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3" r:id="rId4"/>
    <p:sldMasterId id="2147483861" r:id="rId5"/>
    <p:sldMasterId id="2147483871" r:id="rId6"/>
    <p:sldMasterId id="2147483881" r:id="rId7"/>
  </p:sldMasterIdLst>
  <p:notesMasterIdLst>
    <p:notesMasterId r:id="rId66"/>
  </p:notesMasterIdLst>
  <p:handoutMasterIdLst>
    <p:handoutMasterId r:id="rId67"/>
  </p:handoutMasterIdLst>
  <p:sldIdLst>
    <p:sldId id="256" r:id="rId8"/>
    <p:sldId id="394" r:id="rId9"/>
    <p:sldId id="400" r:id="rId10"/>
    <p:sldId id="2147471935" r:id="rId11"/>
    <p:sldId id="2147471888" r:id="rId12"/>
    <p:sldId id="395" r:id="rId13"/>
    <p:sldId id="396" r:id="rId14"/>
    <p:sldId id="5371" r:id="rId15"/>
    <p:sldId id="2147471936" r:id="rId16"/>
    <p:sldId id="401" r:id="rId17"/>
    <p:sldId id="2147471937" r:id="rId18"/>
    <p:sldId id="428" r:id="rId19"/>
    <p:sldId id="2147471884" r:id="rId20"/>
    <p:sldId id="18522" r:id="rId21"/>
    <p:sldId id="2147471886" r:id="rId22"/>
    <p:sldId id="2147471911" r:id="rId23"/>
    <p:sldId id="403" r:id="rId24"/>
    <p:sldId id="2147471939" r:id="rId25"/>
    <p:sldId id="399" r:id="rId26"/>
    <p:sldId id="2147471893" r:id="rId27"/>
    <p:sldId id="2147471894" r:id="rId28"/>
    <p:sldId id="2147471895" r:id="rId29"/>
    <p:sldId id="2147471896" r:id="rId30"/>
    <p:sldId id="2147471899" r:id="rId31"/>
    <p:sldId id="2147471940" r:id="rId32"/>
    <p:sldId id="2147471941" r:id="rId33"/>
    <p:sldId id="2147471942" r:id="rId34"/>
    <p:sldId id="2147471943" r:id="rId35"/>
    <p:sldId id="2147471905" r:id="rId36"/>
    <p:sldId id="2147471944" r:id="rId37"/>
    <p:sldId id="2147471945" r:id="rId38"/>
    <p:sldId id="2147471946" r:id="rId39"/>
    <p:sldId id="2147471947" r:id="rId40"/>
    <p:sldId id="2147471948" r:id="rId41"/>
    <p:sldId id="2147471949" r:id="rId42"/>
    <p:sldId id="2147471951" r:id="rId43"/>
    <p:sldId id="2147471914" r:id="rId44"/>
    <p:sldId id="2147471915" r:id="rId45"/>
    <p:sldId id="2147471916" r:id="rId46"/>
    <p:sldId id="2147471917" r:id="rId47"/>
    <p:sldId id="24518" r:id="rId48"/>
    <p:sldId id="2147471918" r:id="rId49"/>
    <p:sldId id="2147471919" r:id="rId50"/>
    <p:sldId id="2147471920" r:id="rId51"/>
    <p:sldId id="2147471921" r:id="rId52"/>
    <p:sldId id="2147471924" r:id="rId53"/>
    <p:sldId id="2147471925" r:id="rId54"/>
    <p:sldId id="2147471926" r:id="rId55"/>
    <p:sldId id="2147471952" r:id="rId56"/>
    <p:sldId id="2147471953" r:id="rId57"/>
    <p:sldId id="2147471954" r:id="rId58"/>
    <p:sldId id="429" r:id="rId59"/>
    <p:sldId id="2147471956" r:id="rId60"/>
    <p:sldId id="2147471960" r:id="rId61"/>
    <p:sldId id="2147471964" r:id="rId62"/>
    <p:sldId id="2147471965" r:id="rId63"/>
    <p:sldId id="2147471959" r:id="rId64"/>
    <p:sldId id="515" r:id="rId65"/>
  </p:sldIdLst>
  <p:sldSz cx="12192000" cy="6858000"/>
  <p:notesSz cx="6811963" cy="9942513"/>
  <p:custDataLst>
    <p:tags r:id="rId68"/>
  </p:custDataLst>
  <p:defaultTextStyle>
    <a:defPPr>
      <a:defRPr lang="de-DE"/>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32"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7D87"/>
    <a:srgbClr val="00C6B2"/>
    <a:srgbClr val="E6E6E6"/>
    <a:srgbClr val="F39412"/>
    <a:srgbClr val="F26522"/>
    <a:srgbClr val="FF9A00"/>
    <a:srgbClr val="F28A22"/>
    <a:srgbClr val="FFFFFF"/>
    <a:srgbClr val="2B245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0965" autoAdjust="0"/>
  </p:normalViewPr>
  <p:slideViewPr>
    <p:cSldViewPr snapToGrid="0" snapToObjects="1" showGuides="1">
      <p:cViewPr varScale="1">
        <p:scale>
          <a:sx n="73" d="100"/>
          <a:sy n="73" d="100"/>
        </p:scale>
        <p:origin x="662" y="4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474" y="102"/>
      </p:cViewPr>
      <p:guideLst>
        <p:guide orient="horz" pos="3132"/>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1" y="2"/>
            <a:ext cx="2951148" cy="496802"/>
          </a:xfrm>
          <a:prstGeom prst="rect">
            <a:avLst/>
          </a:prstGeom>
          <a:noFill/>
          <a:ln w="9525">
            <a:noFill/>
            <a:miter lim="800000"/>
            <a:headEnd/>
            <a:tailEnd/>
          </a:ln>
          <a:effectLst/>
        </p:spPr>
        <p:txBody>
          <a:bodyPr vert="horz" wrap="square" lIns="93271" tIns="46635" rIns="93271" bIns="46635" numCol="1" anchor="t" anchorCtr="0" compatLnSpc="1">
            <a:prstTxWarp prst="textNoShape">
              <a:avLst/>
            </a:prstTxWarp>
          </a:bodyPr>
          <a:lstStyle>
            <a:lvl1pPr>
              <a:defRPr sz="1200"/>
            </a:lvl1pPr>
          </a:lstStyle>
          <a:p>
            <a:pPr>
              <a:defRPr/>
            </a:pPr>
            <a:endParaRPr lang="de-DE"/>
          </a:p>
        </p:txBody>
      </p:sp>
      <p:sp>
        <p:nvSpPr>
          <p:cNvPr id="6147" name="Rectangle 3"/>
          <p:cNvSpPr>
            <a:spLocks noGrp="1" noChangeArrowheads="1"/>
          </p:cNvSpPr>
          <p:nvPr>
            <p:ph type="dt" sz="quarter" idx="1"/>
          </p:nvPr>
        </p:nvSpPr>
        <p:spPr bwMode="auto">
          <a:xfrm>
            <a:off x="3860815" y="2"/>
            <a:ext cx="2951148" cy="496802"/>
          </a:xfrm>
          <a:prstGeom prst="rect">
            <a:avLst/>
          </a:prstGeom>
          <a:noFill/>
          <a:ln w="9525">
            <a:noFill/>
            <a:miter lim="800000"/>
            <a:headEnd/>
            <a:tailEnd/>
          </a:ln>
          <a:effectLst/>
        </p:spPr>
        <p:txBody>
          <a:bodyPr vert="horz" wrap="square" lIns="93271" tIns="46635" rIns="93271" bIns="46635" numCol="1" anchor="t" anchorCtr="0" compatLnSpc="1">
            <a:prstTxWarp prst="textNoShape">
              <a:avLst/>
            </a:prstTxWarp>
          </a:bodyPr>
          <a:lstStyle>
            <a:lvl1pPr algn="r">
              <a:defRPr sz="1200"/>
            </a:lvl1pPr>
          </a:lstStyle>
          <a:p>
            <a:pPr>
              <a:defRPr/>
            </a:pPr>
            <a:fld id="{7D05663D-2848-4BE4-91B5-D3A71CBD3E0F}" type="datetime1">
              <a:rPr lang="de-DE" smtClean="0"/>
              <a:t>12.01.2026</a:t>
            </a:fld>
            <a:endParaRPr lang="de-DE"/>
          </a:p>
        </p:txBody>
      </p:sp>
      <p:sp>
        <p:nvSpPr>
          <p:cNvPr id="6148" name="Rectangle 4"/>
          <p:cNvSpPr>
            <a:spLocks noGrp="1" noChangeArrowheads="1"/>
          </p:cNvSpPr>
          <p:nvPr>
            <p:ph type="ftr" sz="quarter" idx="2"/>
          </p:nvPr>
        </p:nvSpPr>
        <p:spPr bwMode="auto">
          <a:xfrm>
            <a:off x="1" y="9445712"/>
            <a:ext cx="2951148" cy="496801"/>
          </a:xfrm>
          <a:prstGeom prst="rect">
            <a:avLst/>
          </a:prstGeom>
          <a:noFill/>
          <a:ln w="9525">
            <a:noFill/>
            <a:miter lim="800000"/>
            <a:headEnd/>
            <a:tailEnd/>
          </a:ln>
          <a:effectLst/>
        </p:spPr>
        <p:txBody>
          <a:bodyPr vert="horz" wrap="square" lIns="93271" tIns="46635" rIns="93271" bIns="46635" numCol="1" anchor="b" anchorCtr="0" compatLnSpc="1">
            <a:prstTxWarp prst="textNoShape">
              <a:avLst/>
            </a:prstTxWarp>
          </a:bodyPr>
          <a:lstStyle>
            <a:lvl1pPr>
              <a:defRPr sz="1200"/>
            </a:lvl1pPr>
          </a:lstStyle>
          <a:p>
            <a:pPr>
              <a:defRPr/>
            </a:pPr>
            <a:endParaRPr lang="de-DE"/>
          </a:p>
        </p:txBody>
      </p:sp>
      <p:sp>
        <p:nvSpPr>
          <p:cNvPr id="6149" name="Rectangle 5"/>
          <p:cNvSpPr>
            <a:spLocks noGrp="1" noChangeArrowheads="1"/>
          </p:cNvSpPr>
          <p:nvPr>
            <p:ph type="sldNum" sz="quarter" idx="3"/>
          </p:nvPr>
        </p:nvSpPr>
        <p:spPr bwMode="auto">
          <a:xfrm>
            <a:off x="3860815" y="9445712"/>
            <a:ext cx="2951148" cy="496801"/>
          </a:xfrm>
          <a:prstGeom prst="rect">
            <a:avLst/>
          </a:prstGeom>
          <a:noFill/>
          <a:ln w="9525">
            <a:noFill/>
            <a:miter lim="800000"/>
            <a:headEnd/>
            <a:tailEnd/>
          </a:ln>
          <a:effectLst/>
        </p:spPr>
        <p:txBody>
          <a:bodyPr vert="horz" wrap="square" lIns="93271" tIns="46635" rIns="93271" bIns="46635" numCol="1" anchor="b" anchorCtr="0" compatLnSpc="1">
            <a:prstTxWarp prst="textNoShape">
              <a:avLst/>
            </a:prstTxWarp>
          </a:bodyPr>
          <a:lstStyle>
            <a:lvl1pPr algn="r">
              <a:defRPr sz="1200"/>
            </a:lvl1pPr>
          </a:lstStyle>
          <a:p>
            <a:pPr>
              <a:defRPr/>
            </a:pPr>
            <a:fld id="{5C7157A5-FB16-48B7-B216-6660B3138BE2}" type="slidenum">
              <a:rPr lang="de-DE"/>
              <a:pPr>
                <a:defRPr/>
              </a:pPr>
              <a:t>‹Nr.›</a:t>
            </a:fld>
            <a:endParaRPr lang="de-DE"/>
          </a:p>
        </p:txBody>
      </p:sp>
    </p:spTree>
    <p:extLst>
      <p:ext uri="{BB962C8B-B14F-4D97-AF65-F5344CB8AC3E}">
        <p14:creationId xmlns:p14="http://schemas.microsoft.com/office/powerpoint/2010/main" val="6146848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2"/>
            <a:ext cx="2951148" cy="496802"/>
          </a:xfrm>
          <a:prstGeom prst="rect">
            <a:avLst/>
          </a:prstGeom>
          <a:noFill/>
          <a:ln w="9525">
            <a:noFill/>
            <a:miter lim="800000"/>
            <a:headEnd/>
            <a:tailEnd/>
          </a:ln>
          <a:effectLst/>
        </p:spPr>
        <p:txBody>
          <a:bodyPr vert="horz" wrap="square" lIns="93271" tIns="46635" rIns="93271" bIns="46635" numCol="1" anchor="t" anchorCtr="0" compatLnSpc="1">
            <a:prstTxWarp prst="textNoShape">
              <a:avLst/>
            </a:prstTxWarp>
          </a:bodyPr>
          <a:lstStyle>
            <a:lvl1pPr>
              <a:defRPr sz="1200"/>
            </a:lvl1pPr>
          </a:lstStyle>
          <a:p>
            <a:pPr>
              <a:defRPr/>
            </a:pPr>
            <a:endParaRPr lang="de-DE"/>
          </a:p>
        </p:txBody>
      </p:sp>
      <p:sp>
        <p:nvSpPr>
          <p:cNvPr id="5123" name="Rectangle 3"/>
          <p:cNvSpPr>
            <a:spLocks noGrp="1" noChangeArrowheads="1"/>
          </p:cNvSpPr>
          <p:nvPr>
            <p:ph type="dt" idx="1"/>
          </p:nvPr>
        </p:nvSpPr>
        <p:spPr bwMode="auto">
          <a:xfrm>
            <a:off x="3860815" y="2"/>
            <a:ext cx="2951148" cy="496802"/>
          </a:xfrm>
          <a:prstGeom prst="rect">
            <a:avLst/>
          </a:prstGeom>
          <a:noFill/>
          <a:ln w="9525">
            <a:noFill/>
            <a:miter lim="800000"/>
            <a:headEnd/>
            <a:tailEnd/>
          </a:ln>
          <a:effectLst/>
        </p:spPr>
        <p:txBody>
          <a:bodyPr vert="horz" wrap="square" lIns="93271" tIns="46635" rIns="93271" bIns="46635" numCol="1" anchor="t" anchorCtr="0" compatLnSpc="1">
            <a:prstTxWarp prst="textNoShape">
              <a:avLst/>
            </a:prstTxWarp>
          </a:bodyPr>
          <a:lstStyle>
            <a:lvl1pPr algn="r">
              <a:defRPr sz="1200"/>
            </a:lvl1pPr>
          </a:lstStyle>
          <a:p>
            <a:pPr>
              <a:defRPr/>
            </a:pPr>
            <a:fld id="{CAD7E1C7-6B49-4789-A826-BE5E068DCBD0}" type="datetime1">
              <a:rPr lang="de-DE" smtClean="0"/>
              <a:t>12.01.2026</a:t>
            </a:fld>
            <a:endParaRPr lang="de-DE"/>
          </a:p>
        </p:txBody>
      </p:sp>
      <p:sp>
        <p:nvSpPr>
          <p:cNvPr id="7172" name="Rectangle 4"/>
          <p:cNvSpPr>
            <a:spLocks noGrp="1" noRot="1" noChangeAspect="1" noChangeArrowheads="1" noTextEdit="1"/>
          </p:cNvSpPr>
          <p:nvPr>
            <p:ph type="sldImg" idx="2"/>
          </p:nvPr>
        </p:nvSpPr>
        <p:spPr bwMode="auto">
          <a:xfrm>
            <a:off x="92075" y="746125"/>
            <a:ext cx="6629400" cy="3729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08047" y="4722047"/>
            <a:ext cx="4995872" cy="4474455"/>
          </a:xfrm>
          <a:prstGeom prst="rect">
            <a:avLst/>
          </a:prstGeom>
          <a:noFill/>
          <a:ln w="9525">
            <a:noFill/>
            <a:miter lim="800000"/>
            <a:headEnd/>
            <a:tailEnd/>
          </a:ln>
          <a:effectLst/>
        </p:spPr>
        <p:txBody>
          <a:bodyPr vert="horz" wrap="square" lIns="93271" tIns="46635" rIns="93271" bIns="46635"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126" name="Rectangle 6"/>
          <p:cNvSpPr>
            <a:spLocks noGrp="1" noChangeArrowheads="1"/>
          </p:cNvSpPr>
          <p:nvPr>
            <p:ph type="ftr" sz="quarter" idx="4"/>
          </p:nvPr>
        </p:nvSpPr>
        <p:spPr bwMode="auto">
          <a:xfrm>
            <a:off x="1" y="9445712"/>
            <a:ext cx="2951148" cy="496801"/>
          </a:xfrm>
          <a:prstGeom prst="rect">
            <a:avLst/>
          </a:prstGeom>
          <a:noFill/>
          <a:ln w="9525">
            <a:noFill/>
            <a:miter lim="800000"/>
            <a:headEnd/>
            <a:tailEnd/>
          </a:ln>
          <a:effectLst/>
        </p:spPr>
        <p:txBody>
          <a:bodyPr vert="horz" wrap="square" lIns="93271" tIns="46635" rIns="93271" bIns="46635" numCol="1" anchor="b" anchorCtr="0" compatLnSpc="1">
            <a:prstTxWarp prst="textNoShape">
              <a:avLst/>
            </a:prstTxWarp>
          </a:bodyPr>
          <a:lstStyle>
            <a:lvl1pPr>
              <a:defRPr sz="1200"/>
            </a:lvl1pPr>
          </a:lstStyle>
          <a:p>
            <a:pPr>
              <a:defRPr/>
            </a:pPr>
            <a:endParaRPr lang="de-DE"/>
          </a:p>
        </p:txBody>
      </p:sp>
      <p:sp>
        <p:nvSpPr>
          <p:cNvPr id="5127" name="Rectangle 7"/>
          <p:cNvSpPr>
            <a:spLocks noGrp="1" noChangeArrowheads="1"/>
          </p:cNvSpPr>
          <p:nvPr>
            <p:ph type="sldNum" sz="quarter" idx="5"/>
          </p:nvPr>
        </p:nvSpPr>
        <p:spPr bwMode="auto">
          <a:xfrm>
            <a:off x="3860815" y="9445712"/>
            <a:ext cx="2951148" cy="496801"/>
          </a:xfrm>
          <a:prstGeom prst="rect">
            <a:avLst/>
          </a:prstGeom>
          <a:noFill/>
          <a:ln w="9525">
            <a:noFill/>
            <a:miter lim="800000"/>
            <a:headEnd/>
            <a:tailEnd/>
          </a:ln>
          <a:effectLst/>
        </p:spPr>
        <p:txBody>
          <a:bodyPr vert="horz" wrap="square" lIns="93271" tIns="46635" rIns="93271" bIns="46635" numCol="1" anchor="b" anchorCtr="0" compatLnSpc="1">
            <a:prstTxWarp prst="textNoShape">
              <a:avLst/>
            </a:prstTxWarp>
          </a:bodyPr>
          <a:lstStyle>
            <a:lvl1pPr algn="r">
              <a:defRPr sz="1200"/>
            </a:lvl1pPr>
          </a:lstStyle>
          <a:p>
            <a:pPr>
              <a:defRPr/>
            </a:pPr>
            <a:fld id="{BCB6D199-8F06-4346-AE65-F23F023EED68}" type="slidenum">
              <a:rPr lang="de-DE"/>
              <a:pPr>
                <a:defRPr/>
              </a:pPr>
              <a:t>‹Nr.›</a:t>
            </a:fld>
            <a:endParaRPr lang="de-DE"/>
          </a:p>
        </p:txBody>
      </p:sp>
    </p:spTree>
    <p:extLst>
      <p:ext uri="{BB962C8B-B14F-4D97-AF65-F5344CB8AC3E}">
        <p14:creationId xmlns:p14="http://schemas.microsoft.com/office/powerpoint/2010/main" val="725118300"/>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2075" y="746125"/>
            <a:ext cx="6629400" cy="3729038"/>
          </a:xfrm>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0"/>
          </p:nvPr>
        </p:nvSpPr>
        <p:spPr/>
        <p:txBody>
          <a:bodyPr/>
          <a:lstStyle/>
          <a:p>
            <a:pPr>
              <a:defRPr/>
            </a:pPr>
            <a:fld id="{6D9C68AF-56F1-443D-AF58-A8AEC1FBD9F3}" type="datetime1">
              <a:rPr lang="de-DE" smtClean="0"/>
              <a:t>12.01.2026</a:t>
            </a:fld>
            <a:endParaRPr lang="de-DE"/>
          </a:p>
        </p:txBody>
      </p:sp>
      <p:sp>
        <p:nvSpPr>
          <p:cNvPr id="5" name="Foliennummernplatzhalter 4"/>
          <p:cNvSpPr>
            <a:spLocks noGrp="1"/>
          </p:cNvSpPr>
          <p:nvPr>
            <p:ph type="sldNum" sz="quarter" idx="11"/>
          </p:nvPr>
        </p:nvSpPr>
        <p:spPr/>
        <p:txBody>
          <a:bodyPr/>
          <a:lstStyle/>
          <a:p>
            <a:pPr>
              <a:defRPr/>
            </a:pPr>
            <a:fld id="{BCB6D199-8F06-4346-AE65-F23F023EED68}" type="slidenum">
              <a:rPr lang="de-DE" smtClean="0"/>
              <a:pPr>
                <a:defRPr/>
              </a:pPr>
              <a:t>2</a:t>
            </a:fld>
            <a:endParaRPr lang="de-DE"/>
          </a:p>
        </p:txBody>
      </p:sp>
    </p:spTree>
    <p:extLst>
      <p:ext uri="{BB962C8B-B14F-4D97-AF65-F5344CB8AC3E}">
        <p14:creationId xmlns:p14="http://schemas.microsoft.com/office/powerpoint/2010/main" val="2938202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2075" y="746125"/>
            <a:ext cx="6629400" cy="3729038"/>
          </a:xfrm>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0"/>
          </p:nvPr>
        </p:nvSpPr>
        <p:spPr/>
        <p:txBody>
          <a:bodyPr/>
          <a:lstStyle/>
          <a:p>
            <a:pPr>
              <a:defRPr/>
            </a:pPr>
            <a:fld id="{A6D91C04-D411-4BF0-AA08-54009BCD910C}" type="datetime1">
              <a:rPr lang="de-DE" smtClean="0"/>
              <a:t>12.01.2026</a:t>
            </a:fld>
            <a:endParaRPr lang="de-DE" dirty="0"/>
          </a:p>
        </p:txBody>
      </p:sp>
      <p:sp>
        <p:nvSpPr>
          <p:cNvPr id="5" name="Foliennummernplatzhalter 4"/>
          <p:cNvSpPr>
            <a:spLocks noGrp="1"/>
          </p:cNvSpPr>
          <p:nvPr>
            <p:ph type="sldNum" sz="quarter" idx="11"/>
          </p:nvPr>
        </p:nvSpPr>
        <p:spPr/>
        <p:txBody>
          <a:bodyPr/>
          <a:lstStyle/>
          <a:p>
            <a:pPr>
              <a:defRPr/>
            </a:pPr>
            <a:fld id="{BCB6D199-8F06-4346-AE65-F23F023EED68}" type="slidenum">
              <a:rPr lang="de-DE" smtClean="0"/>
              <a:pPr>
                <a:defRPr/>
              </a:pPr>
              <a:t>17</a:t>
            </a:fld>
            <a:endParaRPr lang="de-DE" dirty="0"/>
          </a:p>
        </p:txBody>
      </p:sp>
    </p:spTree>
    <p:extLst>
      <p:ext uri="{BB962C8B-B14F-4D97-AF65-F5344CB8AC3E}">
        <p14:creationId xmlns:p14="http://schemas.microsoft.com/office/powerpoint/2010/main" val="976875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99E30-F9D5-4101-BB10-D0ECFC9224A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A54FC50-D58E-4AFA-42F4-10E679086E23}"/>
              </a:ext>
            </a:extLst>
          </p:cNvPr>
          <p:cNvSpPr>
            <a:spLocks noGrp="1" noRot="1" noChangeAspect="1"/>
          </p:cNvSpPr>
          <p:nvPr>
            <p:ph type="sldImg"/>
          </p:nvPr>
        </p:nvSpPr>
        <p:spPr>
          <a:xfrm>
            <a:off x="92075" y="746125"/>
            <a:ext cx="6629400" cy="3729038"/>
          </a:xfrm>
        </p:spPr>
      </p:sp>
      <p:sp>
        <p:nvSpPr>
          <p:cNvPr id="3" name="Notizenplatzhalter 2">
            <a:extLst>
              <a:ext uri="{FF2B5EF4-FFF2-40B4-BE49-F238E27FC236}">
                <a16:creationId xmlns:a16="http://schemas.microsoft.com/office/drawing/2014/main" id="{B061DB0F-695F-8F95-E4D1-09C3321E74AC}"/>
              </a:ext>
            </a:extLst>
          </p:cNvPr>
          <p:cNvSpPr>
            <a:spLocks noGrp="1"/>
          </p:cNvSpPr>
          <p:nvPr>
            <p:ph type="body" idx="1"/>
          </p:nvPr>
        </p:nvSpPr>
        <p:spPr/>
        <p:txBody>
          <a:bodyPr/>
          <a:lstStyle/>
          <a:p>
            <a:endParaRPr lang="de-DE"/>
          </a:p>
        </p:txBody>
      </p:sp>
      <p:sp>
        <p:nvSpPr>
          <p:cNvPr id="4" name="Datumsplatzhalter 3">
            <a:extLst>
              <a:ext uri="{FF2B5EF4-FFF2-40B4-BE49-F238E27FC236}">
                <a16:creationId xmlns:a16="http://schemas.microsoft.com/office/drawing/2014/main" id="{8967D578-9FFA-2F4C-E19C-35F0802671C7}"/>
              </a:ext>
            </a:extLst>
          </p:cNvPr>
          <p:cNvSpPr>
            <a:spLocks noGrp="1"/>
          </p:cNvSpPr>
          <p:nvPr>
            <p:ph type="dt" idx="10"/>
          </p:nvPr>
        </p:nvSpPr>
        <p:spPr/>
        <p:txBody>
          <a:bodyPr/>
          <a:lstStyle/>
          <a:p>
            <a:pPr>
              <a:defRPr/>
            </a:pPr>
            <a:fld id="{A6D91C04-D411-4BF0-AA08-54009BCD910C}" type="datetime1">
              <a:rPr lang="de-DE" smtClean="0"/>
              <a:t>12.01.2026</a:t>
            </a:fld>
            <a:endParaRPr lang="de-DE" dirty="0"/>
          </a:p>
        </p:txBody>
      </p:sp>
      <p:sp>
        <p:nvSpPr>
          <p:cNvPr id="5" name="Foliennummernplatzhalter 4">
            <a:extLst>
              <a:ext uri="{FF2B5EF4-FFF2-40B4-BE49-F238E27FC236}">
                <a16:creationId xmlns:a16="http://schemas.microsoft.com/office/drawing/2014/main" id="{47CA0106-6310-624C-498B-5A5F9B227AA6}"/>
              </a:ext>
            </a:extLst>
          </p:cNvPr>
          <p:cNvSpPr>
            <a:spLocks noGrp="1"/>
          </p:cNvSpPr>
          <p:nvPr>
            <p:ph type="sldNum" sz="quarter" idx="11"/>
          </p:nvPr>
        </p:nvSpPr>
        <p:spPr/>
        <p:txBody>
          <a:bodyPr/>
          <a:lstStyle/>
          <a:p>
            <a:pPr>
              <a:defRPr/>
            </a:pPr>
            <a:fld id="{BCB6D199-8F06-4346-AE65-F23F023EED68}" type="slidenum">
              <a:rPr lang="de-DE" smtClean="0"/>
              <a:pPr>
                <a:defRPr/>
              </a:pPr>
              <a:t>18</a:t>
            </a:fld>
            <a:endParaRPr lang="de-DE" dirty="0"/>
          </a:p>
        </p:txBody>
      </p:sp>
    </p:spTree>
    <p:extLst>
      <p:ext uri="{BB962C8B-B14F-4D97-AF65-F5344CB8AC3E}">
        <p14:creationId xmlns:p14="http://schemas.microsoft.com/office/powerpoint/2010/main" val="332514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68CB5-77F8-60B3-EECA-4D3DE79ECD6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7970868-2039-B1AB-3ECA-EE3670C3C75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438161F-6F70-8176-FE15-4E2E224ECE11}"/>
              </a:ext>
            </a:extLst>
          </p:cNvPr>
          <p:cNvSpPr>
            <a:spLocks noGrp="1"/>
          </p:cNvSpPr>
          <p:nvPr>
            <p:ph type="body" idx="1"/>
          </p:nvPr>
        </p:nvSpPr>
        <p:spPr/>
        <p:txBody>
          <a:bodyPr/>
          <a:lstStyle/>
          <a:p>
            <a:pPr defTabSz="1014413" eaLnBrk="1" fontAlgn="auto" hangingPunct="1">
              <a:spcBef>
                <a:spcPts val="0"/>
              </a:spcBef>
              <a:spcAft>
                <a:spcPts val="0"/>
              </a:spcAft>
              <a:defRPr/>
            </a:pPr>
            <a:r>
              <a:rPr lang="de-DE" sz="1200" b="0" i="0" kern="1200" dirty="0">
                <a:solidFill>
                  <a:schemeClr val="tx1"/>
                </a:solidFill>
                <a:effectLst/>
                <a:latin typeface="Arial" charset="0"/>
                <a:ea typeface="+mn-ea"/>
                <a:cs typeface="+mn-cs"/>
              </a:rPr>
              <a:t>Academic Mentoring fördert also nicht nur die fachliche Kompetenz, sondern auch Selbstorganisation, Reflexion und wissenschaftliches Denken.</a:t>
            </a:r>
            <a:endParaRPr lang="de-DE" dirty="0"/>
          </a:p>
        </p:txBody>
      </p:sp>
      <p:sp>
        <p:nvSpPr>
          <p:cNvPr id="4" name="Datumsplatzhalter 3">
            <a:extLst>
              <a:ext uri="{FF2B5EF4-FFF2-40B4-BE49-F238E27FC236}">
                <a16:creationId xmlns:a16="http://schemas.microsoft.com/office/drawing/2014/main" id="{BAE6967A-C50B-58E7-3DB8-52A5D2A017AF}"/>
              </a:ext>
            </a:extLst>
          </p:cNvPr>
          <p:cNvSpPr>
            <a:spLocks noGrp="1"/>
          </p:cNvSpPr>
          <p:nvPr>
            <p:ph type="dt" idx="10"/>
          </p:nvPr>
        </p:nvSpPr>
        <p:spPr/>
        <p:txBody>
          <a:bodyPr/>
          <a:lstStyle/>
          <a:p>
            <a:pPr>
              <a:defRPr/>
            </a:pPr>
            <a:fld id="{1021AF11-A160-41BC-9DE7-6A441F3AEDB5}" type="datetime1">
              <a:rPr lang="de-DE" smtClean="0"/>
              <a:t>12.01.2026</a:t>
            </a:fld>
            <a:endParaRPr lang="de-DE"/>
          </a:p>
        </p:txBody>
      </p:sp>
      <p:sp>
        <p:nvSpPr>
          <p:cNvPr id="5" name="Foliennummernplatzhalter 4">
            <a:extLst>
              <a:ext uri="{FF2B5EF4-FFF2-40B4-BE49-F238E27FC236}">
                <a16:creationId xmlns:a16="http://schemas.microsoft.com/office/drawing/2014/main" id="{3537F777-F452-AFE6-4569-4194A3C9229A}"/>
              </a:ext>
            </a:extLst>
          </p:cNvPr>
          <p:cNvSpPr>
            <a:spLocks noGrp="1"/>
          </p:cNvSpPr>
          <p:nvPr>
            <p:ph type="sldNum" sz="quarter" idx="11"/>
          </p:nvPr>
        </p:nvSpPr>
        <p:spPr/>
        <p:txBody>
          <a:bodyPr/>
          <a:lstStyle/>
          <a:p>
            <a:pPr>
              <a:defRPr/>
            </a:pPr>
            <a:fld id="{BCB6D199-8F06-4346-AE65-F23F023EED68}" type="slidenum">
              <a:rPr lang="de-DE" smtClean="0"/>
              <a:pPr>
                <a:defRPr/>
              </a:pPr>
              <a:t>20</a:t>
            </a:fld>
            <a:endParaRPr lang="de-DE"/>
          </a:p>
        </p:txBody>
      </p:sp>
    </p:spTree>
    <p:extLst>
      <p:ext uri="{BB962C8B-B14F-4D97-AF65-F5344CB8AC3E}">
        <p14:creationId xmlns:p14="http://schemas.microsoft.com/office/powerpoint/2010/main" val="990659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48D78-06CB-7AE9-9F17-F4D74538CB6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BED4114-EF73-FFC5-6BF4-1831C3790AD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1258C15-1D48-419D-A88C-ED4530135FAD}"/>
              </a:ext>
            </a:extLst>
          </p:cNvPr>
          <p:cNvSpPr>
            <a:spLocks noGrp="1"/>
          </p:cNvSpPr>
          <p:nvPr>
            <p:ph type="body" idx="1"/>
          </p:nvPr>
        </p:nvSpPr>
        <p:spPr/>
        <p:txBody>
          <a:bodyPr/>
          <a:lstStyle/>
          <a:p>
            <a:pPr defTabSz="1014413" eaLnBrk="1" fontAlgn="auto" hangingPunct="1">
              <a:spcBef>
                <a:spcPts val="0"/>
              </a:spcBef>
              <a:spcAft>
                <a:spcPts val="0"/>
              </a:spcAft>
              <a:defRPr/>
            </a:pPr>
            <a:r>
              <a:rPr lang="de-DE" sz="1200" b="0" i="0" kern="1200" dirty="0">
                <a:solidFill>
                  <a:schemeClr val="tx1"/>
                </a:solidFill>
                <a:effectLst/>
                <a:latin typeface="Arial" charset="0"/>
                <a:ea typeface="+mn-ea"/>
                <a:cs typeface="+mn-cs"/>
              </a:rPr>
              <a:t>Academic Mentoring fördert also nicht nur die fachliche Kompetenz, sondern auch Selbstorganisation, Reflexion und wissenschaftliches Denken.</a:t>
            </a:r>
            <a:endParaRPr lang="de-DE" dirty="0"/>
          </a:p>
        </p:txBody>
      </p:sp>
      <p:sp>
        <p:nvSpPr>
          <p:cNvPr id="4" name="Datumsplatzhalter 3">
            <a:extLst>
              <a:ext uri="{FF2B5EF4-FFF2-40B4-BE49-F238E27FC236}">
                <a16:creationId xmlns:a16="http://schemas.microsoft.com/office/drawing/2014/main" id="{F751A34E-D2E2-6BCF-C659-78045E1855EB}"/>
              </a:ext>
            </a:extLst>
          </p:cNvPr>
          <p:cNvSpPr>
            <a:spLocks noGrp="1"/>
          </p:cNvSpPr>
          <p:nvPr>
            <p:ph type="dt" idx="10"/>
          </p:nvPr>
        </p:nvSpPr>
        <p:spPr/>
        <p:txBody>
          <a:bodyPr/>
          <a:lstStyle/>
          <a:p>
            <a:pPr>
              <a:defRPr/>
            </a:pPr>
            <a:fld id="{B145F961-78D1-4473-9860-9F19397F38A5}" type="datetime1">
              <a:rPr lang="de-DE" smtClean="0"/>
              <a:t>12.01.2026</a:t>
            </a:fld>
            <a:endParaRPr lang="de-DE"/>
          </a:p>
        </p:txBody>
      </p:sp>
      <p:sp>
        <p:nvSpPr>
          <p:cNvPr id="5" name="Foliennummernplatzhalter 4">
            <a:extLst>
              <a:ext uri="{FF2B5EF4-FFF2-40B4-BE49-F238E27FC236}">
                <a16:creationId xmlns:a16="http://schemas.microsoft.com/office/drawing/2014/main" id="{3A3D3550-9CF9-B64B-8DA9-13F3980A726B}"/>
              </a:ext>
            </a:extLst>
          </p:cNvPr>
          <p:cNvSpPr>
            <a:spLocks noGrp="1"/>
          </p:cNvSpPr>
          <p:nvPr>
            <p:ph type="sldNum" sz="quarter" idx="11"/>
          </p:nvPr>
        </p:nvSpPr>
        <p:spPr/>
        <p:txBody>
          <a:bodyPr/>
          <a:lstStyle/>
          <a:p>
            <a:pPr>
              <a:defRPr/>
            </a:pPr>
            <a:fld id="{BCB6D199-8F06-4346-AE65-F23F023EED68}" type="slidenum">
              <a:rPr lang="de-DE" smtClean="0"/>
              <a:pPr>
                <a:defRPr/>
              </a:pPr>
              <a:t>21</a:t>
            </a:fld>
            <a:endParaRPr lang="de-DE"/>
          </a:p>
        </p:txBody>
      </p:sp>
    </p:spTree>
    <p:extLst>
      <p:ext uri="{BB962C8B-B14F-4D97-AF65-F5344CB8AC3E}">
        <p14:creationId xmlns:p14="http://schemas.microsoft.com/office/powerpoint/2010/main" val="1753833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37BBB-C829-4AE8-06FA-7B90B4FBBD8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3776CDE-89D6-1D3C-A077-B937F95BF35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CECF9B3-BC0D-9119-1073-F2AF0ED60299}"/>
              </a:ext>
            </a:extLst>
          </p:cNvPr>
          <p:cNvSpPr>
            <a:spLocks noGrp="1"/>
          </p:cNvSpPr>
          <p:nvPr>
            <p:ph type="body" idx="1"/>
          </p:nvPr>
        </p:nvSpPr>
        <p:spPr/>
        <p:txBody>
          <a:bodyPr/>
          <a:lstStyle/>
          <a:p>
            <a:pPr defTabSz="1014413" eaLnBrk="1" fontAlgn="auto" hangingPunct="1">
              <a:spcBef>
                <a:spcPts val="0"/>
              </a:spcBef>
              <a:spcAft>
                <a:spcPts val="0"/>
              </a:spcAft>
              <a:defRPr/>
            </a:pPr>
            <a:r>
              <a:rPr lang="de-DE" sz="1200" b="0" i="0" kern="1200" dirty="0">
                <a:solidFill>
                  <a:schemeClr val="tx1"/>
                </a:solidFill>
                <a:effectLst/>
                <a:latin typeface="Arial" charset="0"/>
                <a:ea typeface="+mn-ea"/>
                <a:cs typeface="+mn-cs"/>
              </a:rPr>
              <a:t>Academic Mentoring fördert also nicht nur die fachliche Kompetenz, sondern auch Selbstorganisation, Reflexion und wissenschaftliches Denken.</a:t>
            </a:r>
            <a:endParaRPr lang="de-DE" dirty="0"/>
          </a:p>
        </p:txBody>
      </p:sp>
      <p:sp>
        <p:nvSpPr>
          <p:cNvPr id="4" name="Datumsplatzhalter 3">
            <a:extLst>
              <a:ext uri="{FF2B5EF4-FFF2-40B4-BE49-F238E27FC236}">
                <a16:creationId xmlns:a16="http://schemas.microsoft.com/office/drawing/2014/main" id="{1A58AE4D-3714-2ABE-2238-D933814B04E5}"/>
              </a:ext>
            </a:extLst>
          </p:cNvPr>
          <p:cNvSpPr>
            <a:spLocks noGrp="1"/>
          </p:cNvSpPr>
          <p:nvPr>
            <p:ph type="dt" idx="10"/>
          </p:nvPr>
        </p:nvSpPr>
        <p:spPr/>
        <p:txBody>
          <a:bodyPr/>
          <a:lstStyle/>
          <a:p>
            <a:pPr>
              <a:defRPr/>
            </a:pPr>
            <a:fld id="{6E7AC0F7-D41C-41FC-9C71-F12E9816FE92}" type="datetime1">
              <a:rPr lang="de-DE" smtClean="0"/>
              <a:t>12.01.2026</a:t>
            </a:fld>
            <a:endParaRPr lang="de-DE"/>
          </a:p>
        </p:txBody>
      </p:sp>
      <p:sp>
        <p:nvSpPr>
          <p:cNvPr id="5" name="Foliennummernplatzhalter 4">
            <a:extLst>
              <a:ext uri="{FF2B5EF4-FFF2-40B4-BE49-F238E27FC236}">
                <a16:creationId xmlns:a16="http://schemas.microsoft.com/office/drawing/2014/main" id="{AB64BD7E-7AF1-CE15-3278-043AA85D9F77}"/>
              </a:ext>
            </a:extLst>
          </p:cNvPr>
          <p:cNvSpPr>
            <a:spLocks noGrp="1"/>
          </p:cNvSpPr>
          <p:nvPr>
            <p:ph type="sldNum" sz="quarter" idx="11"/>
          </p:nvPr>
        </p:nvSpPr>
        <p:spPr/>
        <p:txBody>
          <a:bodyPr/>
          <a:lstStyle/>
          <a:p>
            <a:pPr>
              <a:defRPr/>
            </a:pPr>
            <a:fld id="{BCB6D199-8F06-4346-AE65-F23F023EED68}" type="slidenum">
              <a:rPr lang="de-DE" smtClean="0"/>
              <a:pPr>
                <a:defRPr/>
              </a:pPr>
              <a:t>22</a:t>
            </a:fld>
            <a:endParaRPr lang="de-DE"/>
          </a:p>
        </p:txBody>
      </p:sp>
    </p:spTree>
    <p:extLst>
      <p:ext uri="{BB962C8B-B14F-4D97-AF65-F5344CB8AC3E}">
        <p14:creationId xmlns:p14="http://schemas.microsoft.com/office/powerpoint/2010/main" val="2297589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BD5CB-3B46-AE33-DB80-DF120532882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2BD8F4-B158-BCA8-994B-5898EC0F48F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FB5A9B7-83DA-841C-5200-229DE7095E1D}"/>
              </a:ext>
            </a:extLst>
          </p:cNvPr>
          <p:cNvSpPr>
            <a:spLocks noGrp="1"/>
          </p:cNvSpPr>
          <p:nvPr>
            <p:ph type="body" idx="1"/>
          </p:nvPr>
        </p:nvSpPr>
        <p:spPr/>
        <p:txBody>
          <a:bodyPr/>
          <a:lstStyle/>
          <a:p>
            <a:pPr defTabSz="1014413" eaLnBrk="1" fontAlgn="auto" hangingPunct="1">
              <a:spcBef>
                <a:spcPts val="0"/>
              </a:spcBef>
              <a:spcAft>
                <a:spcPts val="0"/>
              </a:spcAft>
              <a:defRPr/>
            </a:pPr>
            <a:r>
              <a:rPr lang="de-DE" sz="1200" b="0" i="0" kern="1200" dirty="0">
                <a:solidFill>
                  <a:schemeClr val="tx1"/>
                </a:solidFill>
                <a:effectLst/>
                <a:latin typeface="Arial" charset="0"/>
                <a:ea typeface="+mn-ea"/>
                <a:cs typeface="+mn-cs"/>
              </a:rPr>
              <a:t>Academic Mentoring fördert also nicht nur die fachliche Kompetenz, sondern auch Selbstorganisation, Reflexion und wissenschaftliches Denken.</a:t>
            </a:r>
            <a:endParaRPr lang="de-DE" dirty="0"/>
          </a:p>
        </p:txBody>
      </p:sp>
      <p:sp>
        <p:nvSpPr>
          <p:cNvPr id="4" name="Datumsplatzhalter 3">
            <a:extLst>
              <a:ext uri="{FF2B5EF4-FFF2-40B4-BE49-F238E27FC236}">
                <a16:creationId xmlns:a16="http://schemas.microsoft.com/office/drawing/2014/main" id="{3D3092DD-F9E4-EF08-68C4-D21D4D5DD920}"/>
              </a:ext>
            </a:extLst>
          </p:cNvPr>
          <p:cNvSpPr>
            <a:spLocks noGrp="1"/>
          </p:cNvSpPr>
          <p:nvPr>
            <p:ph type="dt" idx="10"/>
          </p:nvPr>
        </p:nvSpPr>
        <p:spPr/>
        <p:txBody>
          <a:bodyPr/>
          <a:lstStyle/>
          <a:p>
            <a:pPr>
              <a:defRPr/>
            </a:pPr>
            <a:fld id="{3B16EFD0-1E2E-493D-A012-A6B3CBCD8836}" type="datetime1">
              <a:rPr lang="de-DE" smtClean="0"/>
              <a:t>12.01.2026</a:t>
            </a:fld>
            <a:endParaRPr lang="de-DE"/>
          </a:p>
        </p:txBody>
      </p:sp>
      <p:sp>
        <p:nvSpPr>
          <p:cNvPr id="5" name="Foliennummernplatzhalter 4">
            <a:extLst>
              <a:ext uri="{FF2B5EF4-FFF2-40B4-BE49-F238E27FC236}">
                <a16:creationId xmlns:a16="http://schemas.microsoft.com/office/drawing/2014/main" id="{81EB5262-CA2D-CBA0-C3F4-48CC0BA6748F}"/>
              </a:ext>
            </a:extLst>
          </p:cNvPr>
          <p:cNvSpPr>
            <a:spLocks noGrp="1"/>
          </p:cNvSpPr>
          <p:nvPr>
            <p:ph type="sldNum" sz="quarter" idx="11"/>
          </p:nvPr>
        </p:nvSpPr>
        <p:spPr/>
        <p:txBody>
          <a:bodyPr/>
          <a:lstStyle/>
          <a:p>
            <a:pPr>
              <a:defRPr/>
            </a:pPr>
            <a:fld id="{BCB6D199-8F06-4346-AE65-F23F023EED68}" type="slidenum">
              <a:rPr lang="de-DE" smtClean="0"/>
              <a:pPr>
                <a:defRPr/>
              </a:pPr>
              <a:t>23</a:t>
            </a:fld>
            <a:endParaRPr lang="de-DE"/>
          </a:p>
        </p:txBody>
      </p:sp>
    </p:spTree>
    <p:extLst>
      <p:ext uri="{BB962C8B-B14F-4D97-AF65-F5344CB8AC3E}">
        <p14:creationId xmlns:p14="http://schemas.microsoft.com/office/powerpoint/2010/main" val="198103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FDD9E-64C7-06F1-BEAE-453553D724B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BB5ACE6-8AF6-B57E-CF18-603F9D904CA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0F6F20F-96A7-72DD-EF36-2286F47315FF}"/>
              </a:ext>
            </a:extLst>
          </p:cNvPr>
          <p:cNvSpPr>
            <a:spLocks noGrp="1"/>
          </p:cNvSpPr>
          <p:nvPr>
            <p:ph type="body" idx="1"/>
          </p:nvPr>
        </p:nvSpPr>
        <p:spPr/>
        <p:txBody>
          <a:bodyPr/>
          <a:lstStyle/>
          <a:p>
            <a:pPr defTabSz="1014413" eaLnBrk="1" fontAlgn="auto" hangingPunct="1">
              <a:spcBef>
                <a:spcPts val="0"/>
              </a:spcBef>
              <a:spcAft>
                <a:spcPts val="0"/>
              </a:spcAft>
              <a:defRPr/>
            </a:pPr>
            <a:r>
              <a:rPr lang="de-DE" sz="1200" b="0" i="0" kern="1200" dirty="0">
                <a:solidFill>
                  <a:schemeClr val="tx1"/>
                </a:solidFill>
                <a:effectLst/>
                <a:latin typeface="Arial" charset="0"/>
                <a:ea typeface="+mn-ea"/>
                <a:cs typeface="+mn-cs"/>
              </a:rPr>
              <a:t>Academic Mentoring fördert also nicht nur die fachliche Kompetenz, sondern auch Selbstorganisation, Reflexion und wissenschaftliches Denken.</a:t>
            </a:r>
            <a:endParaRPr lang="de-DE" dirty="0"/>
          </a:p>
        </p:txBody>
      </p:sp>
      <p:sp>
        <p:nvSpPr>
          <p:cNvPr id="4" name="Datumsplatzhalter 3">
            <a:extLst>
              <a:ext uri="{FF2B5EF4-FFF2-40B4-BE49-F238E27FC236}">
                <a16:creationId xmlns:a16="http://schemas.microsoft.com/office/drawing/2014/main" id="{70740954-E3E2-A305-FF9B-BCDE83C8585B}"/>
              </a:ext>
            </a:extLst>
          </p:cNvPr>
          <p:cNvSpPr>
            <a:spLocks noGrp="1"/>
          </p:cNvSpPr>
          <p:nvPr>
            <p:ph type="dt" idx="10"/>
          </p:nvPr>
        </p:nvSpPr>
        <p:spPr/>
        <p:txBody>
          <a:bodyPr/>
          <a:lstStyle/>
          <a:p>
            <a:pPr>
              <a:defRPr/>
            </a:pPr>
            <a:fld id="{88A0461D-A1AA-4A9A-BC93-42567B458F08}" type="datetime1">
              <a:rPr lang="de-DE" smtClean="0"/>
              <a:t>12.01.2026</a:t>
            </a:fld>
            <a:endParaRPr lang="de-DE"/>
          </a:p>
        </p:txBody>
      </p:sp>
      <p:sp>
        <p:nvSpPr>
          <p:cNvPr id="5" name="Foliennummernplatzhalter 4">
            <a:extLst>
              <a:ext uri="{FF2B5EF4-FFF2-40B4-BE49-F238E27FC236}">
                <a16:creationId xmlns:a16="http://schemas.microsoft.com/office/drawing/2014/main" id="{680ABCCB-1C60-DDBA-15A7-0CCB6CE8A419}"/>
              </a:ext>
            </a:extLst>
          </p:cNvPr>
          <p:cNvSpPr>
            <a:spLocks noGrp="1"/>
          </p:cNvSpPr>
          <p:nvPr>
            <p:ph type="sldNum" sz="quarter" idx="11"/>
          </p:nvPr>
        </p:nvSpPr>
        <p:spPr/>
        <p:txBody>
          <a:bodyPr/>
          <a:lstStyle/>
          <a:p>
            <a:pPr>
              <a:defRPr/>
            </a:pPr>
            <a:fld id="{BCB6D199-8F06-4346-AE65-F23F023EED68}" type="slidenum">
              <a:rPr lang="de-DE" smtClean="0"/>
              <a:pPr>
                <a:defRPr/>
              </a:pPr>
              <a:t>24</a:t>
            </a:fld>
            <a:endParaRPr lang="de-DE"/>
          </a:p>
        </p:txBody>
      </p:sp>
    </p:spTree>
    <p:extLst>
      <p:ext uri="{BB962C8B-B14F-4D97-AF65-F5344CB8AC3E}">
        <p14:creationId xmlns:p14="http://schemas.microsoft.com/office/powerpoint/2010/main" val="529576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52917-D42D-4455-434F-1F03FDB84D8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E1C3BE4-8C0B-B4C8-F432-2D56788CA90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08F2D0-E11F-840E-563C-F745892EE8F4}"/>
              </a:ext>
            </a:extLst>
          </p:cNvPr>
          <p:cNvSpPr>
            <a:spLocks noGrp="1"/>
          </p:cNvSpPr>
          <p:nvPr>
            <p:ph type="body" idx="1"/>
          </p:nvPr>
        </p:nvSpPr>
        <p:spPr/>
        <p:txBody>
          <a:bodyPr/>
          <a:lstStyle/>
          <a:p>
            <a:pPr defTabSz="1014413" eaLnBrk="1" fontAlgn="auto" hangingPunct="1">
              <a:spcBef>
                <a:spcPts val="0"/>
              </a:spcBef>
              <a:spcAft>
                <a:spcPts val="0"/>
              </a:spcAft>
              <a:defRPr/>
            </a:pPr>
            <a:endParaRPr lang="de-DE" sz="1200" b="0" i="0" kern="1200" dirty="0">
              <a:solidFill>
                <a:schemeClr val="tx1"/>
              </a:solidFill>
              <a:effectLst/>
              <a:latin typeface="Arial" charset="0"/>
              <a:ea typeface="+mn-ea"/>
              <a:cs typeface="+mn-cs"/>
            </a:endParaRPr>
          </a:p>
          <a:p>
            <a:r>
              <a:rPr lang="de-DE" sz="1200" b="1" i="0" kern="1200" dirty="0">
                <a:solidFill>
                  <a:schemeClr val="tx1"/>
                </a:solidFill>
                <a:effectLst/>
                <a:latin typeface="Arial" charset="0"/>
                <a:ea typeface="+mn-ea"/>
                <a:cs typeface="+mn-cs"/>
              </a:rPr>
              <a:t>Grundidee des „Hauses der Wissenschaft“</a:t>
            </a:r>
          </a:p>
          <a:p>
            <a:r>
              <a:rPr lang="de-DE" sz="1200" b="0" i="0" kern="1200" dirty="0">
                <a:solidFill>
                  <a:schemeClr val="tx1"/>
                </a:solidFill>
                <a:effectLst/>
                <a:latin typeface="Arial" charset="0"/>
                <a:ea typeface="+mn-ea"/>
                <a:cs typeface="+mn-cs"/>
              </a:rPr>
              <a:t>Töpfer nutzt die Metapher eines Hauses, um die verschiedenen Ebenen und Phasen des wissenschaftlichen Arbeitens darzustellen. Jede „Etage“ oder „Raum“ steht für eine bestimmte Phase oder Perspektive im Forschungsprozess. Ziel ist es, die Komplexität wissenschaftlicher Erkenntnisgewinnung übersichtlich und nachvollziehbar zu machen.</a:t>
            </a:r>
            <a:endParaRPr lang="de-DE" dirty="0"/>
          </a:p>
        </p:txBody>
      </p:sp>
      <p:sp>
        <p:nvSpPr>
          <p:cNvPr id="4" name="Datumsplatzhalter 3">
            <a:extLst>
              <a:ext uri="{FF2B5EF4-FFF2-40B4-BE49-F238E27FC236}">
                <a16:creationId xmlns:a16="http://schemas.microsoft.com/office/drawing/2014/main" id="{1CF61B33-77C5-3B69-037C-06CB18C0CFDE}"/>
              </a:ext>
            </a:extLst>
          </p:cNvPr>
          <p:cNvSpPr>
            <a:spLocks noGrp="1"/>
          </p:cNvSpPr>
          <p:nvPr>
            <p:ph type="dt" idx="10"/>
          </p:nvPr>
        </p:nvSpPr>
        <p:spPr/>
        <p:txBody>
          <a:bodyPr/>
          <a:lstStyle/>
          <a:p>
            <a:pPr>
              <a:defRPr/>
            </a:pPr>
            <a:fld id="{88A0461D-A1AA-4A9A-BC93-42567B458F08}" type="datetime1">
              <a:rPr lang="de-DE" smtClean="0"/>
              <a:t>12.01.2026</a:t>
            </a:fld>
            <a:endParaRPr lang="de-DE"/>
          </a:p>
        </p:txBody>
      </p:sp>
      <p:sp>
        <p:nvSpPr>
          <p:cNvPr id="5" name="Foliennummernplatzhalter 4">
            <a:extLst>
              <a:ext uri="{FF2B5EF4-FFF2-40B4-BE49-F238E27FC236}">
                <a16:creationId xmlns:a16="http://schemas.microsoft.com/office/drawing/2014/main" id="{08C967EE-2D8F-FEFA-73C1-2407EB19A5CC}"/>
              </a:ext>
            </a:extLst>
          </p:cNvPr>
          <p:cNvSpPr>
            <a:spLocks noGrp="1"/>
          </p:cNvSpPr>
          <p:nvPr>
            <p:ph type="sldNum" sz="quarter" idx="11"/>
          </p:nvPr>
        </p:nvSpPr>
        <p:spPr/>
        <p:txBody>
          <a:bodyPr/>
          <a:lstStyle/>
          <a:p>
            <a:pPr>
              <a:defRPr/>
            </a:pPr>
            <a:fld id="{BCB6D199-8F06-4346-AE65-F23F023EED68}" type="slidenum">
              <a:rPr lang="de-DE" smtClean="0"/>
              <a:pPr>
                <a:defRPr/>
              </a:pPr>
              <a:t>26</a:t>
            </a:fld>
            <a:endParaRPr lang="de-DE"/>
          </a:p>
        </p:txBody>
      </p:sp>
    </p:spTree>
    <p:extLst>
      <p:ext uri="{BB962C8B-B14F-4D97-AF65-F5344CB8AC3E}">
        <p14:creationId xmlns:p14="http://schemas.microsoft.com/office/powerpoint/2010/main" val="3688134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2F743-9952-DA44-3E6D-A63718DE9EA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D3BB66A-A660-DB39-E85F-AFB97A83587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ECFC260-71FC-274F-7505-C8618FD1532C}"/>
              </a:ext>
            </a:extLst>
          </p:cNvPr>
          <p:cNvSpPr>
            <a:spLocks noGrp="1"/>
          </p:cNvSpPr>
          <p:nvPr>
            <p:ph type="body" idx="1"/>
          </p:nvPr>
        </p:nvSpPr>
        <p:spPr/>
        <p:txBody>
          <a:bodyPr/>
          <a:lstStyle/>
          <a:p>
            <a:pPr defTabSz="1014413" eaLnBrk="1" fontAlgn="auto" hangingPunct="1">
              <a:spcBef>
                <a:spcPts val="0"/>
              </a:spcBef>
              <a:spcAft>
                <a:spcPts val="0"/>
              </a:spcAft>
              <a:defRPr/>
            </a:pPr>
            <a:endParaRPr lang="de-DE" sz="1200" b="0" i="0" kern="1200" dirty="0">
              <a:solidFill>
                <a:schemeClr val="tx1"/>
              </a:solidFill>
              <a:effectLst/>
              <a:latin typeface="Arial" charset="0"/>
              <a:ea typeface="+mn-ea"/>
              <a:cs typeface="+mn-cs"/>
            </a:endParaRPr>
          </a:p>
          <a:p>
            <a:r>
              <a:rPr lang="de-DE" sz="1200" b="1" i="0" kern="1200" dirty="0">
                <a:solidFill>
                  <a:schemeClr val="tx1"/>
                </a:solidFill>
                <a:effectLst/>
                <a:latin typeface="Arial" charset="0"/>
                <a:ea typeface="+mn-ea"/>
                <a:cs typeface="+mn-cs"/>
              </a:rPr>
              <a:t>Die sechs Ebenen des Erkenntnisprozesses (vereinfacht dargestellt)</a:t>
            </a:r>
          </a:p>
          <a:p>
            <a:pPr marL="342900" indent="-342900">
              <a:buClr>
                <a:schemeClr val="accent1"/>
              </a:buClr>
              <a:buFont typeface="+mj-lt"/>
              <a:buAutoNum type="arabicPeriod"/>
            </a:pPr>
            <a:r>
              <a:rPr lang="de-DE" sz="1200" dirty="0">
                <a:solidFill>
                  <a:schemeClr val="tx1"/>
                </a:solidFill>
              </a:rPr>
              <a:t>Definition</a:t>
            </a:r>
            <a:r>
              <a:rPr lang="de-DE" sz="1200" b="0" dirty="0">
                <a:solidFill>
                  <a:schemeClr val="tx1"/>
                </a:solidFill>
              </a:rPr>
              <a:t> (Begriffsklärung)</a:t>
            </a:r>
          </a:p>
          <a:p>
            <a:pPr marL="285750" indent="-285750">
              <a:buClr>
                <a:schemeClr val="accent1"/>
              </a:buClr>
              <a:buFont typeface="Wingdings" panose="05000000000000000000" pitchFamily="2" charset="2"/>
              <a:buChar char="§"/>
            </a:pPr>
            <a:r>
              <a:rPr lang="de-DE" sz="1200" b="0" dirty="0">
                <a:solidFill>
                  <a:schemeClr val="tx1"/>
                </a:solidFill>
              </a:rPr>
              <a:t>Was genau wird untersucht?</a:t>
            </a:r>
          </a:p>
          <a:p>
            <a:pPr marL="285750" indent="-285750">
              <a:buClr>
                <a:schemeClr val="accent1"/>
              </a:buClr>
              <a:buFont typeface="Wingdings" panose="05000000000000000000" pitchFamily="2" charset="2"/>
              <a:buChar char="§"/>
            </a:pPr>
            <a:r>
              <a:rPr lang="de-DE" sz="1200" b="0" dirty="0">
                <a:solidFill>
                  <a:schemeClr val="tx1"/>
                </a:solidFill>
              </a:rPr>
              <a:t>Eindeutige Begriffsbestimmungen schaffen Klarheit</a:t>
            </a:r>
          </a:p>
          <a:p>
            <a:pPr>
              <a:buClr>
                <a:schemeClr val="accent1"/>
              </a:buClr>
            </a:pPr>
            <a:endParaRPr lang="de-DE" sz="1200" b="0" dirty="0">
              <a:solidFill>
                <a:schemeClr val="tx1"/>
              </a:solidFill>
            </a:endParaRPr>
          </a:p>
          <a:p>
            <a:pPr marL="342900" indent="-342900">
              <a:buClr>
                <a:schemeClr val="accent1"/>
              </a:buClr>
              <a:buFont typeface="+mj-lt"/>
              <a:buAutoNum type="arabicPeriod" startAt="2"/>
            </a:pPr>
            <a:r>
              <a:rPr lang="de-DE" sz="1200" dirty="0">
                <a:solidFill>
                  <a:schemeClr val="tx1"/>
                </a:solidFill>
              </a:rPr>
              <a:t>Klassifikation</a:t>
            </a:r>
            <a:r>
              <a:rPr lang="de-DE" sz="1200" b="0" dirty="0">
                <a:solidFill>
                  <a:schemeClr val="tx1"/>
                </a:solidFill>
              </a:rPr>
              <a:t> (Klassenbildung)</a:t>
            </a:r>
          </a:p>
          <a:p>
            <a:pPr marL="285750" indent="-285750">
              <a:buClr>
                <a:schemeClr val="accent1"/>
              </a:buClr>
              <a:buFont typeface="Wingdings" panose="05000000000000000000" pitchFamily="2" charset="2"/>
              <a:buChar char="§"/>
            </a:pPr>
            <a:r>
              <a:rPr lang="de-DE" sz="1200" b="0" dirty="0">
                <a:solidFill>
                  <a:schemeClr val="tx1"/>
                </a:solidFill>
              </a:rPr>
              <a:t>Welche Gruppen oder Kategorien lassen sich unterscheiden?</a:t>
            </a:r>
          </a:p>
          <a:p>
            <a:pPr marL="285750" indent="-285750">
              <a:buClr>
                <a:schemeClr val="accent1"/>
              </a:buClr>
              <a:buFont typeface="Wingdings" panose="05000000000000000000" pitchFamily="2" charset="2"/>
              <a:buChar char="§"/>
            </a:pPr>
            <a:r>
              <a:rPr lang="de-DE" sz="1200" b="0" dirty="0">
                <a:solidFill>
                  <a:schemeClr val="tx1"/>
                </a:solidFill>
              </a:rPr>
              <a:t>Abgrenzung des Untersuchungsbereichs</a:t>
            </a:r>
          </a:p>
          <a:p>
            <a:pPr marL="285750" indent="-285750">
              <a:buClr>
                <a:schemeClr val="accent1"/>
              </a:buClr>
              <a:buFont typeface="Wingdings" panose="05000000000000000000" pitchFamily="2" charset="2"/>
              <a:buChar char="§"/>
            </a:pPr>
            <a:r>
              <a:rPr lang="de-DE" sz="1200" b="0" dirty="0">
                <a:solidFill>
                  <a:schemeClr val="tx1"/>
                </a:solidFill>
              </a:rPr>
              <a:t>Einbezogene Themen: Welche Inhalte und Aspekte werden im Forschungsprojekt behandelt?</a:t>
            </a:r>
          </a:p>
          <a:p>
            <a:pPr marL="285750" indent="-285750">
              <a:buClr>
                <a:schemeClr val="accent1"/>
              </a:buClr>
              <a:buFont typeface="Wingdings" panose="05000000000000000000" pitchFamily="2" charset="2"/>
              <a:buChar char="§"/>
            </a:pPr>
            <a:r>
              <a:rPr lang="de-DE" sz="1200" b="0" dirty="0">
                <a:solidFill>
                  <a:schemeClr val="tx1"/>
                </a:solidFill>
              </a:rPr>
              <a:t>Ausgeschlossene Themen: Welche Inhalte gehören bewusst nicht zum Untersuchungsbereich?</a:t>
            </a:r>
          </a:p>
          <a:p>
            <a:pPr marL="342900" indent="-342900">
              <a:buClr>
                <a:schemeClr val="accent1"/>
              </a:buClr>
              <a:buFont typeface="+mj-lt"/>
              <a:buAutoNum type="arabicPeriod"/>
            </a:pPr>
            <a:endParaRPr lang="de-DE" sz="1200" b="0" dirty="0">
              <a:solidFill>
                <a:schemeClr val="tx1"/>
              </a:solidFill>
            </a:endParaRPr>
          </a:p>
          <a:p>
            <a:pPr marL="360363" indent="-360363">
              <a:buClr>
                <a:schemeClr val="accent1"/>
              </a:buClr>
              <a:buFont typeface="+mj-lt"/>
              <a:buAutoNum type="arabicPeriod" startAt="3"/>
            </a:pPr>
            <a:r>
              <a:rPr lang="de-DE" sz="1200" dirty="0">
                <a:solidFill>
                  <a:schemeClr val="tx1"/>
                </a:solidFill>
              </a:rPr>
              <a:t>Deskription</a:t>
            </a:r>
            <a:r>
              <a:rPr lang="de-DE" sz="1200" b="0" dirty="0">
                <a:solidFill>
                  <a:schemeClr val="tx1"/>
                </a:solidFill>
              </a:rPr>
              <a:t> (Beschreibung, Konzeptualisierung &amp; Operationalisierung)</a:t>
            </a:r>
          </a:p>
          <a:p>
            <a:pPr marL="285750" indent="-285750">
              <a:buClr>
                <a:schemeClr val="accent1"/>
              </a:buClr>
              <a:buFont typeface="Wingdings" panose="05000000000000000000" pitchFamily="2" charset="2"/>
              <a:buChar char="§"/>
            </a:pPr>
            <a:r>
              <a:rPr lang="de-DE" sz="1200" b="0" dirty="0">
                <a:solidFill>
                  <a:schemeClr val="tx1"/>
                </a:solidFill>
              </a:rPr>
              <a:t>Was passiert im Detail?</a:t>
            </a:r>
          </a:p>
          <a:p>
            <a:pPr marL="285750" indent="-285750">
              <a:buClr>
                <a:schemeClr val="accent1"/>
              </a:buClr>
              <a:buFont typeface="Wingdings" panose="05000000000000000000" pitchFamily="2" charset="2"/>
              <a:buChar char="§"/>
            </a:pPr>
            <a:r>
              <a:rPr lang="de-DE" sz="1200" b="0" dirty="0">
                <a:solidFill>
                  <a:schemeClr val="tx1"/>
                </a:solidFill>
              </a:rPr>
              <a:t>Beschreibung von Phänomenen und Entwicklung messbarer Konzepte</a:t>
            </a:r>
            <a:endParaRPr lang="en-US" sz="1100" b="0" dirty="0">
              <a:solidFill>
                <a:schemeClr val="tx1"/>
              </a:solidFill>
              <a:ea typeface="Source Sans Pro" pitchFamily="34" charset="-122"/>
              <a:cs typeface="Source Sans Pro" pitchFamily="34" charset="-120"/>
            </a:endParaRPr>
          </a:p>
          <a:p>
            <a:endParaRPr lang="de-DE" sz="1200" b="1" i="0" kern="1200" dirty="0">
              <a:solidFill>
                <a:schemeClr val="tx1"/>
              </a:solidFill>
              <a:effectLst/>
              <a:latin typeface="Arial" charset="0"/>
              <a:ea typeface="+mn-ea"/>
              <a:cs typeface="+mn-cs"/>
            </a:endParaRPr>
          </a:p>
          <a:p>
            <a:pPr marL="342900" indent="-342900">
              <a:buClr>
                <a:schemeClr val="accent1"/>
              </a:buClr>
              <a:buFont typeface="+mj-lt"/>
              <a:buAutoNum type="arabicPeriod" startAt="4"/>
            </a:pPr>
            <a:r>
              <a:rPr lang="de-DE" sz="1200" dirty="0">
                <a:solidFill>
                  <a:schemeClr val="tx1"/>
                </a:solidFill>
              </a:rPr>
              <a:t>Theorie </a:t>
            </a:r>
            <a:r>
              <a:rPr lang="de-DE" sz="1200" b="0" dirty="0">
                <a:solidFill>
                  <a:schemeClr val="tx1"/>
                </a:solidFill>
              </a:rPr>
              <a:t>(Erklärung &amp; Prognose)</a:t>
            </a:r>
          </a:p>
          <a:p>
            <a:pPr marL="342900" indent="-342900">
              <a:buClr>
                <a:schemeClr val="accent1"/>
              </a:buClr>
              <a:buFont typeface="Wingdings" panose="05000000000000000000" pitchFamily="2" charset="2"/>
              <a:buChar char="§"/>
            </a:pPr>
            <a:r>
              <a:rPr lang="de-DE" sz="1200" b="0" dirty="0">
                <a:solidFill>
                  <a:schemeClr val="tx1"/>
                </a:solidFill>
              </a:rPr>
              <a:t>Warum passiert etwas? (Erklärung)</a:t>
            </a:r>
          </a:p>
          <a:p>
            <a:pPr marL="342900" indent="-342900">
              <a:buClr>
                <a:schemeClr val="accent1"/>
              </a:buClr>
              <a:buFont typeface="Wingdings" panose="05000000000000000000" pitchFamily="2" charset="2"/>
              <a:buChar char="§"/>
            </a:pPr>
            <a:r>
              <a:rPr lang="de-DE" sz="1200" b="0" dirty="0">
                <a:solidFill>
                  <a:schemeClr val="tx1"/>
                </a:solidFill>
              </a:rPr>
              <a:t>Was wird passieren? (Prognose)</a:t>
            </a:r>
          </a:p>
          <a:p>
            <a:pPr marL="342900" indent="-342900">
              <a:buClr>
                <a:schemeClr val="accent1"/>
              </a:buClr>
              <a:buFont typeface="Wingdings" panose="05000000000000000000" pitchFamily="2" charset="2"/>
              <a:buChar char="§"/>
            </a:pPr>
            <a:r>
              <a:rPr lang="de-DE" sz="1200" b="0" dirty="0">
                <a:solidFill>
                  <a:schemeClr val="tx1"/>
                </a:solidFill>
              </a:rPr>
              <a:t>Entwicklung und Prüfung von Hypothesen</a:t>
            </a:r>
          </a:p>
          <a:p>
            <a:pPr marL="342900" indent="-342900">
              <a:buClr>
                <a:schemeClr val="accent1"/>
              </a:buClr>
              <a:buFont typeface="+mj-lt"/>
              <a:buAutoNum type="arabicPeriod" startAt="4"/>
            </a:pPr>
            <a:endParaRPr lang="de-DE" sz="600" dirty="0">
              <a:solidFill>
                <a:schemeClr val="tx1"/>
              </a:solidFill>
            </a:endParaRPr>
          </a:p>
          <a:p>
            <a:pPr marL="342900" indent="-342900">
              <a:buClr>
                <a:schemeClr val="accent1"/>
              </a:buClr>
              <a:buFont typeface="+mj-lt"/>
              <a:buAutoNum type="arabicPeriod" startAt="5"/>
            </a:pPr>
            <a:r>
              <a:rPr lang="de-DE" sz="1200" dirty="0">
                <a:solidFill>
                  <a:schemeClr val="tx1"/>
                </a:solidFill>
              </a:rPr>
              <a:t>Technologie </a:t>
            </a:r>
            <a:r>
              <a:rPr lang="de-DE" sz="1200" b="0" dirty="0">
                <a:solidFill>
                  <a:schemeClr val="tx1"/>
                </a:solidFill>
              </a:rPr>
              <a:t>(Gestaltung)</a:t>
            </a:r>
          </a:p>
          <a:p>
            <a:pPr marL="342900" indent="-342900">
              <a:buClr>
                <a:schemeClr val="accent1"/>
              </a:buClr>
              <a:buFont typeface="Wingdings" panose="05000000000000000000" pitchFamily="2" charset="2"/>
              <a:buChar char="§"/>
            </a:pPr>
            <a:r>
              <a:rPr lang="de-DE" sz="1200" b="0" dirty="0">
                <a:solidFill>
                  <a:schemeClr val="tx1"/>
                </a:solidFill>
              </a:rPr>
              <a:t>Wie kann etwas gestaltet oder verbessert werden?</a:t>
            </a:r>
          </a:p>
          <a:p>
            <a:pPr marL="342900" indent="-342900">
              <a:buClr>
                <a:schemeClr val="accent1"/>
              </a:buClr>
              <a:buFont typeface="Wingdings" panose="05000000000000000000" pitchFamily="2" charset="2"/>
              <a:buChar char="§"/>
            </a:pPr>
            <a:r>
              <a:rPr lang="de-DE" sz="1200" b="0" dirty="0">
                <a:solidFill>
                  <a:schemeClr val="tx1"/>
                </a:solidFill>
              </a:rPr>
              <a:t>Überführung theoretischer Erkenntnisse (Etage 4) in praktische Lösungen, Methoden, Verfahren oder Artefakte </a:t>
            </a:r>
          </a:p>
          <a:p>
            <a:pPr marL="342900" indent="-342900">
              <a:buClr>
                <a:schemeClr val="accent1"/>
              </a:buClr>
              <a:buFont typeface="Wingdings" panose="05000000000000000000" pitchFamily="2" charset="2"/>
              <a:buChar char="§"/>
            </a:pPr>
            <a:r>
              <a:rPr lang="de-DE" sz="1200" b="0" dirty="0">
                <a:solidFill>
                  <a:schemeClr val="tx1"/>
                </a:solidFill>
              </a:rPr>
              <a:t>Entwicklung anwendbarer Instrumente (z. B. Tools, Konzepte, Leitfäden)</a:t>
            </a:r>
          </a:p>
          <a:p>
            <a:pPr marL="342900" indent="-342900">
              <a:buClr>
                <a:schemeClr val="accent1"/>
              </a:buClr>
              <a:buFont typeface="+mj-lt"/>
              <a:buAutoNum type="arabicPeriod" startAt="4"/>
            </a:pPr>
            <a:endParaRPr lang="de-DE" sz="600" dirty="0">
              <a:solidFill>
                <a:schemeClr val="tx1"/>
              </a:solidFill>
            </a:endParaRPr>
          </a:p>
          <a:p>
            <a:pPr marL="342900" indent="-342900">
              <a:buClr>
                <a:schemeClr val="accent1"/>
              </a:buClr>
              <a:buFont typeface="+mj-lt"/>
              <a:buAutoNum type="arabicPeriod" startAt="6"/>
            </a:pPr>
            <a:r>
              <a:rPr lang="de-DE" sz="1200" dirty="0">
                <a:solidFill>
                  <a:schemeClr val="tx1"/>
                </a:solidFill>
              </a:rPr>
              <a:t>Philosophie</a:t>
            </a:r>
            <a:r>
              <a:rPr lang="de-DE" sz="1200" b="0" dirty="0">
                <a:solidFill>
                  <a:schemeClr val="tx1"/>
                </a:solidFill>
              </a:rPr>
              <a:t> (Werturteile)</a:t>
            </a:r>
          </a:p>
          <a:p>
            <a:pPr marL="342900" indent="-342900">
              <a:buClr>
                <a:schemeClr val="accent1"/>
              </a:buClr>
              <a:buFont typeface="Wingdings" panose="05000000000000000000" pitchFamily="2" charset="2"/>
              <a:buChar char="§"/>
            </a:pPr>
            <a:r>
              <a:rPr lang="de-DE" sz="1200" b="0" dirty="0">
                <a:solidFill>
                  <a:schemeClr val="tx1"/>
                </a:solidFill>
              </a:rPr>
              <a:t>Welche Werte und Ziele liegen zugrunde?</a:t>
            </a:r>
          </a:p>
          <a:p>
            <a:pPr marL="342900" indent="-342900">
              <a:buClr>
                <a:schemeClr val="accent1"/>
              </a:buClr>
              <a:buFont typeface="Wingdings" panose="05000000000000000000" pitchFamily="2" charset="2"/>
              <a:buChar char="§"/>
            </a:pPr>
            <a:r>
              <a:rPr lang="de-DE" sz="1200" b="0" dirty="0">
                <a:solidFill>
                  <a:schemeClr val="tx1"/>
                </a:solidFill>
              </a:rPr>
              <a:t>Reflexion und Kritik wissenschaftlicher Ergebnisse und deren Auswirkungen</a:t>
            </a:r>
          </a:p>
          <a:p>
            <a:pPr marL="342900" indent="-342900">
              <a:buClr>
                <a:schemeClr val="accent1"/>
              </a:buClr>
              <a:buFont typeface="Wingdings" panose="05000000000000000000" pitchFamily="2" charset="2"/>
              <a:buChar char="§"/>
            </a:pPr>
            <a:r>
              <a:rPr lang="de-DE" sz="1200" b="0" dirty="0">
                <a:solidFill>
                  <a:schemeClr val="tx1"/>
                </a:solidFill>
              </a:rPr>
              <a:t>Einbeziehung von Wertvorstellungen, sofern klar gekennzeichnet</a:t>
            </a:r>
          </a:p>
          <a:p>
            <a:pPr marL="342900" indent="-342900">
              <a:buClr>
                <a:schemeClr val="accent1"/>
              </a:buClr>
              <a:buFont typeface="Wingdings" panose="05000000000000000000" pitchFamily="2" charset="2"/>
              <a:buChar char="§"/>
            </a:pPr>
            <a:r>
              <a:rPr lang="de-DE" sz="1200" b="0" dirty="0">
                <a:solidFill>
                  <a:schemeClr val="tx1"/>
                </a:solidFill>
              </a:rPr>
              <a:t>Bewusstsein für ethische und normative Aspekte im Erkenntnis- und Gestaltungsprozess</a:t>
            </a:r>
          </a:p>
          <a:p>
            <a:endParaRPr lang="de-DE" sz="1200" b="1" i="0" kern="1200" dirty="0">
              <a:solidFill>
                <a:schemeClr val="tx1"/>
              </a:solidFill>
              <a:effectLst/>
              <a:latin typeface="Arial" charset="0"/>
              <a:ea typeface="+mn-ea"/>
              <a:cs typeface="+mn-cs"/>
            </a:endParaRPr>
          </a:p>
          <a:p>
            <a:endParaRPr lang="de-DE" sz="1200" b="1" i="0" kern="1200" dirty="0">
              <a:solidFill>
                <a:schemeClr val="tx1"/>
              </a:solidFill>
              <a:effectLst/>
              <a:latin typeface="Arial" charset="0"/>
              <a:ea typeface="+mn-ea"/>
              <a:cs typeface="+mn-cs"/>
            </a:endParaRPr>
          </a:p>
          <a:p>
            <a:r>
              <a:rPr lang="de-DE" sz="1200" b="1" i="0" kern="1200" dirty="0">
                <a:solidFill>
                  <a:schemeClr val="tx1"/>
                </a:solidFill>
                <a:effectLst/>
                <a:latin typeface="Arial" charset="0"/>
                <a:ea typeface="+mn-ea"/>
                <a:cs typeface="+mn-cs"/>
              </a:rPr>
              <a:t>Weitere Merkmale</a:t>
            </a:r>
          </a:p>
          <a:p>
            <a:r>
              <a:rPr lang="de-DE" sz="1200" b="0" i="0" kern="1200" dirty="0">
                <a:solidFill>
                  <a:schemeClr val="tx1"/>
                </a:solidFill>
                <a:effectLst/>
                <a:latin typeface="Arial" charset="0"/>
                <a:ea typeface="+mn-ea"/>
                <a:cs typeface="+mn-cs"/>
              </a:rPr>
              <a:t>Das Modell unterscheidet zwischen </a:t>
            </a:r>
            <a:r>
              <a:rPr lang="de-DE" sz="1200" b="1" i="0" kern="1200" dirty="0">
                <a:solidFill>
                  <a:schemeClr val="tx1"/>
                </a:solidFill>
                <a:effectLst/>
                <a:latin typeface="Arial" charset="0"/>
                <a:ea typeface="+mn-ea"/>
                <a:cs typeface="+mn-cs"/>
              </a:rPr>
              <a:t>Entdeckungszusammenhang</a:t>
            </a:r>
            <a:r>
              <a:rPr lang="de-DE" sz="1200" b="0" i="0" kern="1200" dirty="0">
                <a:solidFill>
                  <a:schemeClr val="tx1"/>
                </a:solidFill>
                <a:effectLst/>
                <a:latin typeface="Arial" charset="0"/>
                <a:ea typeface="+mn-ea"/>
                <a:cs typeface="+mn-cs"/>
              </a:rPr>
              <a:t>, </a:t>
            </a:r>
            <a:r>
              <a:rPr lang="de-DE" sz="1200" b="1" i="0" kern="1200" dirty="0">
                <a:solidFill>
                  <a:schemeClr val="tx1"/>
                </a:solidFill>
                <a:effectLst/>
                <a:latin typeface="Arial" charset="0"/>
                <a:ea typeface="+mn-ea"/>
                <a:cs typeface="+mn-cs"/>
              </a:rPr>
              <a:t>Begründungszusammenhang</a:t>
            </a:r>
            <a:r>
              <a:rPr lang="de-DE" sz="1200" b="0" i="0" kern="1200" dirty="0">
                <a:solidFill>
                  <a:schemeClr val="tx1"/>
                </a:solidFill>
                <a:effectLst/>
                <a:latin typeface="Arial" charset="0"/>
                <a:ea typeface="+mn-ea"/>
                <a:cs typeface="+mn-cs"/>
              </a:rPr>
              <a:t> und </a:t>
            </a:r>
            <a:r>
              <a:rPr lang="de-DE" sz="1200" b="1" i="0" kern="1200" dirty="0">
                <a:solidFill>
                  <a:schemeClr val="tx1"/>
                </a:solidFill>
                <a:effectLst/>
                <a:latin typeface="Arial" charset="0"/>
                <a:ea typeface="+mn-ea"/>
                <a:cs typeface="+mn-cs"/>
              </a:rPr>
              <a:t>Verwertungszusammenhang</a:t>
            </a:r>
            <a:r>
              <a:rPr lang="de-DE" sz="1200" b="0" i="0" kern="1200" dirty="0">
                <a:solidFill>
                  <a:schemeClr val="tx1"/>
                </a:solidFill>
                <a:effectLst/>
                <a:latin typeface="Arial" charset="0"/>
                <a:ea typeface="+mn-ea"/>
                <a:cs typeface="+mn-cs"/>
              </a:rPr>
              <a:t>, also zwischen der Phase der Ideenfindung, der methodischen Absicherung und der praktischen Anwendung.</a:t>
            </a:r>
          </a:p>
          <a:p>
            <a:r>
              <a:rPr lang="de-DE" sz="1200" b="0" i="0" kern="1200" dirty="0">
                <a:solidFill>
                  <a:schemeClr val="tx1"/>
                </a:solidFill>
                <a:effectLst/>
                <a:latin typeface="Arial" charset="0"/>
                <a:ea typeface="+mn-ea"/>
                <a:cs typeface="+mn-cs"/>
              </a:rPr>
              <a:t>Es betont die Rolle von </a:t>
            </a:r>
            <a:r>
              <a:rPr lang="de-DE" sz="1200" b="1" i="0" kern="1200" dirty="0">
                <a:solidFill>
                  <a:schemeClr val="tx1"/>
                </a:solidFill>
                <a:effectLst/>
                <a:latin typeface="Arial" charset="0"/>
                <a:ea typeface="+mn-ea"/>
                <a:cs typeface="+mn-cs"/>
              </a:rPr>
              <a:t>Deduktion und Induktion</a:t>
            </a:r>
            <a:r>
              <a:rPr lang="de-DE" sz="1200" b="0" i="0" kern="1200" dirty="0">
                <a:solidFill>
                  <a:schemeClr val="tx1"/>
                </a:solidFill>
                <a:effectLst/>
                <a:latin typeface="Arial" charset="0"/>
                <a:ea typeface="+mn-ea"/>
                <a:cs typeface="+mn-cs"/>
              </a:rPr>
              <a:t> im Erkenntnisprozess.</a:t>
            </a:r>
          </a:p>
          <a:p>
            <a:r>
              <a:rPr lang="de-DE" sz="1200" b="0" i="0" kern="1200" dirty="0">
                <a:solidFill>
                  <a:schemeClr val="tx1"/>
                </a:solidFill>
                <a:effectLst/>
                <a:latin typeface="Arial" charset="0"/>
                <a:ea typeface="+mn-ea"/>
                <a:cs typeface="+mn-cs"/>
              </a:rPr>
              <a:t>Es dient als </a:t>
            </a:r>
            <a:r>
              <a:rPr lang="de-DE" sz="1200" b="1" i="0" kern="1200" dirty="0">
                <a:solidFill>
                  <a:schemeClr val="tx1"/>
                </a:solidFill>
                <a:effectLst/>
                <a:latin typeface="Arial" charset="0"/>
                <a:ea typeface="+mn-ea"/>
                <a:cs typeface="+mn-cs"/>
              </a:rPr>
              <a:t>Leitfaden für wissenschaftliches Arbeiten</a:t>
            </a:r>
            <a:endParaRPr lang="de-DE" sz="1200" b="0" i="0" kern="1200" dirty="0">
              <a:solidFill>
                <a:schemeClr val="tx1"/>
              </a:solidFill>
              <a:effectLst/>
              <a:latin typeface="Arial" charset="0"/>
              <a:ea typeface="+mn-ea"/>
              <a:cs typeface="+mn-cs"/>
            </a:endParaRPr>
          </a:p>
          <a:p>
            <a:pPr defTabSz="1014413" eaLnBrk="1" fontAlgn="auto" hangingPunct="1">
              <a:spcBef>
                <a:spcPts val="0"/>
              </a:spcBef>
              <a:spcAft>
                <a:spcPts val="0"/>
              </a:spcAft>
              <a:defRPr/>
            </a:pPr>
            <a:endParaRPr lang="de-DE" dirty="0"/>
          </a:p>
          <a:p>
            <a:r>
              <a:rPr lang="de-DE" sz="1200" b="0" i="0" kern="1200" dirty="0">
                <a:solidFill>
                  <a:schemeClr val="tx1"/>
                </a:solidFill>
                <a:effectLst/>
                <a:latin typeface="Arial" charset="0"/>
                <a:ea typeface="+mn-ea"/>
                <a:cs typeface="+mn-cs"/>
              </a:rPr>
              <a:t>Die </a:t>
            </a:r>
            <a:r>
              <a:rPr lang="de-DE" sz="1200" b="1" i="0" kern="1200" dirty="0">
                <a:solidFill>
                  <a:schemeClr val="tx1"/>
                </a:solidFill>
                <a:effectLst/>
                <a:latin typeface="Arial" charset="0"/>
                <a:ea typeface="+mn-ea"/>
                <a:cs typeface="+mn-cs"/>
              </a:rPr>
              <a:t>Zuordnung zur Methode</a:t>
            </a:r>
            <a:r>
              <a:rPr lang="de-DE" sz="1200" b="0" i="0" kern="1200" dirty="0">
                <a:solidFill>
                  <a:schemeClr val="tx1"/>
                </a:solidFill>
                <a:effectLst/>
                <a:latin typeface="Arial" charset="0"/>
                <a:ea typeface="+mn-ea"/>
                <a:cs typeface="+mn-cs"/>
              </a:rPr>
              <a:t> passiert hauptsächlich auf der </a:t>
            </a:r>
            <a:r>
              <a:rPr lang="de-DE" sz="1200" b="1" i="0" kern="1200" dirty="0">
                <a:solidFill>
                  <a:schemeClr val="tx1"/>
                </a:solidFill>
                <a:effectLst/>
                <a:latin typeface="Arial" charset="0"/>
                <a:ea typeface="+mn-ea"/>
                <a:cs typeface="+mn-cs"/>
              </a:rPr>
              <a:t>dritten Ebene: Deskription</a:t>
            </a:r>
            <a:r>
              <a:rPr lang="de-DE" sz="1200" b="0" i="0" kern="1200" dirty="0">
                <a:solidFill>
                  <a:schemeClr val="tx1"/>
                </a:solidFill>
                <a:effectLst/>
                <a:latin typeface="Arial" charset="0"/>
                <a:ea typeface="+mn-ea"/>
                <a:cs typeface="+mn-cs"/>
              </a:rPr>
              <a:t>, also bei der </a:t>
            </a:r>
            <a:r>
              <a:rPr lang="de-DE" sz="1200" b="1" i="0" kern="1200" dirty="0">
                <a:solidFill>
                  <a:schemeClr val="tx1"/>
                </a:solidFill>
                <a:effectLst/>
                <a:latin typeface="Arial" charset="0"/>
                <a:ea typeface="+mn-ea"/>
                <a:cs typeface="+mn-cs"/>
              </a:rPr>
              <a:t>Konzeptualisierung und Operationalisierung</a:t>
            </a:r>
            <a:r>
              <a:rPr lang="de-DE" sz="1200" b="0" i="0" kern="1200" dirty="0">
                <a:solidFill>
                  <a:schemeClr val="tx1"/>
                </a:solidFill>
                <a:effectLst/>
                <a:latin typeface="Arial" charset="0"/>
                <a:ea typeface="+mn-ea"/>
                <a:cs typeface="+mn-cs"/>
              </a:rPr>
              <a:t>. Hier wird entschieden:</a:t>
            </a:r>
          </a:p>
          <a:p>
            <a:r>
              <a:rPr lang="de-DE" sz="1200" b="1" i="0" kern="1200" dirty="0">
                <a:solidFill>
                  <a:schemeClr val="tx1"/>
                </a:solidFill>
                <a:effectLst/>
                <a:latin typeface="Arial" charset="0"/>
                <a:ea typeface="+mn-ea"/>
                <a:cs typeface="+mn-cs"/>
              </a:rPr>
              <a:t>Welche Methoden</a:t>
            </a:r>
            <a:r>
              <a:rPr lang="de-DE" sz="1200" b="0" i="0" kern="1200" dirty="0">
                <a:solidFill>
                  <a:schemeClr val="tx1"/>
                </a:solidFill>
                <a:effectLst/>
                <a:latin typeface="Arial" charset="0"/>
                <a:ea typeface="+mn-ea"/>
                <a:cs typeface="+mn-cs"/>
              </a:rPr>
              <a:t> zur Datenerhebung und -analyse verwendet werden (z. B. Interviews, Umfragen, Experimente, Inhaltsanalysen).</a:t>
            </a:r>
          </a:p>
          <a:p>
            <a:r>
              <a:rPr lang="de-DE" sz="1200" b="1" i="0" kern="1200" dirty="0">
                <a:solidFill>
                  <a:schemeClr val="tx1"/>
                </a:solidFill>
                <a:effectLst/>
                <a:latin typeface="Arial" charset="0"/>
                <a:ea typeface="+mn-ea"/>
                <a:cs typeface="+mn-cs"/>
              </a:rPr>
              <a:t>Wie theoretische Konzepte</a:t>
            </a:r>
            <a:r>
              <a:rPr lang="de-DE" sz="1200" b="0" i="0" kern="1200" dirty="0">
                <a:solidFill>
                  <a:schemeClr val="tx1"/>
                </a:solidFill>
                <a:effectLst/>
                <a:latin typeface="Arial" charset="0"/>
                <a:ea typeface="+mn-ea"/>
                <a:cs typeface="+mn-cs"/>
              </a:rPr>
              <a:t> in messbare Größen überführt werden (Operationalisierung).</a:t>
            </a:r>
          </a:p>
          <a:p>
            <a:r>
              <a:rPr lang="de-DE" sz="1200" b="1" i="0" kern="1200" dirty="0">
                <a:solidFill>
                  <a:schemeClr val="tx1"/>
                </a:solidFill>
                <a:effectLst/>
                <a:latin typeface="Arial" charset="0"/>
                <a:ea typeface="+mn-ea"/>
                <a:cs typeface="+mn-cs"/>
              </a:rPr>
              <a:t>Wie die Untersuchung praktisch durchgeführt</a:t>
            </a:r>
            <a:r>
              <a:rPr lang="de-DE" sz="1200" b="0" i="0" kern="1200" dirty="0">
                <a:solidFill>
                  <a:schemeClr val="tx1"/>
                </a:solidFill>
                <a:effectLst/>
                <a:latin typeface="Arial" charset="0"/>
                <a:ea typeface="+mn-ea"/>
                <a:cs typeface="+mn-cs"/>
              </a:rPr>
              <a:t> wird (Forschungsdesign, Stichprobe, Vorgehensweise).</a:t>
            </a:r>
          </a:p>
          <a:p>
            <a:r>
              <a:rPr lang="de-DE" sz="1200" b="1" i="0" kern="1200" dirty="0">
                <a:solidFill>
                  <a:schemeClr val="tx1"/>
                </a:solidFill>
                <a:effectLst/>
                <a:latin typeface="Arial" charset="0"/>
                <a:ea typeface="+mn-ea"/>
                <a:cs typeface="+mn-cs"/>
              </a:rPr>
              <a:t>Warum gerade dort?</a:t>
            </a:r>
          </a:p>
          <a:p>
            <a:r>
              <a:rPr lang="de-DE" sz="1200" b="0" i="0" kern="1200" dirty="0">
                <a:solidFill>
                  <a:schemeClr val="tx1"/>
                </a:solidFill>
                <a:effectLst/>
                <a:latin typeface="Arial" charset="0"/>
                <a:ea typeface="+mn-ea"/>
                <a:cs typeface="+mn-cs"/>
              </a:rPr>
              <a:t>Weil die Methode ein Werkzeug ist, um die Phänomene, die man beschreiben will, </a:t>
            </a:r>
            <a:r>
              <a:rPr lang="de-DE" sz="1200" b="1" i="0" kern="1200" dirty="0">
                <a:solidFill>
                  <a:schemeClr val="tx1"/>
                </a:solidFill>
                <a:effectLst/>
                <a:latin typeface="Arial" charset="0"/>
                <a:ea typeface="+mn-ea"/>
                <a:cs typeface="+mn-cs"/>
              </a:rPr>
              <a:t>systematisch und nachvollziehbar zu erfassen</a:t>
            </a:r>
            <a:r>
              <a:rPr lang="de-DE" sz="1200" b="0" i="0" kern="1200" dirty="0">
                <a:solidFill>
                  <a:schemeClr val="tx1"/>
                </a:solidFill>
                <a:effectLst/>
                <a:latin typeface="Arial" charset="0"/>
                <a:ea typeface="+mn-ea"/>
                <a:cs typeface="+mn-cs"/>
              </a:rPr>
              <a:t>. Sie ist also Teil der Umsetzung der Forschungsfrage in eine empirisch überprüfbare Form.</a:t>
            </a:r>
          </a:p>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3618C1EF-0869-EBC3-6B46-C9B99E75F7CF}"/>
              </a:ext>
            </a:extLst>
          </p:cNvPr>
          <p:cNvSpPr>
            <a:spLocks noGrp="1"/>
          </p:cNvSpPr>
          <p:nvPr>
            <p:ph type="dt" idx="10"/>
          </p:nvPr>
        </p:nvSpPr>
        <p:spPr/>
        <p:txBody>
          <a:bodyPr/>
          <a:lstStyle/>
          <a:p>
            <a:pPr>
              <a:defRPr/>
            </a:pPr>
            <a:fld id="{88A0461D-A1AA-4A9A-BC93-42567B458F08}" type="datetime1">
              <a:rPr lang="de-DE" smtClean="0"/>
              <a:t>12.01.2026</a:t>
            </a:fld>
            <a:endParaRPr lang="de-DE"/>
          </a:p>
        </p:txBody>
      </p:sp>
      <p:sp>
        <p:nvSpPr>
          <p:cNvPr id="5" name="Foliennummernplatzhalter 4">
            <a:extLst>
              <a:ext uri="{FF2B5EF4-FFF2-40B4-BE49-F238E27FC236}">
                <a16:creationId xmlns:a16="http://schemas.microsoft.com/office/drawing/2014/main" id="{01955382-CA98-E873-27C8-09140D085BDF}"/>
              </a:ext>
            </a:extLst>
          </p:cNvPr>
          <p:cNvSpPr>
            <a:spLocks noGrp="1"/>
          </p:cNvSpPr>
          <p:nvPr>
            <p:ph type="sldNum" sz="quarter" idx="11"/>
          </p:nvPr>
        </p:nvSpPr>
        <p:spPr/>
        <p:txBody>
          <a:bodyPr/>
          <a:lstStyle/>
          <a:p>
            <a:pPr>
              <a:defRPr/>
            </a:pPr>
            <a:fld id="{BCB6D199-8F06-4346-AE65-F23F023EED68}" type="slidenum">
              <a:rPr lang="de-DE" smtClean="0"/>
              <a:pPr>
                <a:defRPr/>
              </a:pPr>
              <a:t>27</a:t>
            </a:fld>
            <a:endParaRPr lang="de-DE"/>
          </a:p>
        </p:txBody>
      </p:sp>
    </p:spTree>
    <p:extLst>
      <p:ext uri="{BB962C8B-B14F-4D97-AF65-F5344CB8AC3E}">
        <p14:creationId xmlns:p14="http://schemas.microsoft.com/office/powerpoint/2010/main" val="268211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A2420-40C3-43E6-3258-08A34DB39D9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8957B8B-054A-50EE-196C-C05EDBA5E82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88EF54F-16FF-F95B-6DEF-DF837B628ED4}"/>
              </a:ext>
            </a:extLst>
          </p:cNvPr>
          <p:cNvSpPr>
            <a:spLocks noGrp="1"/>
          </p:cNvSpPr>
          <p:nvPr>
            <p:ph type="body" idx="1"/>
          </p:nvPr>
        </p:nvSpPr>
        <p:spPr/>
        <p:txBody>
          <a:bodyPr/>
          <a:lstStyle/>
          <a:p>
            <a:pPr defTabSz="1014413" eaLnBrk="1" fontAlgn="auto" hangingPunct="1">
              <a:spcBef>
                <a:spcPts val="0"/>
              </a:spcBef>
              <a:spcAft>
                <a:spcPts val="0"/>
              </a:spcAft>
              <a:defRPr/>
            </a:pPr>
            <a:r>
              <a:rPr lang="de-DE" sz="1200" b="0" i="0" kern="1200" dirty="0">
                <a:solidFill>
                  <a:schemeClr val="tx1"/>
                </a:solidFill>
                <a:effectLst/>
                <a:latin typeface="Arial" charset="0"/>
                <a:ea typeface="+mn-ea"/>
                <a:cs typeface="+mn-cs"/>
              </a:rPr>
              <a:t>Academic Mentoring fördert also nicht nur die fachliche Kompetenz, sondern auch Selbstorganisation, Reflexion und wissenschaftliches Denken.</a:t>
            </a:r>
            <a:endParaRPr lang="de-DE" dirty="0"/>
          </a:p>
        </p:txBody>
      </p:sp>
      <p:sp>
        <p:nvSpPr>
          <p:cNvPr id="4" name="Datumsplatzhalter 3">
            <a:extLst>
              <a:ext uri="{FF2B5EF4-FFF2-40B4-BE49-F238E27FC236}">
                <a16:creationId xmlns:a16="http://schemas.microsoft.com/office/drawing/2014/main" id="{DAE5BD53-9E3A-1EA5-0E53-A451871EB35E}"/>
              </a:ext>
            </a:extLst>
          </p:cNvPr>
          <p:cNvSpPr>
            <a:spLocks noGrp="1"/>
          </p:cNvSpPr>
          <p:nvPr>
            <p:ph type="dt" idx="10"/>
          </p:nvPr>
        </p:nvSpPr>
        <p:spPr/>
        <p:txBody>
          <a:bodyPr/>
          <a:lstStyle/>
          <a:p>
            <a:pPr>
              <a:defRPr/>
            </a:pPr>
            <a:fld id="{88A0461D-A1AA-4A9A-BC93-42567B458F08}" type="datetime1">
              <a:rPr lang="de-DE" smtClean="0"/>
              <a:t>12.01.2026</a:t>
            </a:fld>
            <a:endParaRPr lang="de-DE"/>
          </a:p>
        </p:txBody>
      </p:sp>
      <p:sp>
        <p:nvSpPr>
          <p:cNvPr id="5" name="Foliennummernplatzhalter 4">
            <a:extLst>
              <a:ext uri="{FF2B5EF4-FFF2-40B4-BE49-F238E27FC236}">
                <a16:creationId xmlns:a16="http://schemas.microsoft.com/office/drawing/2014/main" id="{85A1EA36-B161-80CF-7617-0BBBB6E98416}"/>
              </a:ext>
            </a:extLst>
          </p:cNvPr>
          <p:cNvSpPr>
            <a:spLocks noGrp="1"/>
          </p:cNvSpPr>
          <p:nvPr>
            <p:ph type="sldNum" sz="quarter" idx="11"/>
          </p:nvPr>
        </p:nvSpPr>
        <p:spPr/>
        <p:txBody>
          <a:bodyPr/>
          <a:lstStyle/>
          <a:p>
            <a:pPr>
              <a:defRPr/>
            </a:pPr>
            <a:fld id="{BCB6D199-8F06-4346-AE65-F23F023EED68}" type="slidenum">
              <a:rPr lang="de-DE" smtClean="0"/>
              <a:pPr>
                <a:defRPr/>
              </a:pPr>
              <a:t>28</a:t>
            </a:fld>
            <a:endParaRPr lang="de-DE"/>
          </a:p>
        </p:txBody>
      </p:sp>
    </p:spTree>
    <p:extLst>
      <p:ext uri="{BB962C8B-B14F-4D97-AF65-F5344CB8AC3E}">
        <p14:creationId xmlns:p14="http://schemas.microsoft.com/office/powerpoint/2010/main" val="194426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Hinweis: Grundlagen wurden im Wissenschaftlichen Arbeiten gelegt, 1ste wissenschaftliche </a:t>
            </a:r>
            <a:r>
              <a:rPr lang="de-DE" dirty="0" err="1"/>
              <a:t>Arebit</a:t>
            </a:r>
            <a:r>
              <a:rPr lang="de-DE" dirty="0"/>
              <a:t> bereits </a:t>
            </a:r>
            <a:r>
              <a:rPr lang="de-DE" dirty="0" err="1"/>
              <a:t>geschriebn</a:t>
            </a:r>
            <a:r>
              <a:rPr lang="de-DE" dirty="0"/>
              <a:t>, konzipiert und umgesetzt, nun </a:t>
            </a:r>
            <a:r>
              <a:rPr lang="de-DE" dirty="0" err="1"/>
              <a:t>VErtiefung</a:t>
            </a:r>
            <a:endParaRPr lang="de-DE" dirty="0"/>
          </a:p>
        </p:txBody>
      </p:sp>
      <p:sp>
        <p:nvSpPr>
          <p:cNvPr id="4" name="Datumsplatzhalter 3"/>
          <p:cNvSpPr>
            <a:spLocks noGrp="1"/>
          </p:cNvSpPr>
          <p:nvPr>
            <p:ph type="dt" idx="10"/>
          </p:nvPr>
        </p:nvSpPr>
        <p:spPr/>
        <p:txBody>
          <a:bodyPr/>
          <a:lstStyle/>
          <a:p>
            <a:pPr>
              <a:defRPr/>
            </a:pPr>
            <a:fld id="{904C590E-F9B0-4525-BC0A-C15E7C7383EA}" type="datetime1">
              <a:rPr lang="de-DE" smtClean="0"/>
              <a:t>12.01.2026</a:t>
            </a:fld>
            <a:endParaRPr lang="de-DE"/>
          </a:p>
        </p:txBody>
      </p:sp>
      <p:sp>
        <p:nvSpPr>
          <p:cNvPr id="5" name="Foliennummernplatzhalter 4"/>
          <p:cNvSpPr>
            <a:spLocks noGrp="1"/>
          </p:cNvSpPr>
          <p:nvPr>
            <p:ph type="sldNum" sz="quarter" idx="11"/>
          </p:nvPr>
        </p:nvSpPr>
        <p:spPr/>
        <p:txBody>
          <a:bodyPr/>
          <a:lstStyle/>
          <a:p>
            <a:pPr>
              <a:defRPr/>
            </a:pPr>
            <a:fld id="{BCB6D199-8F06-4346-AE65-F23F023EED68}" type="slidenum">
              <a:rPr lang="de-DE" smtClean="0"/>
              <a:pPr>
                <a:defRPr/>
              </a:pPr>
              <a:t>8</a:t>
            </a:fld>
            <a:endParaRPr lang="de-DE"/>
          </a:p>
        </p:txBody>
      </p:sp>
    </p:spTree>
    <p:extLst>
      <p:ext uri="{BB962C8B-B14F-4D97-AF65-F5344CB8AC3E}">
        <p14:creationId xmlns:p14="http://schemas.microsoft.com/office/powerpoint/2010/main" val="3001667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549B7-1FFA-ABCB-8761-31478E345D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01237AD-7998-D672-131A-6FF4BDF9A00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553706B-1C97-B2C1-2D2E-974F5344B363}"/>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7763995A-7940-BC3E-378A-6B5C515840BB}"/>
              </a:ext>
            </a:extLst>
          </p:cNvPr>
          <p:cNvSpPr>
            <a:spLocks noGrp="1"/>
          </p:cNvSpPr>
          <p:nvPr>
            <p:ph type="dt" idx="10"/>
          </p:nvPr>
        </p:nvSpPr>
        <p:spPr/>
        <p:txBody>
          <a:bodyPr/>
          <a:lstStyle/>
          <a:p>
            <a:pPr>
              <a:defRPr/>
            </a:pPr>
            <a:fld id="{6A027CD1-AD27-4D90-8981-B6CDE8294EED}" type="datetime1">
              <a:rPr lang="de-DE" smtClean="0"/>
              <a:t>12.01.2026</a:t>
            </a:fld>
            <a:endParaRPr lang="de-DE"/>
          </a:p>
        </p:txBody>
      </p:sp>
      <p:sp>
        <p:nvSpPr>
          <p:cNvPr id="5" name="Foliennummernplatzhalter 4">
            <a:extLst>
              <a:ext uri="{FF2B5EF4-FFF2-40B4-BE49-F238E27FC236}">
                <a16:creationId xmlns:a16="http://schemas.microsoft.com/office/drawing/2014/main" id="{107A65E6-0EBB-304D-5310-B699EC005203}"/>
              </a:ext>
            </a:extLst>
          </p:cNvPr>
          <p:cNvSpPr>
            <a:spLocks noGrp="1"/>
          </p:cNvSpPr>
          <p:nvPr>
            <p:ph type="sldNum" sz="quarter" idx="11"/>
          </p:nvPr>
        </p:nvSpPr>
        <p:spPr/>
        <p:txBody>
          <a:bodyPr/>
          <a:lstStyle/>
          <a:p>
            <a:pPr>
              <a:defRPr/>
            </a:pPr>
            <a:fld id="{BCB6D199-8F06-4346-AE65-F23F023EED68}" type="slidenum">
              <a:rPr lang="de-DE" smtClean="0"/>
              <a:pPr>
                <a:defRPr/>
              </a:pPr>
              <a:t>29</a:t>
            </a:fld>
            <a:endParaRPr lang="de-DE"/>
          </a:p>
        </p:txBody>
      </p:sp>
    </p:spTree>
    <p:extLst>
      <p:ext uri="{BB962C8B-B14F-4D97-AF65-F5344CB8AC3E}">
        <p14:creationId xmlns:p14="http://schemas.microsoft.com/office/powerpoint/2010/main" val="1772626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FD2CB-CE0E-0B43-4458-0D50B14FF42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8E94816-CDAF-E6DB-6F67-E7D19F3FD20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087E201-B5CC-56A1-4FEE-54809648A30F}"/>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E43B8D57-94D2-948F-FD5A-256619925028}"/>
              </a:ext>
            </a:extLst>
          </p:cNvPr>
          <p:cNvSpPr>
            <a:spLocks noGrp="1"/>
          </p:cNvSpPr>
          <p:nvPr>
            <p:ph type="dt" idx="10"/>
          </p:nvPr>
        </p:nvSpPr>
        <p:spPr/>
        <p:txBody>
          <a:bodyPr/>
          <a:lstStyle/>
          <a:p>
            <a:pPr>
              <a:defRPr/>
            </a:pPr>
            <a:fld id="{6A027CD1-AD27-4D90-8981-B6CDE8294EED}" type="datetime1">
              <a:rPr lang="de-DE" smtClean="0"/>
              <a:t>12.01.2026</a:t>
            </a:fld>
            <a:endParaRPr lang="de-DE"/>
          </a:p>
        </p:txBody>
      </p:sp>
      <p:sp>
        <p:nvSpPr>
          <p:cNvPr id="5" name="Foliennummernplatzhalter 4">
            <a:extLst>
              <a:ext uri="{FF2B5EF4-FFF2-40B4-BE49-F238E27FC236}">
                <a16:creationId xmlns:a16="http://schemas.microsoft.com/office/drawing/2014/main" id="{9385EFDF-07FD-912D-2169-0F26E88F8A7A}"/>
              </a:ext>
            </a:extLst>
          </p:cNvPr>
          <p:cNvSpPr>
            <a:spLocks noGrp="1"/>
          </p:cNvSpPr>
          <p:nvPr>
            <p:ph type="sldNum" sz="quarter" idx="11"/>
          </p:nvPr>
        </p:nvSpPr>
        <p:spPr/>
        <p:txBody>
          <a:bodyPr/>
          <a:lstStyle/>
          <a:p>
            <a:pPr>
              <a:defRPr/>
            </a:pPr>
            <a:fld id="{BCB6D199-8F06-4346-AE65-F23F023EED68}" type="slidenum">
              <a:rPr lang="de-DE" smtClean="0"/>
              <a:pPr>
                <a:defRPr/>
              </a:pPr>
              <a:t>30</a:t>
            </a:fld>
            <a:endParaRPr lang="de-DE"/>
          </a:p>
        </p:txBody>
      </p:sp>
    </p:spTree>
    <p:extLst>
      <p:ext uri="{BB962C8B-B14F-4D97-AF65-F5344CB8AC3E}">
        <p14:creationId xmlns:p14="http://schemas.microsoft.com/office/powerpoint/2010/main" val="3520388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4BF13-CC97-FED7-A3C4-F58A2A0043B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0D512E9-944D-F9D3-E8C4-553D640E7DB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4C2ABB1-B966-B280-4E66-04F3263B7B68}"/>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5F427E56-7C4A-027B-7D7C-705A0E006105}"/>
              </a:ext>
            </a:extLst>
          </p:cNvPr>
          <p:cNvSpPr>
            <a:spLocks noGrp="1"/>
          </p:cNvSpPr>
          <p:nvPr>
            <p:ph type="dt" idx="10"/>
          </p:nvPr>
        </p:nvSpPr>
        <p:spPr/>
        <p:txBody>
          <a:bodyPr/>
          <a:lstStyle/>
          <a:p>
            <a:pPr>
              <a:defRPr/>
            </a:pPr>
            <a:fld id="{6A027CD1-AD27-4D90-8981-B6CDE8294EED}" type="datetime1">
              <a:rPr lang="de-DE" smtClean="0"/>
              <a:t>12.01.2026</a:t>
            </a:fld>
            <a:endParaRPr lang="de-DE"/>
          </a:p>
        </p:txBody>
      </p:sp>
      <p:sp>
        <p:nvSpPr>
          <p:cNvPr id="5" name="Foliennummernplatzhalter 4">
            <a:extLst>
              <a:ext uri="{FF2B5EF4-FFF2-40B4-BE49-F238E27FC236}">
                <a16:creationId xmlns:a16="http://schemas.microsoft.com/office/drawing/2014/main" id="{F6F94C30-FE62-60CE-2A42-1A88646AF320}"/>
              </a:ext>
            </a:extLst>
          </p:cNvPr>
          <p:cNvSpPr>
            <a:spLocks noGrp="1"/>
          </p:cNvSpPr>
          <p:nvPr>
            <p:ph type="sldNum" sz="quarter" idx="11"/>
          </p:nvPr>
        </p:nvSpPr>
        <p:spPr/>
        <p:txBody>
          <a:bodyPr/>
          <a:lstStyle/>
          <a:p>
            <a:pPr>
              <a:defRPr/>
            </a:pPr>
            <a:fld id="{BCB6D199-8F06-4346-AE65-F23F023EED68}" type="slidenum">
              <a:rPr lang="de-DE" smtClean="0"/>
              <a:pPr>
                <a:defRPr/>
              </a:pPr>
              <a:t>31</a:t>
            </a:fld>
            <a:endParaRPr lang="de-DE"/>
          </a:p>
        </p:txBody>
      </p:sp>
    </p:spTree>
    <p:extLst>
      <p:ext uri="{BB962C8B-B14F-4D97-AF65-F5344CB8AC3E}">
        <p14:creationId xmlns:p14="http://schemas.microsoft.com/office/powerpoint/2010/main" val="2786186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3801E-3300-513D-32EB-C4B64C751A6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02C64BA-F6DE-156D-851B-52A0A060B2C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D662B08-30E5-20EB-D5AA-544FFB370F2E}"/>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6F9AB392-8B8C-ECC2-F1C0-ACC9BA8FFC85}"/>
              </a:ext>
            </a:extLst>
          </p:cNvPr>
          <p:cNvSpPr>
            <a:spLocks noGrp="1"/>
          </p:cNvSpPr>
          <p:nvPr>
            <p:ph type="dt" idx="10"/>
          </p:nvPr>
        </p:nvSpPr>
        <p:spPr/>
        <p:txBody>
          <a:bodyPr/>
          <a:lstStyle/>
          <a:p>
            <a:pPr>
              <a:defRPr/>
            </a:pPr>
            <a:fld id="{6A027CD1-AD27-4D90-8981-B6CDE8294EED}" type="datetime1">
              <a:rPr lang="de-DE" smtClean="0"/>
              <a:t>12.01.2026</a:t>
            </a:fld>
            <a:endParaRPr lang="de-DE"/>
          </a:p>
        </p:txBody>
      </p:sp>
      <p:sp>
        <p:nvSpPr>
          <p:cNvPr id="5" name="Foliennummernplatzhalter 4">
            <a:extLst>
              <a:ext uri="{FF2B5EF4-FFF2-40B4-BE49-F238E27FC236}">
                <a16:creationId xmlns:a16="http://schemas.microsoft.com/office/drawing/2014/main" id="{9272AB8A-4B28-5615-626B-73ADCCBE2993}"/>
              </a:ext>
            </a:extLst>
          </p:cNvPr>
          <p:cNvSpPr>
            <a:spLocks noGrp="1"/>
          </p:cNvSpPr>
          <p:nvPr>
            <p:ph type="sldNum" sz="quarter" idx="11"/>
          </p:nvPr>
        </p:nvSpPr>
        <p:spPr/>
        <p:txBody>
          <a:bodyPr/>
          <a:lstStyle/>
          <a:p>
            <a:pPr>
              <a:defRPr/>
            </a:pPr>
            <a:fld id="{BCB6D199-8F06-4346-AE65-F23F023EED68}" type="slidenum">
              <a:rPr lang="de-DE" smtClean="0"/>
              <a:pPr>
                <a:defRPr/>
              </a:pPr>
              <a:t>32</a:t>
            </a:fld>
            <a:endParaRPr lang="de-DE"/>
          </a:p>
        </p:txBody>
      </p:sp>
    </p:spTree>
    <p:extLst>
      <p:ext uri="{BB962C8B-B14F-4D97-AF65-F5344CB8AC3E}">
        <p14:creationId xmlns:p14="http://schemas.microsoft.com/office/powerpoint/2010/main" val="3293135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EE063-B1B7-165E-8DCA-71D1C62AC31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A9B9534-431E-24F3-6E88-A318CDAD515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A56D4F0-5819-5508-2ED3-0A91D500E05C}"/>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56C84DAA-51EB-BCAA-29E5-8629241DF89D}"/>
              </a:ext>
            </a:extLst>
          </p:cNvPr>
          <p:cNvSpPr>
            <a:spLocks noGrp="1"/>
          </p:cNvSpPr>
          <p:nvPr>
            <p:ph type="dt" idx="10"/>
          </p:nvPr>
        </p:nvSpPr>
        <p:spPr/>
        <p:txBody>
          <a:bodyPr/>
          <a:lstStyle/>
          <a:p>
            <a:pPr>
              <a:defRPr/>
            </a:pPr>
            <a:fld id="{6A027CD1-AD27-4D90-8981-B6CDE8294EED}" type="datetime1">
              <a:rPr lang="de-DE" smtClean="0"/>
              <a:t>12.01.2026</a:t>
            </a:fld>
            <a:endParaRPr lang="de-DE"/>
          </a:p>
        </p:txBody>
      </p:sp>
      <p:sp>
        <p:nvSpPr>
          <p:cNvPr id="5" name="Foliennummernplatzhalter 4">
            <a:extLst>
              <a:ext uri="{FF2B5EF4-FFF2-40B4-BE49-F238E27FC236}">
                <a16:creationId xmlns:a16="http://schemas.microsoft.com/office/drawing/2014/main" id="{33A1FF1F-3D32-CA32-BC8C-FB69DD604A4F}"/>
              </a:ext>
            </a:extLst>
          </p:cNvPr>
          <p:cNvSpPr>
            <a:spLocks noGrp="1"/>
          </p:cNvSpPr>
          <p:nvPr>
            <p:ph type="sldNum" sz="quarter" idx="11"/>
          </p:nvPr>
        </p:nvSpPr>
        <p:spPr/>
        <p:txBody>
          <a:bodyPr/>
          <a:lstStyle/>
          <a:p>
            <a:pPr>
              <a:defRPr/>
            </a:pPr>
            <a:fld id="{BCB6D199-8F06-4346-AE65-F23F023EED68}" type="slidenum">
              <a:rPr lang="de-DE" smtClean="0"/>
              <a:pPr>
                <a:defRPr/>
              </a:pPr>
              <a:t>33</a:t>
            </a:fld>
            <a:endParaRPr lang="de-DE"/>
          </a:p>
        </p:txBody>
      </p:sp>
    </p:spTree>
    <p:extLst>
      <p:ext uri="{BB962C8B-B14F-4D97-AF65-F5344CB8AC3E}">
        <p14:creationId xmlns:p14="http://schemas.microsoft.com/office/powerpoint/2010/main" val="1698426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C7CDC-5117-7DD0-848F-7E9FA4C5AD1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BF8E2C9-4EB2-AE4D-39F5-5B3D4E580D5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E527140-742A-E9DC-5A9E-278BBDFD77B0}"/>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075E9AAC-23BC-B0BA-C348-D8DD7292886A}"/>
              </a:ext>
            </a:extLst>
          </p:cNvPr>
          <p:cNvSpPr>
            <a:spLocks noGrp="1"/>
          </p:cNvSpPr>
          <p:nvPr>
            <p:ph type="dt" idx="10"/>
          </p:nvPr>
        </p:nvSpPr>
        <p:spPr/>
        <p:txBody>
          <a:bodyPr/>
          <a:lstStyle/>
          <a:p>
            <a:pPr>
              <a:defRPr/>
            </a:pPr>
            <a:fld id="{6A027CD1-AD27-4D90-8981-B6CDE8294EED}" type="datetime1">
              <a:rPr lang="de-DE" smtClean="0"/>
              <a:t>12.01.2026</a:t>
            </a:fld>
            <a:endParaRPr lang="de-DE"/>
          </a:p>
        </p:txBody>
      </p:sp>
      <p:sp>
        <p:nvSpPr>
          <p:cNvPr id="5" name="Foliennummernplatzhalter 4">
            <a:extLst>
              <a:ext uri="{FF2B5EF4-FFF2-40B4-BE49-F238E27FC236}">
                <a16:creationId xmlns:a16="http://schemas.microsoft.com/office/drawing/2014/main" id="{35474C1D-9853-8B45-1E1A-AA420ED7FDE0}"/>
              </a:ext>
            </a:extLst>
          </p:cNvPr>
          <p:cNvSpPr>
            <a:spLocks noGrp="1"/>
          </p:cNvSpPr>
          <p:nvPr>
            <p:ph type="sldNum" sz="quarter" idx="11"/>
          </p:nvPr>
        </p:nvSpPr>
        <p:spPr/>
        <p:txBody>
          <a:bodyPr/>
          <a:lstStyle/>
          <a:p>
            <a:pPr>
              <a:defRPr/>
            </a:pPr>
            <a:fld id="{BCB6D199-8F06-4346-AE65-F23F023EED68}" type="slidenum">
              <a:rPr lang="de-DE" smtClean="0"/>
              <a:pPr>
                <a:defRPr/>
              </a:pPr>
              <a:t>35</a:t>
            </a:fld>
            <a:endParaRPr lang="de-DE"/>
          </a:p>
        </p:txBody>
      </p:sp>
    </p:spTree>
    <p:extLst>
      <p:ext uri="{BB962C8B-B14F-4D97-AF65-F5344CB8AC3E}">
        <p14:creationId xmlns:p14="http://schemas.microsoft.com/office/powerpoint/2010/main" val="930898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40CD3-19B1-5817-9296-DA0ED383ACF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274B072-C810-4C6D-1F70-2A7A1FE5B41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BFAA6C-E5AC-9069-A9F2-7130A53E6CD3}"/>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D8C7EEF3-8580-8D0D-5B54-256BF8145F60}"/>
              </a:ext>
            </a:extLst>
          </p:cNvPr>
          <p:cNvSpPr>
            <a:spLocks noGrp="1"/>
          </p:cNvSpPr>
          <p:nvPr>
            <p:ph type="dt" idx="10"/>
          </p:nvPr>
        </p:nvSpPr>
        <p:spPr/>
        <p:txBody>
          <a:bodyPr/>
          <a:lstStyle/>
          <a:p>
            <a:pPr>
              <a:defRPr/>
            </a:pPr>
            <a:fld id="{6A027CD1-AD27-4D90-8981-B6CDE8294EED}" type="datetime1">
              <a:rPr lang="de-DE" smtClean="0"/>
              <a:t>12.01.2026</a:t>
            </a:fld>
            <a:endParaRPr lang="de-DE"/>
          </a:p>
        </p:txBody>
      </p:sp>
      <p:sp>
        <p:nvSpPr>
          <p:cNvPr id="5" name="Foliennummernplatzhalter 4">
            <a:extLst>
              <a:ext uri="{FF2B5EF4-FFF2-40B4-BE49-F238E27FC236}">
                <a16:creationId xmlns:a16="http://schemas.microsoft.com/office/drawing/2014/main" id="{55E5DD7D-6AA2-A45D-E59D-A523E9C51EA4}"/>
              </a:ext>
            </a:extLst>
          </p:cNvPr>
          <p:cNvSpPr>
            <a:spLocks noGrp="1"/>
          </p:cNvSpPr>
          <p:nvPr>
            <p:ph type="sldNum" sz="quarter" idx="11"/>
          </p:nvPr>
        </p:nvSpPr>
        <p:spPr/>
        <p:txBody>
          <a:bodyPr/>
          <a:lstStyle/>
          <a:p>
            <a:pPr>
              <a:defRPr/>
            </a:pPr>
            <a:fld id="{BCB6D199-8F06-4346-AE65-F23F023EED68}" type="slidenum">
              <a:rPr lang="de-DE" smtClean="0"/>
              <a:pPr>
                <a:defRPr/>
              </a:pPr>
              <a:t>36</a:t>
            </a:fld>
            <a:endParaRPr lang="de-DE"/>
          </a:p>
        </p:txBody>
      </p:sp>
    </p:spTree>
    <p:extLst>
      <p:ext uri="{BB962C8B-B14F-4D97-AF65-F5344CB8AC3E}">
        <p14:creationId xmlns:p14="http://schemas.microsoft.com/office/powerpoint/2010/main" val="2574160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643DE-5140-1910-2937-F80A78AAC28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66D12AF-30AB-F8FD-956D-3E21C445B75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4EE14A6-2929-7FB7-6973-947A51CBF4CF}"/>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6C495FCC-51E7-E4D9-8D25-8841071BA42E}"/>
              </a:ext>
            </a:extLst>
          </p:cNvPr>
          <p:cNvSpPr>
            <a:spLocks noGrp="1"/>
          </p:cNvSpPr>
          <p:nvPr>
            <p:ph type="dt" idx="10"/>
          </p:nvPr>
        </p:nvSpPr>
        <p:spPr/>
        <p:txBody>
          <a:bodyPr/>
          <a:lstStyle/>
          <a:p>
            <a:pPr>
              <a:defRPr/>
            </a:pPr>
            <a:fld id="{A5D43640-B05C-4E45-92E2-FA3AF01D0954}" type="datetime1">
              <a:rPr lang="de-DE" smtClean="0"/>
              <a:t>12.01.2026</a:t>
            </a:fld>
            <a:endParaRPr lang="de-DE"/>
          </a:p>
        </p:txBody>
      </p:sp>
      <p:sp>
        <p:nvSpPr>
          <p:cNvPr id="5" name="Foliennummernplatzhalter 4">
            <a:extLst>
              <a:ext uri="{FF2B5EF4-FFF2-40B4-BE49-F238E27FC236}">
                <a16:creationId xmlns:a16="http://schemas.microsoft.com/office/drawing/2014/main" id="{90DCB5D6-0E36-734B-87A4-98C24AEFC9AA}"/>
              </a:ext>
            </a:extLst>
          </p:cNvPr>
          <p:cNvSpPr>
            <a:spLocks noGrp="1"/>
          </p:cNvSpPr>
          <p:nvPr>
            <p:ph type="sldNum" sz="quarter" idx="11"/>
          </p:nvPr>
        </p:nvSpPr>
        <p:spPr/>
        <p:txBody>
          <a:bodyPr/>
          <a:lstStyle/>
          <a:p>
            <a:pPr>
              <a:defRPr/>
            </a:pPr>
            <a:fld id="{BCB6D199-8F06-4346-AE65-F23F023EED68}" type="slidenum">
              <a:rPr lang="de-DE" smtClean="0"/>
              <a:pPr>
                <a:defRPr/>
              </a:pPr>
              <a:t>37</a:t>
            </a:fld>
            <a:endParaRPr lang="de-DE"/>
          </a:p>
        </p:txBody>
      </p:sp>
    </p:spTree>
    <p:extLst>
      <p:ext uri="{BB962C8B-B14F-4D97-AF65-F5344CB8AC3E}">
        <p14:creationId xmlns:p14="http://schemas.microsoft.com/office/powerpoint/2010/main" val="2298522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E84E9-A89C-8355-D97C-3A7285F5780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BF2ABAE-22FD-55F8-3A67-BDDFFE86A4C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417EDB5-ABAB-D537-64A8-52DA4D7FB022}"/>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E7BAB5BE-46A0-8A5F-65AE-A94326214929}"/>
              </a:ext>
            </a:extLst>
          </p:cNvPr>
          <p:cNvSpPr>
            <a:spLocks noGrp="1"/>
          </p:cNvSpPr>
          <p:nvPr>
            <p:ph type="dt" idx="10"/>
          </p:nvPr>
        </p:nvSpPr>
        <p:spPr/>
        <p:txBody>
          <a:bodyPr/>
          <a:lstStyle/>
          <a:p>
            <a:pPr>
              <a:defRPr/>
            </a:pPr>
            <a:fld id="{C47BAACC-BAEA-4C47-A6C8-ABCC3BBC6EA4}" type="datetime1">
              <a:rPr lang="de-DE" smtClean="0"/>
              <a:t>12.01.2026</a:t>
            </a:fld>
            <a:endParaRPr lang="de-DE"/>
          </a:p>
        </p:txBody>
      </p:sp>
      <p:sp>
        <p:nvSpPr>
          <p:cNvPr id="5" name="Foliennummernplatzhalter 4">
            <a:extLst>
              <a:ext uri="{FF2B5EF4-FFF2-40B4-BE49-F238E27FC236}">
                <a16:creationId xmlns:a16="http://schemas.microsoft.com/office/drawing/2014/main" id="{C23EC5E0-53DB-3503-A29B-64A7896E276D}"/>
              </a:ext>
            </a:extLst>
          </p:cNvPr>
          <p:cNvSpPr>
            <a:spLocks noGrp="1"/>
          </p:cNvSpPr>
          <p:nvPr>
            <p:ph type="sldNum" sz="quarter" idx="11"/>
          </p:nvPr>
        </p:nvSpPr>
        <p:spPr/>
        <p:txBody>
          <a:bodyPr/>
          <a:lstStyle/>
          <a:p>
            <a:pPr>
              <a:defRPr/>
            </a:pPr>
            <a:fld id="{BCB6D199-8F06-4346-AE65-F23F023EED68}" type="slidenum">
              <a:rPr lang="de-DE" smtClean="0"/>
              <a:pPr>
                <a:defRPr/>
              </a:pPr>
              <a:t>38</a:t>
            </a:fld>
            <a:endParaRPr lang="de-DE"/>
          </a:p>
        </p:txBody>
      </p:sp>
    </p:spTree>
    <p:extLst>
      <p:ext uri="{BB962C8B-B14F-4D97-AF65-F5344CB8AC3E}">
        <p14:creationId xmlns:p14="http://schemas.microsoft.com/office/powerpoint/2010/main" val="3781802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22E99-C5FD-6B35-F1E6-3EECE665D1B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58DC72D-9271-FE02-3368-B271ADC7661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289582C-71CD-45DB-FBAD-7CD7F2080D27}"/>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00DE24E4-50B8-4CE0-DD87-43440D948418}"/>
              </a:ext>
            </a:extLst>
          </p:cNvPr>
          <p:cNvSpPr>
            <a:spLocks noGrp="1"/>
          </p:cNvSpPr>
          <p:nvPr>
            <p:ph type="dt" idx="10"/>
          </p:nvPr>
        </p:nvSpPr>
        <p:spPr/>
        <p:txBody>
          <a:bodyPr/>
          <a:lstStyle/>
          <a:p>
            <a:pPr>
              <a:defRPr/>
            </a:pPr>
            <a:fld id="{00C05559-17E5-4E2E-81A8-F6ACA3204713}" type="datetime1">
              <a:rPr lang="de-DE" smtClean="0"/>
              <a:t>12.01.2026</a:t>
            </a:fld>
            <a:endParaRPr lang="de-DE"/>
          </a:p>
        </p:txBody>
      </p:sp>
      <p:sp>
        <p:nvSpPr>
          <p:cNvPr id="5" name="Foliennummernplatzhalter 4">
            <a:extLst>
              <a:ext uri="{FF2B5EF4-FFF2-40B4-BE49-F238E27FC236}">
                <a16:creationId xmlns:a16="http://schemas.microsoft.com/office/drawing/2014/main" id="{9271518F-1AD1-CAAC-8183-6AF7D9A4D36B}"/>
              </a:ext>
            </a:extLst>
          </p:cNvPr>
          <p:cNvSpPr>
            <a:spLocks noGrp="1"/>
          </p:cNvSpPr>
          <p:nvPr>
            <p:ph type="sldNum" sz="quarter" idx="11"/>
          </p:nvPr>
        </p:nvSpPr>
        <p:spPr/>
        <p:txBody>
          <a:bodyPr/>
          <a:lstStyle/>
          <a:p>
            <a:pPr>
              <a:defRPr/>
            </a:pPr>
            <a:fld id="{BCB6D199-8F06-4346-AE65-F23F023EED68}" type="slidenum">
              <a:rPr lang="de-DE" smtClean="0"/>
              <a:pPr>
                <a:defRPr/>
              </a:pPr>
              <a:t>39</a:t>
            </a:fld>
            <a:endParaRPr lang="de-DE"/>
          </a:p>
        </p:txBody>
      </p:sp>
    </p:spTree>
    <p:extLst>
      <p:ext uri="{BB962C8B-B14F-4D97-AF65-F5344CB8AC3E}">
        <p14:creationId xmlns:p14="http://schemas.microsoft.com/office/powerpoint/2010/main" val="1049376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AB875-54E2-A22F-6078-52983CBA37C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0851B94-DC02-9575-B29C-8F40198E812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D03BF9-294A-7F28-F7A3-D20396D30987}"/>
              </a:ext>
            </a:extLst>
          </p:cNvPr>
          <p:cNvSpPr>
            <a:spLocks noGrp="1"/>
          </p:cNvSpPr>
          <p:nvPr>
            <p:ph type="body" idx="1"/>
          </p:nvPr>
        </p:nvSpPr>
        <p:spPr/>
        <p:txBody>
          <a:bodyPr/>
          <a:lstStyle/>
          <a:p>
            <a:r>
              <a:rPr lang="de-DE" dirty="0"/>
              <a:t>Hinweis: Grundlagen wurden im Wissenschaftlichen Arbeiten gelegt, 1ste wissenschaftliche </a:t>
            </a:r>
            <a:r>
              <a:rPr lang="de-DE" dirty="0" err="1"/>
              <a:t>Arebit</a:t>
            </a:r>
            <a:r>
              <a:rPr lang="de-DE" dirty="0"/>
              <a:t> bereits </a:t>
            </a:r>
            <a:r>
              <a:rPr lang="de-DE" dirty="0" err="1"/>
              <a:t>geschriebn</a:t>
            </a:r>
            <a:r>
              <a:rPr lang="de-DE" dirty="0"/>
              <a:t>, konzipiert und umgesetzt, nun </a:t>
            </a:r>
            <a:r>
              <a:rPr lang="de-DE" dirty="0" err="1"/>
              <a:t>VErtiefung</a:t>
            </a:r>
            <a:endParaRPr lang="de-DE" dirty="0"/>
          </a:p>
        </p:txBody>
      </p:sp>
      <p:sp>
        <p:nvSpPr>
          <p:cNvPr id="4" name="Datumsplatzhalter 3">
            <a:extLst>
              <a:ext uri="{FF2B5EF4-FFF2-40B4-BE49-F238E27FC236}">
                <a16:creationId xmlns:a16="http://schemas.microsoft.com/office/drawing/2014/main" id="{D104B067-24BB-9C02-70B5-42402593B411}"/>
              </a:ext>
            </a:extLst>
          </p:cNvPr>
          <p:cNvSpPr>
            <a:spLocks noGrp="1"/>
          </p:cNvSpPr>
          <p:nvPr>
            <p:ph type="dt" idx="10"/>
          </p:nvPr>
        </p:nvSpPr>
        <p:spPr/>
        <p:txBody>
          <a:bodyPr/>
          <a:lstStyle/>
          <a:p>
            <a:pPr>
              <a:defRPr/>
            </a:pPr>
            <a:fld id="{904C590E-F9B0-4525-BC0A-C15E7C7383EA}" type="datetime1">
              <a:rPr lang="de-DE" smtClean="0"/>
              <a:t>12.01.2026</a:t>
            </a:fld>
            <a:endParaRPr lang="de-DE"/>
          </a:p>
        </p:txBody>
      </p:sp>
      <p:sp>
        <p:nvSpPr>
          <p:cNvPr id="5" name="Foliennummernplatzhalter 4">
            <a:extLst>
              <a:ext uri="{FF2B5EF4-FFF2-40B4-BE49-F238E27FC236}">
                <a16:creationId xmlns:a16="http://schemas.microsoft.com/office/drawing/2014/main" id="{3F7F2554-53EC-9469-9FA5-AF16E2CD64EC}"/>
              </a:ext>
            </a:extLst>
          </p:cNvPr>
          <p:cNvSpPr>
            <a:spLocks noGrp="1"/>
          </p:cNvSpPr>
          <p:nvPr>
            <p:ph type="sldNum" sz="quarter" idx="11"/>
          </p:nvPr>
        </p:nvSpPr>
        <p:spPr/>
        <p:txBody>
          <a:bodyPr/>
          <a:lstStyle/>
          <a:p>
            <a:pPr>
              <a:defRPr/>
            </a:pPr>
            <a:fld id="{BCB6D199-8F06-4346-AE65-F23F023EED68}" type="slidenum">
              <a:rPr lang="de-DE" smtClean="0"/>
              <a:pPr>
                <a:defRPr/>
              </a:pPr>
              <a:t>9</a:t>
            </a:fld>
            <a:endParaRPr lang="de-DE"/>
          </a:p>
        </p:txBody>
      </p:sp>
    </p:spTree>
    <p:extLst>
      <p:ext uri="{BB962C8B-B14F-4D97-AF65-F5344CB8AC3E}">
        <p14:creationId xmlns:p14="http://schemas.microsoft.com/office/powerpoint/2010/main" val="3991488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06FF4-7FF2-0A86-178B-909CB5E5E2A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1537244-60C8-BD57-F554-E2C90D8F529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2ED015E-6C5D-33D9-E23D-82E86290539D}"/>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BA211AF1-EEA4-0F0B-0DFA-43B3084905D6}"/>
              </a:ext>
            </a:extLst>
          </p:cNvPr>
          <p:cNvSpPr>
            <a:spLocks noGrp="1"/>
          </p:cNvSpPr>
          <p:nvPr>
            <p:ph type="dt" idx="10"/>
          </p:nvPr>
        </p:nvSpPr>
        <p:spPr/>
        <p:txBody>
          <a:bodyPr/>
          <a:lstStyle/>
          <a:p>
            <a:pPr>
              <a:defRPr/>
            </a:pPr>
            <a:fld id="{976BE63E-F2B4-4560-80DC-45A5F48CB8BB}" type="datetime1">
              <a:rPr lang="de-DE" smtClean="0"/>
              <a:t>12.01.2026</a:t>
            </a:fld>
            <a:endParaRPr lang="de-DE"/>
          </a:p>
        </p:txBody>
      </p:sp>
      <p:sp>
        <p:nvSpPr>
          <p:cNvPr id="5" name="Foliennummernplatzhalter 4">
            <a:extLst>
              <a:ext uri="{FF2B5EF4-FFF2-40B4-BE49-F238E27FC236}">
                <a16:creationId xmlns:a16="http://schemas.microsoft.com/office/drawing/2014/main" id="{105B11DE-04DA-3A5A-4C52-731D7F6D3CE2}"/>
              </a:ext>
            </a:extLst>
          </p:cNvPr>
          <p:cNvSpPr>
            <a:spLocks noGrp="1"/>
          </p:cNvSpPr>
          <p:nvPr>
            <p:ph type="sldNum" sz="quarter" idx="11"/>
          </p:nvPr>
        </p:nvSpPr>
        <p:spPr/>
        <p:txBody>
          <a:bodyPr/>
          <a:lstStyle/>
          <a:p>
            <a:pPr>
              <a:defRPr/>
            </a:pPr>
            <a:fld id="{BCB6D199-8F06-4346-AE65-F23F023EED68}" type="slidenum">
              <a:rPr lang="de-DE" smtClean="0"/>
              <a:pPr>
                <a:defRPr/>
              </a:pPr>
              <a:t>40</a:t>
            </a:fld>
            <a:endParaRPr lang="de-DE"/>
          </a:p>
        </p:txBody>
      </p:sp>
    </p:spTree>
    <p:extLst>
      <p:ext uri="{BB962C8B-B14F-4D97-AF65-F5344CB8AC3E}">
        <p14:creationId xmlns:p14="http://schemas.microsoft.com/office/powerpoint/2010/main" val="28990035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sz="1800" b="0" i="0" u="none" strike="noStrike" baseline="0" dirty="0">
                <a:latin typeface="Times New Roman" panose="02020603050405020304" pitchFamily="18" charset="0"/>
              </a:rPr>
              <a:t>Die einfachste Form einer Designtheorie ist die Herstellung einer Beziehung</a:t>
            </a:r>
          </a:p>
          <a:p>
            <a:pPr algn="l"/>
            <a:r>
              <a:rPr lang="de-DE" sz="1800" b="0" i="0" u="none" strike="noStrike" baseline="0" dirty="0">
                <a:latin typeface="Times New Roman" panose="02020603050405020304" pitchFamily="18" charset="0"/>
              </a:rPr>
              <a:t>zwischen einer Problemlösung und den durch diese adressierten Problemlösungsanforderungen:</a:t>
            </a:r>
            <a:endParaRPr lang="de-DE" dirty="0"/>
          </a:p>
        </p:txBody>
      </p:sp>
      <p:sp>
        <p:nvSpPr>
          <p:cNvPr id="4" name="Datumsplatzhalter 3"/>
          <p:cNvSpPr>
            <a:spLocks noGrp="1"/>
          </p:cNvSpPr>
          <p:nvPr>
            <p:ph type="dt" idx="1"/>
          </p:nvPr>
        </p:nvSpPr>
        <p:spPr/>
        <p:txBody>
          <a:bodyPr/>
          <a:lstStyle/>
          <a:p>
            <a:pPr>
              <a:defRPr/>
            </a:pPr>
            <a:fld id="{3A97F2B0-E605-41D0-AFAB-2541DDC60B56}" type="datetime1">
              <a:rPr lang="de-DE" smtClean="0"/>
              <a:t>12.01.2026</a:t>
            </a:fld>
            <a:endParaRPr lang="de-DE"/>
          </a:p>
        </p:txBody>
      </p:sp>
      <p:sp>
        <p:nvSpPr>
          <p:cNvPr id="5" name="Foliennummernplatzhalter 4"/>
          <p:cNvSpPr>
            <a:spLocks noGrp="1"/>
          </p:cNvSpPr>
          <p:nvPr>
            <p:ph type="sldNum" sz="quarter" idx="5"/>
          </p:nvPr>
        </p:nvSpPr>
        <p:spPr/>
        <p:txBody>
          <a:bodyPr/>
          <a:lstStyle/>
          <a:p>
            <a:pPr>
              <a:defRPr/>
            </a:pPr>
            <a:fld id="{BCB6D199-8F06-4346-AE65-F23F023EED68}" type="slidenum">
              <a:rPr lang="de-DE" smtClean="0"/>
              <a:pPr>
                <a:defRPr/>
              </a:pPr>
              <a:t>41</a:t>
            </a:fld>
            <a:endParaRPr lang="de-DE"/>
          </a:p>
        </p:txBody>
      </p:sp>
    </p:spTree>
    <p:extLst>
      <p:ext uri="{BB962C8B-B14F-4D97-AF65-F5344CB8AC3E}">
        <p14:creationId xmlns:p14="http://schemas.microsoft.com/office/powerpoint/2010/main" val="4289356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42185-9869-3DB9-BD7D-D32000856D8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765C58C-0055-5963-F4E9-7A0B75C0516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13CC2A4-FD84-13BE-0336-A2DBF4031A80}"/>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5D6997DB-52CC-6449-F094-26E910DF4AC6}"/>
              </a:ext>
            </a:extLst>
          </p:cNvPr>
          <p:cNvSpPr>
            <a:spLocks noGrp="1"/>
          </p:cNvSpPr>
          <p:nvPr>
            <p:ph type="dt" idx="10"/>
          </p:nvPr>
        </p:nvSpPr>
        <p:spPr/>
        <p:txBody>
          <a:bodyPr/>
          <a:lstStyle/>
          <a:p>
            <a:pPr>
              <a:defRPr/>
            </a:pPr>
            <a:fld id="{06726993-9543-4655-A758-DAF40A57A7AE}" type="datetime1">
              <a:rPr lang="de-DE" smtClean="0"/>
              <a:t>12.01.2026</a:t>
            </a:fld>
            <a:endParaRPr lang="de-DE"/>
          </a:p>
        </p:txBody>
      </p:sp>
      <p:sp>
        <p:nvSpPr>
          <p:cNvPr id="5" name="Foliennummernplatzhalter 4">
            <a:extLst>
              <a:ext uri="{FF2B5EF4-FFF2-40B4-BE49-F238E27FC236}">
                <a16:creationId xmlns:a16="http://schemas.microsoft.com/office/drawing/2014/main" id="{22991C37-348A-4F5D-1BF5-F38201F86F1C}"/>
              </a:ext>
            </a:extLst>
          </p:cNvPr>
          <p:cNvSpPr>
            <a:spLocks noGrp="1"/>
          </p:cNvSpPr>
          <p:nvPr>
            <p:ph type="sldNum" sz="quarter" idx="11"/>
          </p:nvPr>
        </p:nvSpPr>
        <p:spPr/>
        <p:txBody>
          <a:bodyPr/>
          <a:lstStyle/>
          <a:p>
            <a:pPr>
              <a:defRPr/>
            </a:pPr>
            <a:fld id="{BCB6D199-8F06-4346-AE65-F23F023EED68}" type="slidenum">
              <a:rPr lang="de-DE" smtClean="0"/>
              <a:pPr>
                <a:defRPr/>
              </a:pPr>
              <a:t>42</a:t>
            </a:fld>
            <a:endParaRPr lang="de-DE"/>
          </a:p>
        </p:txBody>
      </p:sp>
    </p:spTree>
    <p:extLst>
      <p:ext uri="{BB962C8B-B14F-4D97-AF65-F5344CB8AC3E}">
        <p14:creationId xmlns:p14="http://schemas.microsoft.com/office/powerpoint/2010/main" val="4193528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D65C4-3640-6044-E435-3C508B691D2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DE41235-73EE-6E00-6D91-9A787D9415C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B91D4DC-7D75-0BAF-23BA-F3D0ED7E7052}"/>
              </a:ext>
            </a:extLst>
          </p:cNvPr>
          <p:cNvSpPr>
            <a:spLocks noGrp="1"/>
          </p:cNvSpPr>
          <p:nvPr>
            <p:ph type="body" idx="1"/>
          </p:nvPr>
        </p:nvSpPr>
        <p:spPr/>
        <p:txBody>
          <a:bodyPr/>
          <a:lstStyle/>
          <a:p>
            <a:pPr lvl="1"/>
            <a:r>
              <a:rPr lang="de-DE" kern="0" dirty="0"/>
              <a:t>3 Phasen – </a:t>
            </a:r>
            <a:r>
              <a:rPr lang="de-DE" kern="0" dirty="0" err="1"/>
              <a:t>cycles</a:t>
            </a:r>
            <a:r>
              <a:rPr lang="de-DE" kern="0" dirty="0"/>
              <a:t>, iterativer Prozess</a:t>
            </a:r>
          </a:p>
          <a:p>
            <a:pPr marL="685800" lvl="1" indent="-228600">
              <a:buAutoNum type="arabicPeriod"/>
            </a:pPr>
            <a:r>
              <a:rPr lang="de-DE" kern="0" dirty="0" err="1"/>
              <a:t>Relevance</a:t>
            </a:r>
            <a:r>
              <a:rPr lang="de-DE" kern="0" dirty="0"/>
              <a:t>: Definieren im Kontext: </a:t>
            </a:r>
            <a:r>
              <a:rPr lang="de-DE" kern="0" dirty="0" err="1"/>
              <a:t>Hevner</a:t>
            </a:r>
            <a:r>
              <a:rPr lang="de-DE" kern="0" dirty="0"/>
              <a:t> bezeichnet dies als Environment. (Firma, produzierende Firma, Forschungsdisziplin)</a:t>
            </a:r>
          </a:p>
          <a:p>
            <a:pPr marL="914400" lvl="2" indent="0">
              <a:buNone/>
            </a:pPr>
            <a:r>
              <a:rPr lang="de-DE" kern="0" dirty="0"/>
              <a:t>Klarheit über 4 Bereiche involvierten Akteure, technologische Strukturen, </a:t>
            </a:r>
            <a:r>
              <a:rPr lang="de-DE" kern="0" dirty="0" err="1"/>
              <a:t>organisationelle</a:t>
            </a:r>
            <a:r>
              <a:rPr lang="de-DE" kern="0" dirty="0"/>
              <a:t> </a:t>
            </a:r>
            <a:r>
              <a:rPr lang="de-DE" kern="0" dirty="0" err="1"/>
              <a:t>Strukturene</a:t>
            </a:r>
            <a:r>
              <a:rPr lang="de-DE" kern="0" dirty="0"/>
              <a:t>, Probleme und Möglichkeiten im genannten Umfeld</a:t>
            </a:r>
          </a:p>
          <a:p>
            <a:pPr marL="914400" lvl="2" indent="0">
              <a:buNone/>
            </a:pPr>
            <a:r>
              <a:rPr lang="de-DE" kern="0" dirty="0" err="1"/>
              <a:t>Relevance</a:t>
            </a:r>
            <a:r>
              <a:rPr lang="de-DE" kern="0" dirty="0"/>
              <a:t> Cycle: 3 Ziele : Festlegung des </a:t>
            </a:r>
            <a:r>
              <a:rPr lang="de-DE" kern="0" dirty="0" err="1"/>
              <a:t>Anwednungskontextes</a:t>
            </a:r>
            <a:r>
              <a:rPr lang="de-DE" kern="0" dirty="0"/>
              <a:t>, Bestimmung der Anforderungen an das Artefakt und Kriterien die das Artefakt als bestanden charakterisieren,</a:t>
            </a:r>
          </a:p>
          <a:p>
            <a:pPr marL="914400" lvl="2" indent="0">
              <a:buNone/>
            </a:pPr>
            <a:r>
              <a:rPr lang="de-DE" kern="0" dirty="0"/>
              <a:t> Artefakt nicht bestanden dann hierhin zurück</a:t>
            </a:r>
          </a:p>
          <a:p>
            <a:pPr marL="457200" lvl="1" indent="0">
              <a:buNone/>
            </a:pPr>
            <a:r>
              <a:rPr lang="de-DE" kern="0" dirty="0"/>
              <a:t>2. Cycle Rigor </a:t>
            </a:r>
            <a:r>
              <a:rPr lang="de-DE" kern="0" dirty="0" err="1"/>
              <a:t>cycle</a:t>
            </a:r>
            <a:r>
              <a:rPr lang="de-DE" kern="0" dirty="0"/>
              <a:t>: Besonderheit! Gelernte abstrahieren und Wissen </a:t>
            </a:r>
            <a:r>
              <a:rPr lang="de-DE" kern="0" dirty="0" err="1"/>
              <a:t>abtrsahieren</a:t>
            </a:r>
            <a:r>
              <a:rPr lang="de-DE" kern="0" dirty="0"/>
              <a:t>, daher das besondere Knowledge </a:t>
            </a:r>
            <a:r>
              <a:rPr lang="de-DE" kern="0" dirty="0" err="1"/>
              <a:t>base</a:t>
            </a:r>
            <a:r>
              <a:rPr lang="de-DE" kern="0" dirty="0"/>
              <a:t>!, existierendes Wissen, </a:t>
            </a:r>
            <a:r>
              <a:rPr lang="de-DE" kern="0" dirty="0" err="1"/>
              <a:t>theorie</a:t>
            </a:r>
            <a:r>
              <a:rPr lang="de-DE" kern="0" dirty="0"/>
              <a:t> und verwandet </a:t>
            </a:r>
            <a:r>
              <a:rPr lang="de-DE" kern="0" dirty="0" err="1"/>
              <a:t>breits</a:t>
            </a:r>
            <a:r>
              <a:rPr lang="de-DE" kern="0" dirty="0"/>
              <a:t> bestehend Artefakte, Wissen gesammelt,</a:t>
            </a:r>
          </a:p>
          <a:p>
            <a:pPr marL="457200" lvl="1" indent="0">
              <a:buNone/>
            </a:pPr>
            <a:r>
              <a:rPr lang="de-DE" kern="0" dirty="0"/>
              <a:t>Am Ende Wissen und </a:t>
            </a:r>
            <a:r>
              <a:rPr lang="de-DE" kern="0" dirty="0" err="1"/>
              <a:t>Erkentnisse</a:t>
            </a:r>
            <a:r>
              <a:rPr lang="de-DE" kern="0" dirty="0"/>
              <a:t> zurückgespielt,,</a:t>
            </a:r>
          </a:p>
          <a:p>
            <a:pPr marL="457200" lvl="1" indent="0">
              <a:buNone/>
            </a:pPr>
            <a:endParaRPr lang="de-DE" kern="0" dirty="0"/>
          </a:p>
          <a:p>
            <a:pPr marL="457200" lvl="1" indent="0">
              <a:buNone/>
            </a:pPr>
            <a:r>
              <a:rPr lang="de-DE" kern="0" dirty="0"/>
              <a:t>3. Design Cycle in der Mitte:  das Artefakt gestaltet und </a:t>
            </a:r>
            <a:r>
              <a:rPr lang="de-DE" kern="0" dirty="0" err="1"/>
              <a:t>umgestzet</a:t>
            </a:r>
            <a:r>
              <a:rPr lang="de-DE" kern="0" dirty="0"/>
              <a:t>, evaluiert aus relevant </a:t>
            </a:r>
            <a:r>
              <a:rPr lang="de-DE" kern="0" dirty="0" err="1"/>
              <a:t>cycle</a:t>
            </a:r>
            <a:r>
              <a:rPr lang="de-DE" kern="0" dirty="0"/>
              <a:t>, </a:t>
            </a:r>
            <a:r>
              <a:rPr lang="de-DE" kern="0" dirty="0" err="1"/>
              <a:t>genüft</a:t>
            </a:r>
            <a:r>
              <a:rPr lang="de-DE" kern="0" dirty="0"/>
              <a:t>, umgesetzt testen</a:t>
            </a:r>
          </a:p>
          <a:p>
            <a:pPr marL="457200" lvl="1" indent="0">
              <a:buNone/>
            </a:pPr>
            <a:r>
              <a:rPr lang="de-DE" kern="0" dirty="0"/>
              <a:t>Methoden: </a:t>
            </a:r>
            <a:r>
              <a:rPr lang="de-DE" kern="0" dirty="0" err="1"/>
              <a:t>Methodology</a:t>
            </a:r>
            <a:r>
              <a:rPr lang="de-DE" kern="0" dirty="0"/>
              <a:t>: </a:t>
            </a:r>
            <a:r>
              <a:rPr lang="de-DE" kern="0" dirty="0" err="1"/>
              <a:t>unterschiedlcihe</a:t>
            </a:r>
            <a:r>
              <a:rPr lang="de-DE" kern="0" dirty="0"/>
              <a:t> </a:t>
            </a:r>
            <a:r>
              <a:rPr lang="de-DE" kern="0" dirty="0" err="1"/>
              <a:t>Methiden</a:t>
            </a:r>
            <a:r>
              <a:rPr lang="de-DE" kern="0" dirty="0"/>
              <a:t> angewendet: abhängig von Umwelt und Wissen, alle </a:t>
            </a:r>
            <a:r>
              <a:rPr lang="de-DE" kern="0" dirty="0" err="1"/>
              <a:t>quantitavien</a:t>
            </a:r>
            <a:r>
              <a:rPr lang="de-DE" kern="0" dirty="0"/>
              <a:t> und quantitativen Methoden, </a:t>
            </a:r>
            <a:r>
              <a:rPr lang="de-DE" kern="0" dirty="0" err="1"/>
              <a:t>mixed</a:t>
            </a:r>
            <a:r>
              <a:rPr lang="de-DE" kern="0" dirty="0"/>
              <a:t>, </a:t>
            </a:r>
          </a:p>
          <a:p>
            <a:pPr marL="457200" lvl="1" indent="0">
              <a:buNone/>
            </a:pPr>
            <a:endParaRPr lang="de-DE" kern="0" dirty="0"/>
          </a:p>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4A9D3F6F-27AE-75FC-4129-48C2F57C7AC6}"/>
              </a:ext>
            </a:extLst>
          </p:cNvPr>
          <p:cNvSpPr>
            <a:spLocks noGrp="1"/>
          </p:cNvSpPr>
          <p:nvPr>
            <p:ph type="dt" idx="10"/>
          </p:nvPr>
        </p:nvSpPr>
        <p:spPr/>
        <p:txBody>
          <a:bodyPr/>
          <a:lstStyle/>
          <a:p>
            <a:pPr>
              <a:defRPr/>
            </a:pPr>
            <a:fld id="{4BDBEB7A-A6D6-4368-A5F7-9E4A24E11875}" type="datetime1">
              <a:rPr lang="de-DE" smtClean="0"/>
              <a:t>12.01.2026</a:t>
            </a:fld>
            <a:endParaRPr lang="de-DE"/>
          </a:p>
        </p:txBody>
      </p:sp>
      <p:sp>
        <p:nvSpPr>
          <p:cNvPr id="5" name="Foliennummernplatzhalter 4">
            <a:extLst>
              <a:ext uri="{FF2B5EF4-FFF2-40B4-BE49-F238E27FC236}">
                <a16:creationId xmlns:a16="http://schemas.microsoft.com/office/drawing/2014/main" id="{368A3149-07FC-724F-C4DE-757D08EF3E70}"/>
              </a:ext>
            </a:extLst>
          </p:cNvPr>
          <p:cNvSpPr>
            <a:spLocks noGrp="1"/>
          </p:cNvSpPr>
          <p:nvPr>
            <p:ph type="sldNum" sz="quarter" idx="11"/>
          </p:nvPr>
        </p:nvSpPr>
        <p:spPr/>
        <p:txBody>
          <a:bodyPr/>
          <a:lstStyle/>
          <a:p>
            <a:pPr>
              <a:defRPr/>
            </a:pPr>
            <a:fld id="{BCB6D199-8F06-4346-AE65-F23F023EED68}" type="slidenum">
              <a:rPr lang="de-DE" smtClean="0"/>
              <a:pPr>
                <a:defRPr/>
              </a:pPr>
              <a:t>43</a:t>
            </a:fld>
            <a:endParaRPr lang="de-DE"/>
          </a:p>
        </p:txBody>
      </p:sp>
    </p:spTree>
    <p:extLst>
      <p:ext uri="{BB962C8B-B14F-4D97-AF65-F5344CB8AC3E}">
        <p14:creationId xmlns:p14="http://schemas.microsoft.com/office/powerpoint/2010/main" val="1208022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834CF-62FD-C095-DB3E-A19404119D8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1D782C9-5ABF-CC49-8D68-A8D6D25AAD6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D11CBEE-5FFE-CEE8-7521-39472DC7C8DE}"/>
              </a:ext>
            </a:extLst>
          </p:cNvPr>
          <p:cNvSpPr>
            <a:spLocks noGrp="1"/>
          </p:cNvSpPr>
          <p:nvPr>
            <p:ph type="body" idx="1"/>
          </p:nvPr>
        </p:nvSpPr>
        <p:spPr/>
        <p:txBody>
          <a:bodyPr/>
          <a:lstStyle/>
          <a:p>
            <a:pPr lvl="1"/>
            <a:r>
              <a:rPr lang="de-DE" kern="0" dirty="0"/>
              <a:t>3 Phasen – </a:t>
            </a:r>
            <a:r>
              <a:rPr lang="de-DE" kern="0" dirty="0" err="1"/>
              <a:t>cycles</a:t>
            </a:r>
            <a:r>
              <a:rPr lang="de-DE" kern="0" dirty="0"/>
              <a:t>, iterativer Prozess</a:t>
            </a:r>
          </a:p>
          <a:p>
            <a:pPr marL="685800" lvl="1" indent="-228600">
              <a:buAutoNum type="arabicPeriod"/>
            </a:pPr>
            <a:r>
              <a:rPr lang="de-DE" kern="0" dirty="0" err="1"/>
              <a:t>Relevance</a:t>
            </a:r>
            <a:r>
              <a:rPr lang="de-DE" kern="0" dirty="0"/>
              <a:t>: Definieren im Kontext: </a:t>
            </a:r>
            <a:r>
              <a:rPr lang="de-DE" kern="0" dirty="0" err="1"/>
              <a:t>Hevner</a:t>
            </a:r>
            <a:r>
              <a:rPr lang="de-DE" kern="0" dirty="0"/>
              <a:t> bezeichnet dies als Environment. (Firma, produzierende Firma, Forschungsdisziplin)</a:t>
            </a:r>
          </a:p>
          <a:p>
            <a:pPr marL="914400" lvl="2" indent="0">
              <a:buNone/>
            </a:pPr>
            <a:r>
              <a:rPr lang="de-DE" kern="0" dirty="0"/>
              <a:t>Klarheit über 4 Bereiche involvierten Akteure, technologische Strukturen, </a:t>
            </a:r>
            <a:r>
              <a:rPr lang="de-DE" kern="0" dirty="0" err="1"/>
              <a:t>organisationelle</a:t>
            </a:r>
            <a:r>
              <a:rPr lang="de-DE" kern="0" dirty="0"/>
              <a:t> </a:t>
            </a:r>
            <a:r>
              <a:rPr lang="de-DE" kern="0" dirty="0" err="1"/>
              <a:t>Strukturene</a:t>
            </a:r>
            <a:r>
              <a:rPr lang="de-DE" kern="0" dirty="0"/>
              <a:t>, Probleme und Möglichkeiten im genannten Umfeld</a:t>
            </a:r>
          </a:p>
          <a:p>
            <a:pPr marL="914400" lvl="2" indent="0">
              <a:buNone/>
            </a:pPr>
            <a:r>
              <a:rPr lang="de-DE" kern="0" dirty="0" err="1"/>
              <a:t>Relevance</a:t>
            </a:r>
            <a:r>
              <a:rPr lang="de-DE" kern="0" dirty="0"/>
              <a:t> Cycle: 3 Ziele : Festlegung des </a:t>
            </a:r>
            <a:r>
              <a:rPr lang="de-DE" kern="0" dirty="0" err="1"/>
              <a:t>Anwednungskontextes</a:t>
            </a:r>
            <a:r>
              <a:rPr lang="de-DE" kern="0" dirty="0"/>
              <a:t>, Bestimmung der Anforderungen an das Artefakt und Kriterien die das Artefakt als bestanden charakterisieren,</a:t>
            </a:r>
          </a:p>
          <a:p>
            <a:pPr marL="914400" lvl="2" indent="0">
              <a:buNone/>
            </a:pPr>
            <a:r>
              <a:rPr lang="de-DE" kern="0" dirty="0"/>
              <a:t> Artefakt nicht bestanden dann hierhin zurück</a:t>
            </a:r>
          </a:p>
          <a:p>
            <a:pPr marL="457200" lvl="1" indent="0">
              <a:buNone/>
            </a:pPr>
            <a:r>
              <a:rPr lang="de-DE" kern="0" dirty="0"/>
              <a:t>2. Cycle Rigor </a:t>
            </a:r>
            <a:r>
              <a:rPr lang="de-DE" kern="0" dirty="0" err="1"/>
              <a:t>cycle</a:t>
            </a:r>
            <a:r>
              <a:rPr lang="de-DE" kern="0" dirty="0"/>
              <a:t>: Besonderheit! Gelernte abstrahieren und Wissen </a:t>
            </a:r>
            <a:r>
              <a:rPr lang="de-DE" kern="0" dirty="0" err="1"/>
              <a:t>abtrsahieren</a:t>
            </a:r>
            <a:r>
              <a:rPr lang="de-DE" kern="0" dirty="0"/>
              <a:t>, daher das besondere Knowledge </a:t>
            </a:r>
            <a:r>
              <a:rPr lang="de-DE" kern="0" dirty="0" err="1"/>
              <a:t>base</a:t>
            </a:r>
            <a:r>
              <a:rPr lang="de-DE" kern="0" dirty="0"/>
              <a:t>!, existierendes Wissen, </a:t>
            </a:r>
            <a:r>
              <a:rPr lang="de-DE" kern="0" dirty="0" err="1"/>
              <a:t>theorie</a:t>
            </a:r>
            <a:r>
              <a:rPr lang="de-DE" kern="0" dirty="0"/>
              <a:t> und verwandet </a:t>
            </a:r>
            <a:r>
              <a:rPr lang="de-DE" kern="0" dirty="0" err="1"/>
              <a:t>breits</a:t>
            </a:r>
            <a:r>
              <a:rPr lang="de-DE" kern="0" dirty="0"/>
              <a:t> bestehend Artefakte, Wissen gesammelt,</a:t>
            </a:r>
          </a:p>
          <a:p>
            <a:pPr marL="457200" lvl="1" indent="0">
              <a:buNone/>
            </a:pPr>
            <a:r>
              <a:rPr lang="de-DE" kern="0" dirty="0"/>
              <a:t>Am Ende Wissen und </a:t>
            </a:r>
            <a:r>
              <a:rPr lang="de-DE" kern="0" dirty="0" err="1"/>
              <a:t>Erkentnisse</a:t>
            </a:r>
            <a:r>
              <a:rPr lang="de-DE" kern="0" dirty="0"/>
              <a:t> zurückgespielt,,</a:t>
            </a:r>
          </a:p>
          <a:p>
            <a:pPr marL="457200" lvl="1" indent="0">
              <a:buNone/>
            </a:pPr>
            <a:endParaRPr lang="de-DE" kern="0" dirty="0"/>
          </a:p>
          <a:p>
            <a:pPr marL="457200" lvl="1" indent="0">
              <a:buNone/>
            </a:pPr>
            <a:r>
              <a:rPr lang="de-DE" kern="0" dirty="0"/>
              <a:t>3. Design Cycle in der Mitte:  das Artefakt gestaltet und </a:t>
            </a:r>
            <a:r>
              <a:rPr lang="de-DE" kern="0" dirty="0" err="1"/>
              <a:t>umgestzet</a:t>
            </a:r>
            <a:r>
              <a:rPr lang="de-DE" kern="0" dirty="0"/>
              <a:t>, evaluiert aus relevant </a:t>
            </a:r>
            <a:r>
              <a:rPr lang="de-DE" kern="0" dirty="0" err="1"/>
              <a:t>cycle</a:t>
            </a:r>
            <a:r>
              <a:rPr lang="de-DE" kern="0" dirty="0"/>
              <a:t>, </a:t>
            </a:r>
            <a:r>
              <a:rPr lang="de-DE" kern="0" dirty="0" err="1"/>
              <a:t>genüft</a:t>
            </a:r>
            <a:r>
              <a:rPr lang="de-DE" kern="0" dirty="0"/>
              <a:t>, umgesetzt testen</a:t>
            </a:r>
          </a:p>
          <a:p>
            <a:pPr marL="457200" lvl="1" indent="0">
              <a:buNone/>
            </a:pPr>
            <a:r>
              <a:rPr lang="de-DE" kern="0" dirty="0"/>
              <a:t>Methoden: </a:t>
            </a:r>
            <a:r>
              <a:rPr lang="de-DE" kern="0" dirty="0" err="1"/>
              <a:t>Methodology</a:t>
            </a:r>
            <a:r>
              <a:rPr lang="de-DE" kern="0" dirty="0"/>
              <a:t>: </a:t>
            </a:r>
            <a:r>
              <a:rPr lang="de-DE" kern="0" dirty="0" err="1"/>
              <a:t>unterschiedlcihe</a:t>
            </a:r>
            <a:r>
              <a:rPr lang="de-DE" kern="0" dirty="0"/>
              <a:t> </a:t>
            </a:r>
            <a:r>
              <a:rPr lang="de-DE" kern="0" dirty="0" err="1"/>
              <a:t>Methiden</a:t>
            </a:r>
            <a:r>
              <a:rPr lang="de-DE" kern="0" dirty="0"/>
              <a:t> angewendet: abhängig von Umwelt und Wissen, alle </a:t>
            </a:r>
            <a:r>
              <a:rPr lang="de-DE" kern="0" dirty="0" err="1"/>
              <a:t>quantitavien</a:t>
            </a:r>
            <a:r>
              <a:rPr lang="de-DE" kern="0" dirty="0"/>
              <a:t> und quantitativen Methoden, </a:t>
            </a:r>
            <a:r>
              <a:rPr lang="de-DE" kern="0" dirty="0" err="1"/>
              <a:t>mixed</a:t>
            </a:r>
            <a:r>
              <a:rPr lang="de-DE" kern="0" dirty="0"/>
              <a:t>, </a:t>
            </a:r>
          </a:p>
          <a:p>
            <a:pPr marL="457200" lvl="1" indent="0">
              <a:buNone/>
            </a:pPr>
            <a:endParaRPr lang="de-DE" kern="0" dirty="0"/>
          </a:p>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D53F4D11-2256-C040-E2A2-1989FD71C7F5}"/>
              </a:ext>
            </a:extLst>
          </p:cNvPr>
          <p:cNvSpPr>
            <a:spLocks noGrp="1"/>
          </p:cNvSpPr>
          <p:nvPr>
            <p:ph type="dt" idx="10"/>
          </p:nvPr>
        </p:nvSpPr>
        <p:spPr/>
        <p:txBody>
          <a:bodyPr/>
          <a:lstStyle/>
          <a:p>
            <a:pPr>
              <a:defRPr/>
            </a:pPr>
            <a:fld id="{62150115-F95C-47D8-B5F1-667C74FCF51A}" type="datetime1">
              <a:rPr lang="de-DE" smtClean="0"/>
              <a:t>12.01.2026</a:t>
            </a:fld>
            <a:endParaRPr lang="de-DE"/>
          </a:p>
        </p:txBody>
      </p:sp>
      <p:sp>
        <p:nvSpPr>
          <p:cNvPr id="5" name="Foliennummernplatzhalter 4">
            <a:extLst>
              <a:ext uri="{FF2B5EF4-FFF2-40B4-BE49-F238E27FC236}">
                <a16:creationId xmlns:a16="http://schemas.microsoft.com/office/drawing/2014/main" id="{B5CFED9D-E8D8-6A6F-92DD-362741F115F2}"/>
              </a:ext>
            </a:extLst>
          </p:cNvPr>
          <p:cNvSpPr>
            <a:spLocks noGrp="1"/>
          </p:cNvSpPr>
          <p:nvPr>
            <p:ph type="sldNum" sz="quarter" idx="11"/>
          </p:nvPr>
        </p:nvSpPr>
        <p:spPr/>
        <p:txBody>
          <a:bodyPr/>
          <a:lstStyle/>
          <a:p>
            <a:pPr>
              <a:defRPr/>
            </a:pPr>
            <a:fld id="{BCB6D199-8F06-4346-AE65-F23F023EED68}" type="slidenum">
              <a:rPr lang="de-DE" smtClean="0"/>
              <a:pPr>
                <a:defRPr/>
              </a:pPr>
              <a:t>44</a:t>
            </a:fld>
            <a:endParaRPr lang="de-DE"/>
          </a:p>
        </p:txBody>
      </p:sp>
    </p:spTree>
    <p:extLst>
      <p:ext uri="{BB962C8B-B14F-4D97-AF65-F5344CB8AC3E}">
        <p14:creationId xmlns:p14="http://schemas.microsoft.com/office/powerpoint/2010/main" val="3553824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EFC9-BEFF-4F9B-E4E8-A46DB28A2D1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60383D7-4A72-ACAD-9479-6EE57244075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17BE726-C4DB-4B51-AB7D-EB219115FF16}"/>
              </a:ext>
            </a:extLst>
          </p:cNvPr>
          <p:cNvSpPr>
            <a:spLocks noGrp="1"/>
          </p:cNvSpPr>
          <p:nvPr>
            <p:ph type="body" idx="1"/>
          </p:nvPr>
        </p:nvSpPr>
        <p:spPr/>
        <p:txBody>
          <a:bodyPr/>
          <a:lstStyle/>
          <a:p>
            <a:pPr lvl="1"/>
            <a:r>
              <a:rPr lang="de-DE" kern="0" dirty="0"/>
              <a:t>3 Phasen – </a:t>
            </a:r>
            <a:r>
              <a:rPr lang="de-DE" kern="0" dirty="0" err="1"/>
              <a:t>cycles</a:t>
            </a:r>
            <a:r>
              <a:rPr lang="de-DE" kern="0" dirty="0"/>
              <a:t>, iterativer Prozess</a:t>
            </a:r>
          </a:p>
          <a:p>
            <a:pPr marL="685800" lvl="1" indent="-228600">
              <a:buAutoNum type="arabicPeriod"/>
            </a:pPr>
            <a:r>
              <a:rPr lang="de-DE" kern="0" dirty="0" err="1"/>
              <a:t>Relevance</a:t>
            </a:r>
            <a:r>
              <a:rPr lang="de-DE" kern="0" dirty="0"/>
              <a:t>: Definieren im Kontext: </a:t>
            </a:r>
            <a:r>
              <a:rPr lang="de-DE" kern="0" dirty="0" err="1"/>
              <a:t>Hevner</a:t>
            </a:r>
            <a:r>
              <a:rPr lang="de-DE" kern="0" dirty="0"/>
              <a:t> bezeichnet dies als Environment. (Firma, produzierende Firma, Forschungsdisziplin)</a:t>
            </a:r>
          </a:p>
          <a:p>
            <a:pPr marL="914400" lvl="2" indent="0">
              <a:buNone/>
            </a:pPr>
            <a:r>
              <a:rPr lang="de-DE" kern="0" dirty="0"/>
              <a:t>Klarheit über 4 Bereiche involvierten Akteure, technologische Strukturen, </a:t>
            </a:r>
            <a:r>
              <a:rPr lang="de-DE" kern="0" dirty="0" err="1"/>
              <a:t>organisationelle</a:t>
            </a:r>
            <a:r>
              <a:rPr lang="de-DE" kern="0" dirty="0"/>
              <a:t> </a:t>
            </a:r>
            <a:r>
              <a:rPr lang="de-DE" kern="0" dirty="0" err="1"/>
              <a:t>Strukturene</a:t>
            </a:r>
            <a:r>
              <a:rPr lang="de-DE" kern="0" dirty="0"/>
              <a:t>, Probleme und Möglichkeiten im genannten Umfeld</a:t>
            </a:r>
          </a:p>
          <a:p>
            <a:pPr marL="914400" lvl="2" indent="0">
              <a:buNone/>
            </a:pPr>
            <a:r>
              <a:rPr lang="de-DE" kern="0" dirty="0" err="1"/>
              <a:t>Relevance</a:t>
            </a:r>
            <a:r>
              <a:rPr lang="de-DE" kern="0" dirty="0"/>
              <a:t> Cycle: 3 Ziele : Festlegung des </a:t>
            </a:r>
            <a:r>
              <a:rPr lang="de-DE" kern="0" dirty="0" err="1"/>
              <a:t>Anwednungskontextes</a:t>
            </a:r>
            <a:r>
              <a:rPr lang="de-DE" kern="0" dirty="0"/>
              <a:t>, Bestimmung der Anforderungen an das Artefakt und Kriterien die das Artefakt als bestanden charakterisieren,</a:t>
            </a:r>
          </a:p>
          <a:p>
            <a:pPr marL="914400" lvl="2" indent="0">
              <a:buNone/>
            </a:pPr>
            <a:r>
              <a:rPr lang="de-DE" kern="0" dirty="0"/>
              <a:t> Artefakt nicht bestanden dann hierhin zurück</a:t>
            </a:r>
          </a:p>
          <a:p>
            <a:pPr marL="457200" lvl="1" indent="0">
              <a:buNone/>
            </a:pPr>
            <a:r>
              <a:rPr lang="de-DE" kern="0" dirty="0"/>
              <a:t>2. Cycle Rigor </a:t>
            </a:r>
            <a:r>
              <a:rPr lang="de-DE" kern="0" dirty="0" err="1"/>
              <a:t>cycle</a:t>
            </a:r>
            <a:r>
              <a:rPr lang="de-DE" kern="0" dirty="0"/>
              <a:t>: Besonderheit! Gelernte abstrahieren und Wissen </a:t>
            </a:r>
            <a:r>
              <a:rPr lang="de-DE" kern="0" dirty="0" err="1"/>
              <a:t>abtrsahieren</a:t>
            </a:r>
            <a:r>
              <a:rPr lang="de-DE" kern="0" dirty="0"/>
              <a:t>, daher das besondere Knowledge </a:t>
            </a:r>
            <a:r>
              <a:rPr lang="de-DE" kern="0" dirty="0" err="1"/>
              <a:t>base</a:t>
            </a:r>
            <a:r>
              <a:rPr lang="de-DE" kern="0" dirty="0"/>
              <a:t>!, existierendes Wissen, </a:t>
            </a:r>
            <a:r>
              <a:rPr lang="de-DE" kern="0" dirty="0" err="1"/>
              <a:t>theorie</a:t>
            </a:r>
            <a:r>
              <a:rPr lang="de-DE" kern="0" dirty="0"/>
              <a:t> und verwandet </a:t>
            </a:r>
            <a:r>
              <a:rPr lang="de-DE" kern="0" dirty="0" err="1"/>
              <a:t>breits</a:t>
            </a:r>
            <a:r>
              <a:rPr lang="de-DE" kern="0" dirty="0"/>
              <a:t> bestehend Artefakte, Wissen gesammelt,</a:t>
            </a:r>
          </a:p>
          <a:p>
            <a:pPr marL="457200" lvl="1" indent="0">
              <a:buNone/>
            </a:pPr>
            <a:r>
              <a:rPr lang="de-DE" kern="0" dirty="0"/>
              <a:t>Am Ende Wissen und </a:t>
            </a:r>
            <a:r>
              <a:rPr lang="de-DE" kern="0" dirty="0" err="1"/>
              <a:t>Erkentnisse</a:t>
            </a:r>
            <a:r>
              <a:rPr lang="de-DE" kern="0" dirty="0"/>
              <a:t> zurückgespielt,,</a:t>
            </a:r>
          </a:p>
          <a:p>
            <a:pPr marL="457200" lvl="1" indent="0">
              <a:buNone/>
            </a:pPr>
            <a:endParaRPr lang="de-DE" kern="0" dirty="0"/>
          </a:p>
          <a:p>
            <a:pPr marL="457200" lvl="1" indent="0">
              <a:buNone/>
            </a:pPr>
            <a:r>
              <a:rPr lang="de-DE" kern="0" dirty="0"/>
              <a:t>3. Design Cycle in der Mitte:  das Artefakt gestaltet und </a:t>
            </a:r>
            <a:r>
              <a:rPr lang="de-DE" kern="0" dirty="0" err="1"/>
              <a:t>umgestzet</a:t>
            </a:r>
            <a:r>
              <a:rPr lang="de-DE" kern="0" dirty="0"/>
              <a:t>, evaluiert aus relevant </a:t>
            </a:r>
            <a:r>
              <a:rPr lang="de-DE" kern="0" dirty="0" err="1"/>
              <a:t>cycle</a:t>
            </a:r>
            <a:r>
              <a:rPr lang="de-DE" kern="0" dirty="0"/>
              <a:t>, </a:t>
            </a:r>
            <a:r>
              <a:rPr lang="de-DE" kern="0" dirty="0" err="1"/>
              <a:t>genüft</a:t>
            </a:r>
            <a:r>
              <a:rPr lang="de-DE" kern="0" dirty="0"/>
              <a:t>, umgesetzt testen</a:t>
            </a:r>
          </a:p>
          <a:p>
            <a:pPr marL="457200" lvl="1" indent="0">
              <a:buNone/>
            </a:pPr>
            <a:r>
              <a:rPr lang="de-DE" kern="0" dirty="0"/>
              <a:t>Methoden: </a:t>
            </a:r>
            <a:r>
              <a:rPr lang="de-DE" kern="0" dirty="0" err="1"/>
              <a:t>Methodology</a:t>
            </a:r>
            <a:r>
              <a:rPr lang="de-DE" kern="0" dirty="0"/>
              <a:t>: </a:t>
            </a:r>
            <a:r>
              <a:rPr lang="de-DE" kern="0" dirty="0" err="1"/>
              <a:t>unterschiedlcihe</a:t>
            </a:r>
            <a:r>
              <a:rPr lang="de-DE" kern="0" dirty="0"/>
              <a:t> </a:t>
            </a:r>
            <a:r>
              <a:rPr lang="de-DE" kern="0" dirty="0" err="1"/>
              <a:t>Methiden</a:t>
            </a:r>
            <a:r>
              <a:rPr lang="de-DE" kern="0" dirty="0"/>
              <a:t> angewendet: abhängig von Umwelt und Wissen, alle </a:t>
            </a:r>
            <a:r>
              <a:rPr lang="de-DE" kern="0" dirty="0" err="1"/>
              <a:t>quantitavien</a:t>
            </a:r>
            <a:r>
              <a:rPr lang="de-DE" kern="0" dirty="0"/>
              <a:t> und quantitativen Methoden, </a:t>
            </a:r>
            <a:r>
              <a:rPr lang="de-DE" kern="0" dirty="0" err="1"/>
              <a:t>mixed</a:t>
            </a:r>
            <a:r>
              <a:rPr lang="de-DE" kern="0" dirty="0"/>
              <a:t>, </a:t>
            </a:r>
          </a:p>
          <a:p>
            <a:pPr marL="457200" lvl="1" indent="0">
              <a:buNone/>
            </a:pPr>
            <a:endParaRPr lang="de-DE" kern="0" dirty="0"/>
          </a:p>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B7CA2DEC-7D68-D3B2-77DB-34EEB6F9CDBB}"/>
              </a:ext>
            </a:extLst>
          </p:cNvPr>
          <p:cNvSpPr>
            <a:spLocks noGrp="1"/>
          </p:cNvSpPr>
          <p:nvPr>
            <p:ph type="dt" idx="10"/>
          </p:nvPr>
        </p:nvSpPr>
        <p:spPr/>
        <p:txBody>
          <a:bodyPr/>
          <a:lstStyle/>
          <a:p>
            <a:pPr>
              <a:defRPr/>
            </a:pPr>
            <a:fld id="{F1C9B7FF-3D02-45CB-9654-6A9D5E667D4F}" type="datetime1">
              <a:rPr lang="de-DE" smtClean="0"/>
              <a:t>12.01.2026</a:t>
            </a:fld>
            <a:endParaRPr lang="de-DE"/>
          </a:p>
        </p:txBody>
      </p:sp>
      <p:sp>
        <p:nvSpPr>
          <p:cNvPr id="5" name="Foliennummernplatzhalter 4">
            <a:extLst>
              <a:ext uri="{FF2B5EF4-FFF2-40B4-BE49-F238E27FC236}">
                <a16:creationId xmlns:a16="http://schemas.microsoft.com/office/drawing/2014/main" id="{DB33793E-D894-8080-7DB2-2E339BFACB34}"/>
              </a:ext>
            </a:extLst>
          </p:cNvPr>
          <p:cNvSpPr>
            <a:spLocks noGrp="1"/>
          </p:cNvSpPr>
          <p:nvPr>
            <p:ph type="sldNum" sz="quarter" idx="11"/>
          </p:nvPr>
        </p:nvSpPr>
        <p:spPr/>
        <p:txBody>
          <a:bodyPr/>
          <a:lstStyle/>
          <a:p>
            <a:pPr>
              <a:defRPr/>
            </a:pPr>
            <a:fld id="{BCB6D199-8F06-4346-AE65-F23F023EED68}" type="slidenum">
              <a:rPr lang="de-DE" smtClean="0"/>
              <a:pPr>
                <a:defRPr/>
              </a:pPr>
              <a:t>45</a:t>
            </a:fld>
            <a:endParaRPr lang="de-DE"/>
          </a:p>
        </p:txBody>
      </p:sp>
    </p:spTree>
    <p:extLst>
      <p:ext uri="{BB962C8B-B14F-4D97-AF65-F5344CB8AC3E}">
        <p14:creationId xmlns:p14="http://schemas.microsoft.com/office/powerpoint/2010/main" val="824300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0C8C4-B256-A0BF-7344-0F9A602881D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9744A95-768A-8823-D9BD-599B7ED7393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84C6D6C-1EDA-BD7B-EF2B-E0B475328D80}"/>
              </a:ext>
            </a:extLst>
          </p:cNvPr>
          <p:cNvSpPr>
            <a:spLocks noGrp="1"/>
          </p:cNvSpPr>
          <p:nvPr>
            <p:ph type="body" idx="1"/>
          </p:nvPr>
        </p:nvSpPr>
        <p:spPr/>
        <p:txBody>
          <a:bodyPr/>
          <a:lstStyle/>
          <a:p>
            <a:pPr lvl="1"/>
            <a:r>
              <a:rPr lang="de-DE" kern="0" dirty="0"/>
              <a:t>3 Phasen – </a:t>
            </a:r>
            <a:r>
              <a:rPr lang="de-DE" kern="0" dirty="0" err="1"/>
              <a:t>cycles</a:t>
            </a:r>
            <a:r>
              <a:rPr lang="de-DE" kern="0" dirty="0"/>
              <a:t>, iterativer Prozess</a:t>
            </a:r>
          </a:p>
          <a:p>
            <a:pPr marL="685800" lvl="1" indent="-228600">
              <a:buAutoNum type="arabicPeriod"/>
            </a:pPr>
            <a:r>
              <a:rPr lang="de-DE" kern="0" dirty="0" err="1"/>
              <a:t>Relevance</a:t>
            </a:r>
            <a:r>
              <a:rPr lang="de-DE" kern="0" dirty="0"/>
              <a:t>: Definieren im Kontext: </a:t>
            </a:r>
            <a:r>
              <a:rPr lang="de-DE" kern="0" dirty="0" err="1"/>
              <a:t>Hevner</a:t>
            </a:r>
            <a:r>
              <a:rPr lang="de-DE" kern="0" dirty="0"/>
              <a:t> bezeichnet dies als Environment. (Firma, produzierende Firma, Forschungsdisziplin)</a:t>
            </a:r>
          </a:p>
          <a:p>
            <a:pPr marL="914400" lvl="2" indent="0">
              <a:buNone/>
            </a:pPr>
            <a:r>
              <a:rPr lang="de-DE" kern="0" dirty="0"/>
              <a:t>Klarheit über 4 Bereiche involvierten Akteure, technologische Strukturen, </a:t>
            </a:r>
            <a:r>
              <a:rPr lang="de-DE" kern="0" dirty="0" err="1"/>
              <a:t>organisationelle</a:t>
            </a:r>
            <a:r>
              <a:rPr lang="de-DE" kern="0" dirty="0"/>
              <a:t> </a:t>
            </a:r>
            <a:r>
              <a:rPr lang="de-DE" kern="0" dirty="0" err="1"/>
              <a:t>Strukturene</a:t>
            </a:r>
            <a:r>
              <a:rPr lang="de-DE" kern="0" dirty="0"/>
              <a:t>, Probleme und Möglichkeiten im genannten Umfeld</a:t>
            </a:r>
          </a:p>
          <a:p>
            <a:pPr marL="914400" lvl="2" indent="0">
              <a:buNone/>
            </a:pPr>
            <a:r>
              <a:rPr lang="de-DE" kern="0" dirty="0" err="1"/>
              <a:t>Relevance</a:t>
            </a:r>
            <a:r>
              <a:rPr lang="de-DE" kern="0" dirty="0"/>
              <a:t> Cycle: 3 Ziele : Festlegung des </a:t>
            </a:r>
            <a:r>
              <a:rPr lang="de-DE" kern="0" dirty="0" err="1"/>
              <a:t>Anwednungskontextes</a:t>
            </a:r>
            <a:r>
              <a:rPr lang="de-DE" kern="0" dirty="0"/>
              <a:t>, Bestimmung der Anforderungen an das Artefakt und Kriterien die das Artefakt als bestanden charakterisieren,</a:t>
            </a:r>
          </a:p>
          <a:p>
            <a:pPr marL="914400" lvl="2" indent="0">
              <a:buNone/>
            </a:pPr>
            <a:r>
              <a:rPr lang="de-DE" kern="0" dirty="0"/>
              <a:t> Artefakt nicht bestanden dann hierhin zurück</a:t>
            </a:r>
          </a:p>
          <a:p>
            <a:pPr marL="457200" lvl="1" indent="0">
              <a:buNone/>
            </a:pPr>
            <a:r>
              <a:rPr lang="de-DE" kern="0" dirty="0"/>
              <a:t>2. Cycle Rigor </a:t>
            </a:r>
            <a:r>
              <a:rPr lang="de-DE" kern="0" dirty="0" err="1"/>
              <a:t>cycle</a:t>
            </a:r>
            <a:r>
              <a:rPr lang="de-DE" kern="0" dirty="0"/>
              <a:t>: Besonderheit! Gelernte abstrahieren und Wissen </a:t>
            </a:r>
            <a:r>
              <a:rPr lang="de-DE" kern="0" dirty="0" err="1"/>
              <a:t>abtrsahieren</a:t>
            </a:r>
            <a:r>
              <a:rPr lang="de-DE" kern="0" dirty="0"/>
              <a:t>, daher das besondere Knowledge </a:t>
            </a:r>
            <a:r>
              <a:rPr lang="de-DE" kern="0" dirty="0" err="1"/>
              <a:t>base</a:t>
            </a:r>
            <a:r>
              <a:rPr lang="de-DE" kern="0" dirty="0"/>
              <a:t>!, existierendes Wissen, </a:t>
            </a:r>
            <a:r>
              <a:rPr lang="de-DE" kern="0" dirty="0" err="1"/>
              <a:t>theorie</a:t>
            </a:r>
            <a:r>
              <a:rPr lang="de-DE" kern="0" dirty="0"/>
              <a:t> und verwandet </a:t>
            </a:r>
            <a:r>
              <a:rPr lang="de-DE" kern="0" dirty="0" err="1"/>
              <a:t>breits</a:t>
            </a:r>
            <a:r>
              <a:rPr lang="de-DE" kern="0" dirty="0"/>
              <a:t> bestehend Artefakte, Wissen gesammelt,</a:t>
            </a:r>
          </a:p>
          <a:p>
            <a:pPr marL="457200" lvl="1" indent="0">
              <a:buNone/>
            </a:pPr>
            <a:r>
              <a:rPr lang="de-DE" kern="0" dirty="0"/>
              <a:t>Am Ende Wissen und </a:t>
            </a:r>
            <a:r>
              <a:rPr lang="de-DE" kern="0" dirty="0" err="1"/>
              <a:t>Erkentnisse</a:t>
            </a:r>
            <a:r>
              <a:rPr lang="de-DE" kern="0" dirty="0"/>
              <a:t> zurückgespielt,,</a:t>
            </a:r>
          </a:p>
          <a:p>
            <a:pPr marL="457200" lvl="1" indent="0">
              <a:buNone/>
            </a:pPr>
            <a:endParaRPr lang="de-DE" kern="0" dirty="0"/>
          </a:p>
          <a:p>
            <a:pPr marL="457200" lvl="1" indent="0">
              <a:buNone/>
            </a:pPr>
            <a:r>
              <a:rPr lang="de-DE" kern="0" dirty="0"/>
              <a:t>3. Design Cycle in der Mitte:  das Artefakt gestaltet und </a:t>
            </a:r>
            <a:r>
              <a:rPr lang="de-DE" kern="0" dirty="0" err="1"/>
              <a:t>umgestzet</a:t>
            </a:r>
            <a:r>
              <a:rPr lang="de-DE" kern="0" dirty="0"/>
              <a:t>, evaluiert aus relevant </a:t>
            </a:r>
            <a:r>
              <a:rPr lang="de-DE" kern="0" dirty="0" err="1"/>
              <a:t>cycle</a:t>
            </a:r>
            <a:r>
              <a:rPr lang="de-DE" kern="0" dirty="0"/>
              <a:t>, </a:t>
            </a:r>
            <a:r>
              <a:rPr lang="de-DE" kern="0" dirty="0" err="1"/>
              <a:t>genüft</a:t>
            </a:r>
            <a:r>
              <a:rPr lang="de-DE" kern="0" dirty="0"/>
              <a:t>, umgesetzt testen</a:t>
            </a:r>
          </a:p>
          <a:p>
            <a:pPr marL="457200" lvl="1" indent="0">
              <a:buNone/>
            </a:pPr>
            <a:r>
              <a:rPr lang="de-DE" kern="0" dirty="0"/>
              <a:t>Methoden: </a:t>
            </a:r>
            <a:r>
              <a:rPr lang="de-DE" kern="0" dirty="0" err="1"/>
              <a:t>Methodology</a:t>
            </a:r>
            <a:r>
              <a:rPr lang="de-DE" kern="0" dirty="0"/>
              <a:t>: </a:t>
            </a:r>
            <a:r>
              <a:rPr lang="de-DE" kern="0" dirty="0" err="1"/>
              <a:t>unterschiedlcihe</a:t>
            </a:r>
            <a:r>
              <a:rPr lang="de-DE" kern="0" dirty="0"/>
              <a:t> </a:t>
            </a:r>
            <a:r>
              <a:rPr lang="de-DE" kern="0" dirty="0" err="1"/>
              <a:t>Methiden</a:t>
            </a:r>
            <a:r>
              <a:rPr lang="de-DE" kern="0" dirty="0"/>
              <a:t> angewendet: abhängig von Umwelt und Wissen, alle </a:t>
            </a:r>
            <a:r>
              <a:rPr lang="de-DE" kern="0" dirty="0" err="1"/>
              <a:t>quantitavien</a:t>
            </a:r>
            <a:r>
              <a:rPr lang="de-DE" kern="0" dirty="0"/>
              <a:t> und quantitativen Methoden, </a:t>
            </a:r>
            <a:r>
              <a:rPr lang="de-DE" kern="0" dirty="0" err="1"/>
              <a:t>mixed</a:t>
            </a:r>
            <a:r>
              <a:rPr lang="de-DE" kern="0" dirty="0"/>
              <a:t>, </a:t>
            </a:r>
          </a:p>
          <a:p>
            <a:pPr marL="457200" lvl="1" indent="0">
              <a:buNone/>
            </a:pPr>
            <a:endParaRPr lang="de-DE" kern="0" dirty="0"/>
          </a:p>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869AE60E-5109-98A4-77E1-722D16A86850}"/>
              </a:ext>
            </a:extLst>
          </p:cNvPr>
          <p:cNvSpPr>
            <a:spLocks noGrp="1"/>
          </p:cNvSpPr>
          <p:nvPr>
            <p:ph type="dt" idx="10"/>
          </p:nvPr>
        </p:nvSpPr>
        <p:spPr/>
        <p:txBody>
          <a:bodyPr/>
          <a:lstStyle/>
          <a:p>
            <a:pPr>
              <a:defRPr/>
            </a:pPr>
            <a:fld id="{42873F9B-2090-4FC5-B6DF-DBC5A932A233}" type="datetime1">
              <a:rPr lang="de-DE" smtClean="0"/>
              <a:t>12.01.2026</a:t>
            </a:fld>
            <a:endParaRPr lang="de-DE"/>
          </a:p>
        </p:txBody>
      </p:sp>
      <p:sp>
        <p:nvSpPr>
          <p:cNvPr id="5" name="Foliennummernplatzhalter 4">
            <a:extLst>
              <a:ext uri="{FF2B5EF4-FFF2-40B4-BE49-F238E27FC236}">
                <a16:creationId xmlns:a16="http://schemas.microsoft.com/office/drawing/2014/main" id="{E8A703FA-3E03-38B1-43EE-9E325C56AEFC}"/>
              </a:ext>
            </a:extLst>
          </p:cNvPr>
          <p:cNvSpPr>
            <a:spLocks noGrp="1"/>
          </p:cNvSpPr>
          <p:nvPr>
            <p:ph type="sldNum" sz="quarter" idx="11"/>
          </p:nvPr>
        </p:nvSpPr>
        <p:spPr/>
        <p:txBody>
          <a:bodyPr/>
          <a:lstStyle/>
          <a:p>
            <a:pPr>
              <a:defRPr/>
            </a:pPr>
            <a:fld id="{BCB6D199-8F06-4346-AE65-F23F023EED68}" type="slidenum">
              <a:rPr lang="de-DE" smtClean="0"/>
              <a:pPr>
                <a:defRPr/>
              </a:pPr>
              <a:t>46</a:t>
            </a:fld>
            <a:endParaRPr lang="de-DE"/>
          </a:p>
        </p:txBody>
      </p:sp>
    </p:spTree>
    <p:extLst>
      <p:ext uri="{BB962C8B-B14F-4D97-AF65-F5344CB8AC3E}">
        <p14:creationId xmlns:p14="http://schemas.microsoft.com/office/powerpoint/2010/main" val="1756357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B78C8-D56E-49DE-1AF2-D9CED2958CE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8940EE2-C59D-B32D-A980-B995CCB317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D7BDAD5-F6BA-A3C7-50CC-A9EE3FFE801B}"/>
              </a:ext>
            </a:extLst>
          </p:cNvPr>
          <p:cNvSpPr>
            <a:spLocks noGrp="1"/>
          </p:cNvSpPr>
          <p:nvPr>
            <p:ph type="body" idx="1"/>
          </p:nvPr>
        </p:nvSpPr>
        <p:spPr/>
        <p:txBody>
          <a:bodyPr/>
          <a:lstStyle/>
          <a:p>
            <a:pPr lvl="1"/>
            <a:r>
              <a:rPr lang="de-DE" kern="0" dirty="0"/>
              <a:t>3 Phasen – </a:t>
            </a:r>
            <a:r>
              <a:rPr lang="de-DE" kern="0" dirty="0" err="1"/>
              <a:t>cycles</a:t>
            </a:r>
            <a:r>
              <a:rPr lang="de-DE" kern="0" dirty="0"/>
              <a:t>, iterativer Prozess</a:t>
            </a:r>
          </a:p>
          <a:p>
            <a:pPr marL="685800" lvl="1" indent="-228600">
              <a:buAutoNum type="arabicPeriod"/>
            </a:pPr>
            <a:r>
              <a:rPr lang="de-DE" kern="0" dirty="0" err="1"/>
              <a:t>Relevance</a:t>
            </a:r>
            <a:r>
              <a:rPr lang="de-DE" kern="0" dirty="0"/>
              <a:t>: Definieren im Kontext: </a:t>
            </a:r>
            <a:r>
              <a:rPr lang="de-DE" kern="0" dirty="0" err="1"/>
              <a:t>Hevner</a:t>
            </a:r>
            <a:r>
              <a:rPr lang="de-DE" kern="0" dirty="0"/>
              <a:t> bezeichnet dies als Environment. (Firma, produzierende Firma, Forschungsdisziplin)</a:t>
            </a:r>
          </a:p>
          <a:p>
            <a:pPr marL="914400" lvl="2" indent="0">
              <a:buNone/>
            </a:pPr>
            <a:r>
              <a:rPr lang="de-DE" kern="0" dirty="0"/>
              <a:t>Klarheit über 4 Bereiche involvierten Akteure, technologische Strukturen, </a:t>
            </a:r>
            <a:r>
              <a:rPr lang="de-DE" kern="0" dirty="0" err="1"/>
              <a:t>organisationelle</a:t>
            </a:r>
            <a:r>
              <a:rPr lang="de-DE" kern="0" dirty="0"/>
              <a:t> </a:t>
            </a:r>
            <a:r>
              <a:rPr lang="de-DE" kern="0" dirty="0" err="1"/>
              <a:t>Strukturene</a:t>
            </a:r>
            <a:r>
              <a:rPr lang="de-DE" kern="0" dirty="0"/>
              <a:t>, Probleme und Möglichkeiten im genannten Umfeld</a:t>
            </a:r>
          </a:p>
          <a:p>
            <a:pPr marL="914400" lvl="2" indent="0">
              <a:buNone/>
            </a:pPr>
            <a:r>
              <a:rPr lang="de-DE" kern="0" dirty="0" err="1"/>
              <a:t>Relevance</a:t>
            </a:r>
            <a:r>
              <a:rPr lang="de-DE" kern="0" dirty="0"/>
              <a:t> Cycle: 3 Ziele : Festlegung des </a:t>
            </a:r>
            <a:r>
              <a:rPr lang="de-DE" kern="0" dirty="0" err="1"/>
              <a:t>Anwednungskontextes</a:t>
            </a:r>
            <a:r>
              <a:rPr lang="de-DE" kern="0" dirty="0"/>
              <a:t>, Bestimmung der Anforderungen an das Artefakt und Kriterien die das Artefakt als bestanden charakterisieren,</a:t>
            </a:r>
          </a:p>
          <a:p>
            <a:pPr marL="914400" lvl="2" indent="0">
              <a:buNone/>
            </a:pPr>
            <a:r>
              <a:rPr lang="de-DE" kern="0" dirty="0"/>
              <a:t> Artefakt nicht bestanden dann hierhin zurück</a:t>
            </a:r>
          </a:p>
          <a:p>
            <a:pPr marL="457200" lvl="1" indent="0">
              <a:buNone/>
            </a:pPr>
            <a:r>
              <a:rPr lang="de-DE" kern="0" dirty="0"/>
              <a:t>2. Cycle Rigor </a:t>
            </a:r>
            <a:r>
              <a:rPr lang="de-DE" kern="0" dirty="0" err="1"/>
              <a:t>cycle</a:t>
            </a:r>
            <a:r>
              <a:rPr lang="de-DE" kern="0" dirty="0"/>
              <a:t>: Besonderheit! Gelernte abstrahieren und Wissen </a:t>
            </a:r>
            <a:r>
              <a:rPr lang="de-DE" kern="0" dirty="0" err="1"/>
              <a:t>abtrsahieren</a:t>
            </a:r>
            <a:r>
              <a:rPr lang="de-DE" kern="0" dirty="0"/>
              <a:t>, daher das besondere Knowledge </a:t>
            </a:r>
            <a:r>
              <a:rPr lang="de-DE" kern="0" dirty="0" err="1"/>
              <a:t>base</a:t>
            </a:r>
            <a:r>
              <a:rPr lang="de-DE" kern="0" dirty="0"/>
              <a:t>!, existierendes Wissen, </a:t>
            </a:r>
            <a:r>
              <a:rPr lang="de-DE" kern="0" dirty="0" err="1"/>
              <a:t>theorie</a:t>
            </a:r>
            <a:r>
              <a:rPr lang="de-DE" kern="0" dirty="0"/>
              <a:t> und verwandet </a:t>
            </a:r>
            <a:r>
              <a:rPr lang="de-DE" kern="0" dirty="0" err="1"/>
              <a:t>breits</a:t>
            </a:r>
            <a:r>
              <a:rPr lang="de-DE" kern="0" dirty="0"/>
              <a:t> bestehend Artefakte, Wissen gesammelt,</a:t>
            </a:r>
          </a:p>
          <a:p>
            <a:pPr marL="457200" lvl="1" indent="0">
              <a:buNone/>
            </a:pPr>
            <a:r>
              <a:rPr lang="de-DE" kern="0" dirty="0"/>
              <a:t>Am Ende Wissen und </a:t>
            </a:r>
            <a:r>
              <a:rPr lang="de-DE" kern="0" dirty="0" err="1"/>
              <a:t>Erkentnisse</a:t>
            </a:r>
            <a:r>
              <a:rPr lang="de-DE" kern="0" dirty="0"/>
              <a:t> zurückgespielt,,</a:t>
            </a:r>
          </a:p>
          <a:p>
            <a:pPr marL="457200" lvl="1" indent="0">
              <a:buNone/>
            </a:pPr>
            <a:endParaRPr lang="de-DE" kern="0" dirty="0"/>
          </a:p>
          <a:p>
            <a:pPr marL="457200" lvl="1" indent="0">
              <a:buNone/>
            </a:pPr>
            <a:r>
              <a:rPr lang="de-DE" kern="0" dirty="0"/>
              <a:t>3. Design Cycle in der Mitte:  das Artefakt gestaltet und </a:t>
            </a:r>
            <a:r>
              <a:rPr lang="de-DE" kern="0" dirty="0" err="1"/>
              <a:t>umgestzet</a:t>
            </a:r>
            <a:r>
              <a:rPr lang="de-DE" kern="0" dirty="0"/>
              <a:t>, evaluiert aus relevant </a:t>
            </a:r>
            <a:r>
              <a:rPr lang="de-DE" kern="0" dirty="0" err="1"/>
              <a:t>cycle</a:t>
            </a:r>
            <a:r>
              <a:rPr lang="de-DE" kern="0" dirty="0"/>
              <a:t>, </a:t>
            </a:r>
            <a:r>
              <a:rPr lang="de-DE" kern="0" dirty="0" err="1"/>
              <a:t>genüft</a:t>
            </a:r>
            <a:r>
              <a:rPr lang="de-DE" kern="0" dirty="0"/>
              <a:t>, umgesetzt testen</a:t>
            </a:r>
          </a:p>
          <a:p>
            <a:pPr marL="457200" lvl="1" indent="0">
              <a:buNone/>
            </a:pPr>
            <a:r>
              <a:rPr lang="de-DE" kern="0" dirty="0"/>
              <a:t>Methoden: </a:t>
            </a:r>
            <a:r>
              <a:rPr lang="de-DE" kern="0" dirty="0" err="1"/>
              <a:t>Methodology</a:t>
            </a:r>
            <a:r>
              <a:rPr lang="de-DE" kern="0" dirty="0"/>
              <a:t>: </a:t>
            </a:r>
            <a:r>
              <a:rPr lang="de-DE" kern="0" dirty="0" err="1"/>
              <a:t>unterschiedlcihe</a:t>
            </a:r>
            <a:r>
              <a:rPr lang="de-DE" kern="0" dirty="0"/>
              <a:t> </a:t>
            </a:r>
            <a:r>
              <a:rPr lang="de-DE" kern="0" dirty="0" err="1"/>
              <a:t>Methiden</a:t>
            </a:r>
            <a:r>
              <a:rPr lang="de-DE" kern="0" dirty="0"/>
              <a:t> angewendet: abhängig von Umwelt und Wissen, alle </a:t>
            </a:r>
            <a:r>
              <a:rPr lang="de-DE" kern="0" dirty="0" err="1"/>
              <a:t>quantitavien</a:t>
            </a:r>
            <a:r>
              <a:rPr lang="de-DE" kern="0" dirty="0"/>
              <a:t> und quantitativen Methoden, </a:t>
            </a:r>
            <a:r>
              <a:rPr lang="de-DE" kern="0" dirty="0" err="1"/>
              <a:t>mixed</a:t>
            </a:r>
            <a:r>
              <a:rPr lang="de-DE" kern="0" dirty="0"/>
              <a:t>, </a:t>
            </a:r>
          </a:p>
          <a:p>
            <a:pPr marL="457200" lvl="1" indent="0">
              <a:buNone/>
            </a:pPr>
            <a:endParaRPr lang="de-DE" kern="0" dirty="0"/>
          </a:p>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9785FAD8-83A7-3DC4-1C14-F2D6E6BB142C}"/>
              </a:ext>
            </a:extLst>
          </p:cNvPr>
          <p:cNvSpPr>
            <a:spLocks noGrp="1"/>
          </p:cNvSpPr>
          <p:nvPr>
            <p:ph type="dt" idx="10"/>
          </p:nvPr>
        </p:nvSpPr>
        <p:spPr/>
        <p:txBody>
          <a:bodyPr/>
          <a:lstStyle/>
          <a:p>
            <a:pPr>
              <a:defRPr/>
            </a:pPr>
            <a:fld id="{349AE424-23C1-41CF-8448-9792A10B2097}" type="datetime1">
              <a:rPr lang="de-DE" smtClean="0"/>
              <a:t>12.01.2026</a:t>
            </a:fld>
            <a:endParaRPr lang="de-DE"/>
          </a:p>
        </p:txBody>
      </p:sp>
      <p:sp>
        <p:nvSpPr>
          <p:cNvPr id="5" name="Foliennummernplatzhalter 4">
            <a:extLst>
              <a:ext uri="{FF2B5EF4-FFF2-40B4-BE49-F238E27FC236}">
                <a16:creationId xmlns:a16="http://schemas.microsoft.com/office/drawing/2014/main" id="{DD1AC7F8-DE5F-4AD7-5449-203C6557DD00}"/>
              </a:ext>
            </a:extLst>
          </p:cNvPr>
          <p:cNvSpPr>
            <a:spLocks noGrp="1"/>
          </p:cNvSpPr>
          <p:nvPr>
            <p:ph type="sldNum" sz="quarter" idx="11"/>
          </p:nvPr>
        </p:nvSpPr>
        <p:spPr/>
        <p:txBody>
          <a:bodyPr/>
          <a:lstStyle/>
          <a:p>
            <a:pPr>
              <a:defRPr/>
            </a:pPr>
            <a:fld id="{BCB6D199-8F06-4346-AE65-F23F023EED68}" type="slidenum">
              <a:rPr lang="de-DE" smtClean="0"/>
              <a:pPr>
                <a:defRPr/>
              </a:pPr>
              <a:t>47</a:t>
            </a:fld>
            <a:endParaRPr lang="de-DE"/>
          </a:p>
        </p:txBody>
      </p:sp>
    </p:spTree>
    <p:extLst>
      <p:ext uri="{BB962C8B-B14F-4D97-AF65-F5344CB8AC3E}">
        <p14:creationId xmlns:p14="http://schemas.microsoft.com/office/powerpoint/2010/main" val="169317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AF555-D0AD-44EC-8F15-80EFD996B42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6DE586-61ED-58AF-D64F-1CEA629CDDF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53B589B-82FB-FD9D-7017-059C070943B5}"/>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D30E78CA-4225-61B0-A7A6-8293925D0661}"/>
              </a:ext>
            </a:extLst>
          </p:cNvPr>
          <p:cNvSpPr>
            <a:spLocks noGrp="1"/>
          </p:cNvSpPr>
          <p:nvPr>
            <p:ph type="dt" idx="10"/>
          </p:nvPr>
        </p:nvSpPr>
        <p:spPr/>
        <p:txBody>
          <a:bodyPr/>
          <a:lstStyle/>
          <a:p>
            <a:pPr>
              <a:defRPr/>
            </a:pPr>
            <a:fld id="{74F70004-5E0D-4E80-A2A3-B443D9FEBCA1}" type="datetime1">
              <a:rPr lang="de-DE" smtClean="0"/>
              <a:t>12.01.2026</a:t>
            </a:fld>
            <a:endParaRPr lang="de-DE"/>
          </a:p>
        </p:txBody>
      </p:sp>
      <p:sp>
        <p:nvSpPr>
          <p:cNvPr id="5" name="Foliennummernplatzhalter 4">
            <a:extLst>
              <a:ext uri="{FF2B5EF4-FFF2-40B4-BE49-F238E27FC236}">
                <a16:creationId xmlns:a16="http://schemas.microsoft.com/office/drawing/2014/main" id="{69214EF5-CF3D-13BC-DBBD-64B7EA273B7E}"/>
              </a:ext>
            </a:extLst>
          </p:cNvPr>
          <p:cNvSpPr>
            <a:spLocks noGrp="1"/>
          </p:cNvSpPr>
          <p:nvPr>
            <p:ph type="sldNum" sz="quarter" idx="11"/>
          </p:nvPr>
        </p:nvSpPr>
        <p:spPr/>
        <p:txBody>
          <a:bodyPr/>
          <a:lstStyle/>
          <a:p>
            <a:pPr>
              <a:defRPr/>
            </a:pPr>
            <a:fld id="{BCB6D199-8F06-4346-AE65-F23F023EED68}" type="slidenum">
              <a:rPr lang="de-DE" smtClean="0"/>
              <a:pPr>
                <a:defRPr/>
              </a:pPr>
              <a:t>48</a:t>
            </a:fld>
            <a:endParaRPr lang="de-DE"/>
          </a:p>
        </p:txBody>
      </p:sp>
    </p:spTree>
    <p:extLst>
      <p:ext uri="{BB962C8B-B14F-4D97-AF65-F5344CB8AC3E}">
        <p14:creationId xmlns:p14="http://schemas.microsoft.com/office/powerpoint/2010/main" val="2901148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1FC1A-49AC-6A3B-3AE9-EB5772C56DE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001C919-457E-83D2-835B-469D4C5524A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8ED3EF0-126C-95D4-9EA8-B92FB98DC131}"/>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D8CBA7A2-7F22-B67C-CF17-CAC205402F6A}"/>
              </a:ext>
            </a:extLst>
          </p:cNvPr>
          <p:cNvSpPr>
            <a:spLocks noGrp="1"/>
          </p:cNvSpPr>
          <p:nvPr>
            <p:ph type="dt" idx="10"/>
          </p:nvPr>
        </p:nvSpPr>
        <p:spPr/>
        <p:txBody>
          <a:bodyPr/>
          <a:lstStyle/>
          <a:p>
            <a:pPr>
              <a:defRPr/>
            </a:pPr>
            <a:fld id="{74F70004-5E0D-4E80-A2A3-B443D9FEBCA1}" type="datetime1">
              <a:rPr lang="de-DE" smtClean="0"/>
              <a:t>12.01.2026</a:t>
            </a:fld>
            <a:endParaRPr lang="de-DE"/>
          </a:p>
        </p:txBody>
      </p:sp>
      <p:sp>
        <p:nvSpPr>
          <p:cNvPr id="5" name="Foliennummernplatzhalter 4">
            <a:extLst>
              <a:ext uri="{FF2B5EF4-FFF2-40B4-BE49-F238E27FC236}">
                <a16:creationId xmlns:a16="http://schemas.microsoft.com/office/drawing/2014/main" id="{CE4F0C26-B54F-D8DA-58BA-8AFF2F5F01EC}"/>
              </a:ext>
            </a:extLst>
          </p:cNvPr>
          <p:cNvSpPr>
            <a:spLocks noGrp="1"/>
          </p:cNvSpPr>
          <p:nvPr>
            <p:ph type="sldNum" sz="quarter" idx="11"/>
          </p:nvPr>
        </p:nvSpPr>
        <p:spPr/>
        <p:txBody>
          <a:bodyPr/>
          <a:lstStyle/>
          <a:p>
            <a:pPr>
              <a:defRPr/>
            </a:pPr>
            <a:fld id="{BCB6D199-8F06-4346-AE65-F23F023EED68}" type="slidenum">
              <a:rPr lang="de-DE" smtClean="0"/>
              <a:pPr>
                <a:defRPr/>
              </a:pPr>
              <a:t>49</a:t>
            </a:fld>
            <a:endParaRPr lang="de-DE"/>
          </a:p>
        </p:txBody>
      </p:sp>
    </p:spTree>
    <p:extLst>
      <p:ext uri="{BB962C8B-B14F-4D97-AF65-F5344CB8AC3E}">
        <p14:creationId xmlns:p14="http://schemas.microsoft.com/office/powerpoint/2010/main" val="913339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2075" y="746125"/>
            <a:ext cx="6629400" cy="3729038"/>
          </a:xfrm>
        </p:spPr>
      </p:sp>
      <p:sp>
        <p:nvSpPr>
          <p:cNvPr id="3" name="Notizenplatzhalter 2"/>
          <p:cNvSpPr>
            <a:spLocks noGrp="1"/>
          </p:cNvSpPr>
          <p:nvPr>
            <p:ph type="body" idx="1"/>
          </p:nvPr>
        </p:nvSpPr>
        <p:spPr/>
        <p:txBody>
          <a:bodyPr/>
          <a:lstStyle/>
          <a:p>
            <a:endParaRPr lang="de-DE"/>
          </a:p>
        </p:txBody>
      </p:sp>
      <p:sp>
        <p:nvSpPr>
          <p:cNvPr id="4" name="Datumsplatzhalter 3"/>
          <p:cNvSpPr>
            <a:spLocks noGrp="1"/>
          </p:cNvSpPr>
          <p:nvPr>
            <p:ph type="dt" idx="10"/>
          </p:nvPr>
        </p:nvSpPr>
        <p:spPr/>
        <p:txBody>
          <a:bodyPr/>
          <a:lstStyle/>
          <a:p>
            <a:pPr>
              <a:defRPr/>
            </a:pPr>
            <a:fld id="{1B809833-76C3-4BF7-8EA8-9E0FCA8E2A9A}" type="datetime1">
              <a:rPr lang="de-DE" smtClean="0"/>
              <a:t>12.01.2026</a:t>
            </a:fld>
            <a:endParaRPr lang="de-DE"/>
          </a:p>
        </p:txBody>
      </p:sp>
      <p:sp>
        <p:nvSpPr>
          <p:cNvPr id="5" name="Foliennummernplatzhalter 4"/>
          <p:cNvSpPr>
            <a:spLocks noGrp="1"/>
          </p:cNvSpPr>
          <p:nvPr>
            <p:ph type="sldNum" sz="quarter" idx="11"/>
          </p:nvPr>
        </p:nvSpPr>
        <p:spPr/>
        <p:txBody>
          <a:bodyPr/>
          <a:lstStyle/>
          <a:p>
            <a:pPr>
              <a:defRPr/>
            </a:pPr>
            <a:fld id="{BCB6D199-8F06-4346-AE65-F23F023EED68}" type="slidenum">
              <a:rPr lang="de-DE" smtClean="0"/>
              <a:pPr>
                <a:defRPr/>
              </a:pPr>
              <a:t>10</a:t>
            </a:fld>
            <a:endParaRPr lang="de-DE"/>
          </a:p>
        </p:txBody>
      </p:sp>
    </p:spTree>
    <p:extLst>
      <p:ext uri="{BB962C8B-B14F-4D97-AF65-F5344CB8AC3E}">
        <p14:creationId xmlns:p14="http://schemas.microsoft.com/office/powerpoint/2010/main" val="2442733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FFAB8-6178-BA7F-39A3-C6F515778CC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5EC0997-1F65-DF9C-81A2-05EB524194C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4544DFB-AB3C-8FE4-298A-6E80FF2A6C70}"/>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E529A747-C8F4-1497-A37B-FD822E388D41}"/>
              </a:ext>
            </a:extLst>
          </p:cNvPr>
          <p:cNvSpPr>
            <a:spLocks noGrp="1"/>
          </p:cNvSpPr>
          <p:nvPr>
            <p:ph type="dt" idx="10"/>
          </p:nvPr>
        </p:nvSpPr>
        <p:spPr/>
        <p:txBody>
          <a:bodyPr/>
          <a:lstStyle/>
          <a:p>
            <a:pPr>
              <a:defRPr/>
            </a:pPr>
            <a:fld id="{74F70004-5E0D-4E80-A2A3-B443D9FEBCA1}" type="datetime1">
              <a:rPr lang="de-DE" smtClean="0"/>
              <a:t>12.01.2026</a:t>
            </a:fld>
            <a:endParaRPr lang="de-DE"/>
          </a:p>
        </p:txBody>
      </p:sp>
      <p:sp>
        <p:nvSpPr>
          <p:cNvPr id="5" name="Foliennummernplatzhalter 4">
            <a:extLst>
              <a:ext uri="{FF2B5EF4-FFF2-40B4-BE49-F238E27FC236}">
                <a16:creationId xmlns:a16="http://schemas.microsoft.com/office/drawing/2014/main" id="{B8F19AE0-26BE-7B80-1CCB-3066D4DDC632}"/>
              </a:ext>
            </a:extLst>
          </p:cNvPr>
          <p:cNvSpPr>
            <a:spLocks noGrp="1"/>
          </p:cNvSpPr>
          <p:nvPr>
            <p:ph type="sldNum" sz="quarter" idx="11"/>
          </p:nvPr>
        </p:nvSpPr>
        <p:spPr/>
        <p:txBody>
          <a:bodyPr/>
          <a:lstStyle/>
          <a:p>
            <a:pPr>
              <a:defRPr/>
            </a:pPr>
            <a:fld id="{BCB6D199-8F06-4346-AE65-F23F023EED68}" type="slidenum">
              <a:rPr lang="de-DE" smtClean="0"/>
              <a:pPr>
                <a:defRPr/>
              </a:pPr>
              <a:t>50</a:t>
            </a:fld>
            <a:endParaRPr lang="de-DE"/>
          </a:p>
        </p:txBody>
      </p:sp>
    </p:spTree>
    <p:extLst>
      <p:ext uri="{BB962C8B-B14F-4D97-AF65-F5344CB8AC3E}">
        <p14:creationId xmlns:p14="http://schemas.microsoft.com/office/powerpoint/2010/main" val="3003607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95250" y="746125"/>
            <a:ext cx="6621463" cy="3725863"/>
          </a:xfrm>
          <a:ln/>
        </p:spPr>
      </p:sp>
      <p:sp>
        <p:nvSpPr>
          <p:cNvPr id="227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de-DE">
              <a:latin typeface="Arial" charset="0"/>
            </a:endParaRPr>
          </a:p>
        </p:txBody>
      </p:sp>
    </p:spTree>
    <p:extLst>
      <p:ext uri="{BB962C8B-B14F-4D97-AF65-F5344CB8AC3E}">
        <p14:creationId xmlns:p14="http://schemas.microsoft.com/office/powerpoint/2010/main" val="3120090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97786-3BA2-7275-4330-F6A2CDF888F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6C4378-A564-8880-6099-71DF33D2CF0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1E0052C-649D-AC21-B7BE-1FE7B3F96E0C}"/>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FCB33773-1592-827D-F444-FBF13416014A}"/>
              </a:ext>
            </a:extLst>
          </p:cNvPr>
          <p:cNvSpPr>
            <a:spLocks noGrp="1"/>
          </p:cNvSpPr>
          <p:nvPr>
            <p:ph type="dt" idx="10"/>
          </p:nvPr>
        </p:nvSpPr>
        <p:spPr/>
        <p:txBody>
          <a:bodyPr/>
          <a:lstStyle/>
          <a:p>
            <a:pPr>
              <a:defRPr/>
            </a:pPr>
            <a:fld id="{ABD22364-D728-4029-A774-402C6AB38E7E}" type="datetime1">
              <a:rPr lang="de-DE" smtClean="0"/>
              <a:t>12.01.2026</a:t>
            </a:fld>
            <a:endParaRPr lang="de-DE"/>
          </a:p>
        </p:txBody>
      </p:sp>
      <p:sp>
        <p:nvSpPr>
          <p:cNvPr id="5" name="Foliennummernplatzhalter 4">
            <a:extLst>
              <a:ext uri="{FF2B5EF4-FFF2-40B4-BE49-F238E27FC236}">
                <a16:creationId xmlns:a16="http://schemas.microsoft.com/office/drawing/2014/main" id="{EBAAB593-1201-720F-B7CA-A2BF06551BEC}"/>
              </a:ext>
            </a:extLst>
          </p:cNvPr>
          <p:cNvSpPr>
            <a:spLocks noGrp="1"/>
          </p:cNvSpPr>
          <p:nvPr>
            <p:ph type="sldNum" sz="quarter" idx="11"/>
          </p:nvPr>
        </p:nvSpPr>
        <p:spPr/>
        <p:txBody>
          <a:bodyPr/>
          <a:lstStyle/>
          <a:p>
            <a:pPr>
              <a:defRPr/>
            </a:pPr>
            <a:fld id="{BCB6D199-8F06-4346-AE65-F23F023EED68}" type="slidenum">
              <a:rPr lang="de-DE" smtClean="0"/>
              <a:pPr>
                <a:defRPr/>
              </a:pPr>
              <a:t>53</a:t>
            </a:fld>
            <a:endParaRPr lang="de-DE"/>
          </a:p>
        </p:txBody>
      </p:sp>
    </p:spTree>
    <p:extLst>
      <p:ext uri="{BB962C8B-B14F-4D97-AF65-F5344CB8AC3E}">
        <p14:creationId xmlns:p14="http://schemas.microsoft.com/office/powerpoint/2010/main" val="1946609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0FBB3-48D4-A699-3983-CA884A0EAA0A}"/>
            </a:ext>
          </a:extLst>
        </p:cNvPr>
        <p:cNvGrpSpPr/>
        <p:nvPr/>
      </p:nvGrpSpPr>
      <p:grpSpPr>
        <a:xfrm>
          <a:off x="0" y="0"/>
          <a:ext cx="0" cy="0"/>
          <a:chOff x="0" y="0"/>
          <a:chExt cx="0" cy="0"/>
        </a:xfrm>
      </p:grpSpPr>
      <p:sp>
        <p:nvSpPr>
          <p:cNvPr id="227330" name="Rectangle 2">
            <a:extLst>
              <a:ext uri="{FF2B5EF4-FFF2-40B4-BE49-F238E27FC236}">
                <a16:creationId xmlns:a16="http://schemas.microsoft.com/office/drawing/2014/main" id="{852BDC9C-58E4-7B41-F62A-D48E5D4C8BC7}"/>
              </a:ext>
            </a:extLst>
          </p:cNvPr>
          <p:cNvSpPr>
            <a:spLocks noGrp="1" noRot="1" noChangeAspect="1" noChangeArrowheads="1" noTextEdit="1"/>
          </p:cNvSpPr>
          <p:nvPr>
            <p:ph type="sldImg"/>
          </p:nvPr>
        </p:nvSpPr>
        <p:spPr>
          <a:xfrm>
            <a:off x="95250" y="746125"/>
            <a:ext cx="6621463" cy="3725863"/>
          </a:xfrm>
          <a:ln/>
        </p:spPr>
      </p:sp>
      <p:sp>
        <p:nvSpPr>
          <p:cNvPr id="227331" name="Rectangle 3">
            <a:extLst>
              <a:ext uri="{FF2B5EF4-FFF2-40B4-BE49-F238E27FC236}">
                <a16:creationId xmlns:a16="http://schemas.microsoft.com/office/drawing/2014/main" id="{FF8D4DD3-86D1-CB08-4437-4044EFA45A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de-DE">
              <a:latin typeface="Arial" charset="0"/>
            </a:endParaRPr>
          </a:p>
        </p:txBody>
      </p:sp>
    </p:spTree>
    <p:extLst>
      <p:ext uri="{BB962C8B-B14F-4D97-AF65-F5344CB8AC3E}">
        <p14:creationId xmlns:p14="http://schemas.microsoft.com/office/powerpoint/2010/main" val="7055026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78530-5AAF-D9C1-BB46-ABEF23668334}"/>
            </a:ext>
          </a:extLst>
        </p:cNvPr>
        <p:cNvGrpSpPr/>
        <p:nvPr/>
      </p:nvGrpSpPr>
      <p:grpSpPr>
        <a:xfrm>
          <a:off x="0" y="0"/>
          <a:ext cx="0" cy="0"/>
          <a:chOff x="0" y="0"/>
          <a:chExt cx="0" cy="0"/>
        </a:xfrm>
      </p:grpSpPr>
      <p:sp>
        <p:nvSpPr>
          <p:cNvPr id="227330" name="Rectangle 2">
            <a:extLst>
              <a:ext uri="{FF2B5EF4-FFF2-40B4-BE49-F238E27FC236}">
                <a16:creationId xmlns:a16="http://schemas.microsoft.com/office/drawing/2014/main" id="{03BA5CE9-749A-8106-470A-7B04F07C9E77}"/>
              </a:ext>
            </a:extLst>
          </p:cNvPr>
          <p:cNvSpPr>
            <a:spLocks noGrp="1" noRot="1" noChangeAspect="1" noChangeArrowheads="1" noTextEdit="1"/>
          </p:cNvSpPr>
          <p:nvPr>
            <p:ph type="sldImg"/>
          </p:nvPr>
        </p:nvSpPr>
        <p:spPr>
          <a:xfrm>
            <a:off x="95250" y="746125"/>
            <a:ext cx="6621463" cy="3725863"/>
          </a:xfrm>
          <a:ln/>
        </p:spPr>
      </p:sp>
      <p:sp>
        <p:nvSpPr>
          <p:cNvPr id="227331" name="Rectangle 3">
            <a:extLst>
              <a:ext uri="{FF2B5EF4-FFF2-40B4-BE49-F238E27FC236}">
                <a16:creationId xmlns:a16="http://schemas.microsoft.com/office/drawing/2014/main" id="{635FC23D-8024-BFBA-4360-047AC87CDE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de-DE">
              <a:latin typeface="Arial" charset="0"/>
            </a:endParaRPr>
          </a:p>
        </p:txBody>
      </p:sp>
    </p:spTree>
    <p:extLst>
      <p:ext uri="{BB962C8B-B14F-4D97-AF65-F5344CB8AC3E}">
        <p14:creationId xmlns:p14="http://schemas.microsoft.com/office/powerpoint/2010/main" val="3640218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B3D4D-6818-D42F-2360-7FB55099695D}"/>
            </a:ext>
          </a:extLst>
        </p:cNvPr>
        <p:cNvGrpSpPr/>
        <p:nvPr/>
      </p:nvGrpSpPr>
      <p:grpSpPr>
        <a:xfrm>
          <a:off x="0" y="0"/>
          <a:ext cx="0" cy="0"/>
          <a:chOff x="0" y="0"/>
          <a:chExt cx="0" cy="0"/>
        </a:xfrm>
      </p:grpSpPr>
      <p:sp>
        <p:nvSpPr>
          <p:cNvPr id="227330" name="Rectangle 2">
            <a:extLst>
              <a:ext uri="{FF2B5EF4-FFF2-40B4-BE49-F238E27FC236}">
                <a16:creationId xmlns:a16="http://schemas.microsoft.com/office/drawing/2014/main" id="{6974941B-82C9-1EC3-9376-46E0559E2967}"/>
              </a:ext>
            </a:extLst>
          </p:cNvPr>
          <p:cNvSpPr>
            <a:spLocks noGrp="1" noRot="1" noChangeAspect="1" noChangeArrowheads="1" noTextEdit="1"/>
          </p:cNvSpPr>
          <p:nvPr>
            <p:ph type="sldImg"/>
          </p:nvPr>
        </p:nvSpPr>
        <p:spPr>
          <a:xfrm>
            <a:off x="95250" y="746125"/>
            <a:ext cx="6621463" cy="3725863"/>
          </a:xfrm>
          <a:ln/>
        </p:spPr>
      </p:sp>
      <p:sp>
        <p:nvSpPr>
          <p:cNvPr id="227331" name="Rectangle 3">
            <a:extLst>
              <a:ext uri="{FF2B5EF4-FFF2-40B4-BE49-F238E27FC236}">
                <a16:creationId xmlns:a16="http://schemas.microsoft.com/office/drawing/2014/main" id="{4625D060-93F2-3FF7-EBA6-0162F1C828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de-DE">
              <a:latin typeface="Arial" charset="0"/>
            </a:endParaRPr>
          </a:p>
        </p:txBody>
      </p:sp>
    </p:spTree>
    <p:extLst>
      <p:ext uri="{BB962C8B-B14F-4D97-AF65-F5344CB8AC3E}">
        <p14:creationId xmlns:p14="http://schemas.microsoft.com/office/powerpoint/2010/main" val="23192826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47FE3-D8BC-5ECF-D6E0-5B5236841DC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F27720C-C2B5-B6A3-976B-EB66B9AC212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D0CE860-0DC4-F0B0-4417-38C299A7A8A7}"/>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11DD664F-D70E-D786-3EB1-2A826CE36DB4}"/>
              </a:ext>
            </a:extLst>
          </p:cNvPr>
          <p:cNvSpPr>
            <a:spLocks noGrp="1"/>
          </p:cNvSpPr>
          <p:nvPr>
            <p:ph type="dt" idx="10"/>
          </p:nvPr>
        </p:nvSpPr>
        <p:spPr/>
        <p:txBody>
          <a:bodyPr/>
          <a:lstStyle/>
          <a:p>
            <a:pPr>
              <a:defRPr/>
            </a:pPr>
            <a:fld id="{ABD22364-D728-4029-A774-402C6AB38E7E}" type="datetime1">
              <a:rPr lang="de-DE" smtClean="0"/>
              <a:t>12.01.2026</a:t>
            </a:fld>
            <a:endParaRPr lang="de-DE"/>
          </a:p>
        </p:txBody>
      </p:sp>
      <p:sp>
        <p:nvSpPr>
          <p:cNvPr id="5" name="Foliennummernplatzhalter 4">
            <a:extLst>
              <a:ext uri="{FF2B5EF4-FFF2-40B4-BE49-F238E27FC236}">
                <a16:creationId xmlns:a16="http://schemas.microsoft.com/office/drawing/2014/main" id="{FB7C2906-0FAF-E8ED-5993-8B5FC545F31F}"/>
              </a:ext>
            </a:extLst>
          </p:cNvPr>
          <p:cNvSpPr>
            <a:spLocks noGrp="1"/>
          </p:cNvSpPr>
          <p:nvPr>
            <p:ph type="sldNum" sz="quarter" idx="11"/>
          </p:nvPr>
        </p:nvSpPr>
        <p:spPr/>
        <p:txBody>
          <a:bodyPr/>
          <a:lstStyle/>
          <a:p>
            <a:pPr>
              <a:defRPr/>
            </a:pPr>
            <a:fld id="{BCB6D199-8F06-4346-AE65-F23F023EED68}" type="slidenum">
              <a:rPr lang="de-DE" smtClean="0"/>
              <a:pPr>
                <a:defRPr/>
              </a:pPr>
              <a:t>57</a:t>
            </a:fld>
            <a:endParaRPr lang="de-DE"/>
          </a:p>
        </p:txBody>
      </p:sp>
    </p:spTree>
    <p:extLst>
      <p:ext uri="{BB962C8B-B14F-4D97-AF65-F5344CB8AC3E}">
        <p14:creationId xmlns:p14="http://schemas.microsoft.com/office/powerpoint/2010/main" val="3254345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95250" y="746125"/>
            <a:ext cx="6621463" cy="3725863"/>
          </a:xfrm>
          <a:ln/>
        </p:spPr>
      </p:sp>
      <p:sp>
        <p:nvSpPr>
          <p:cNvPr id="227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de-DE" dirty="0">
                <a:latin typeface="Arial" charset="0"/>
              </a:rPr>
              <a:t>10 Quellen herleiten, inkl. Peer Review Quellen: aktueller Forschungsstand</a:t>
            </a:r>
          </a:p>
        </p:txBody>
      </p:sp>
    </p:spTree>
    <p:extLst>
      <p:ext uri="{BB962C8B-B14F-4D97-AF65-F5344CB8AC3E}">
        <p14:creationId xmlns:p14="http://schemas.microsoft.com/office/powerpoint/2010/main" val="165834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AF7E0-2748-5780-66EB-B2D893ED011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E0F89DB-35A9-D856-A013-3FCB1B57399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C10B66A-F2E2-4C8F-66FB-56AA2061FDCE}"/>
              </a:ext>
            </a:extLst>
          </p:cNvPr>
          <p:cNvSpPr>
            <a:spLocks noGrp="1"/>
          </p:cNvSpPr>
          <p:nvPr>
            <p:ph type="body" idx="1"/>
          </p:nvPr>
        </p:nvSpPr>
        <p:spPr/>
        <p:txBody>
          <a:bodyPr/>
          <a:lstStyle/>
          <a:p>
            <a:r>
              <a:rPr lang="de-DE" dirty="0"/>
              <a:t>ABER Sie können eine Frage selber entwickeln</a:t>
            </a:r>
          </a:p>
        </p:txBody>
      </p:sp>
      <p:sp>
        <p:nvSpPr>
          <p:cNvPr id="4" name="Datumsplatzhalter 3">
            <a:extLst>
              <a:ext uri="{FF2B5EF4-FFF2-40B4-BE49-F238E27FC236}">
                <a16:creationId xmlns:a16="http://schemas.microsoft.com/office/drawing/2014/main" id="{CBB4DBDE-6242-9393-A1C8-A0F05A2A3AA4}"/>
              </a:ext>
            </a:extLst>
          </p:cNvPr>
          <p:cNvSpPr>
            <a:spLocks noGrp="1"/>
          </p:cNvSpPr>
          <p:nvPr>
            <p:ph type="dt" idx="1"/>
          </p:nvPr>
        </p:nvSpPr>
        <p:spPr/>
        <p:txBody>
          <a:bodyPr/>
          <a:lstStyle/>
          <a:p>
            <a:pPr>
              <a:defRPr/>
            </a:pPr>
            <a:fld id="{19EBF95A-DE10-4295-B1B4-D50B7FD4E815}" type="datetime1">
              <a:rPr lang="de-DE" smtClean="0"/>
              <a:t>12.01.2026</a:t>
            </a:fld>
            <a:endParaRPr lang="de-DE"/>
          </a:p>
        </p:txBody>
      </p:sp>
      <p:sp>
        <p:nvSpPr>
          <p:cNvPr id="5" name="Foliennummernplatzhalter 4">
            <a:extLst>
              <a:ext uri="{FF2B5EF4-FFF2-40B4-BE49-F238E27FC236}">
                <a16:creationId xmlns:a16="http://schemas.microsoft.com/office/drawing/2014/main" id="{96836380-AD0C-6051-53EF-85A3EB3157EE}"/>
              </a:ext>
            </a:extLst>
          </p:cNvPr>
          <p:cNvSpPr>
            <a:spLocks noGrp="1"/>
          </p:cNvSpPr>
          <p:nvPr>
            <p:ph type="sldNum" sz="quarter" idx="5"/>
          </p:nvPr>
        </p:nvSpPr>
        <p:spPr/>
        <p:txBody>
          <a:bodyPr/>
          <a:lstStyle/>
          <a:p>
            <a:pPr>
              <a:defRPr/>
            </a:pPr>
            <a:fld id="{BCB6D199-8F06-4346-AE65-F23F023EED68}" type="slidenum">
              <a:rPr lang="de-DE" smtClean="0"/>
              <a:pPr>
                <a:defRPr/>
              </a:pPr>
              <a:t>13</a:t>
            </a:fld>
            <a:endParaRPr lang="de-DE"/>
          </a:p>
        </p:txBody>
      </p:sp>
    </p:spTree>
    <p:extLst>
      <p:ext uri="{BB962C8B-B14F-4D97-AF65-F5344CB8AC3E}">
        <p14:creationId xmlns:p14="http://schemas.microsoft.com/office/powerpoint/2010/main" val="167216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1014413" rtl="0" eaLnBrk="1" fontAlgn="auto" latinLnBrk="0" hangingPunct="1">
              <a:lnSpc>
                <a:spcPct val="100000"/>
              </a:lnSpc>
              <a:spcBef>
                <a:spcPts val="0"/>
              </a:spcBef>
              <a:spcAft>
                <a:spcPts val="0"/>
              </a:spcAft>
              <a:buClrTx/>
              <a:buSzTx/>
              <a:buFontTx/>
              <a:buNone/>
              <a:tabLst/>
              <a:defRPr/>
            </a:pPr>
            <a:endParaRPr lang="de-DE" dirty="0"/>
          </a:p>
        </p:txBody>
      </p:sp>
      <p:sp>
        <p:nvSpPr>
          <p:cNvPr id="4" name="Datumsplatzhalter 3"/>
          <p:cNvSpPr>
            <a:spLocks noGrp="1"/>
          </p:cNvSpPr>
          <p:nvPr>
            <p:ph type="dt" idx="10"/>
          </p:nvPr>
        </p:nvSpPr>
        <p:spPr/>
        <p:txBody>
          <a:bodyPr/>
          <a:lstStyle/>
          <a:p>
            <a:pPr>
              <a:defRPr/>
            </a:pPr>
            <a:fld id="{6E2D06C3-F09A-4F57-B5E7-423225326D3F}" type="datetime1">
              <a:rPr lang="de-DE" smtClean="0"/>
              <a:t>12.01.2026</a:t>
            </a:fld>
            <a:endParaRPr lang="de-DE"/>
          </a:p>
        </p:txBody>
      </p:sp>
      <p:sp>
        <p:nvSpPr>
          <p:cNvPr id="5" name="Foliennummernplatzhalter 4"/>
          <p:cNvSpPr>
            <a:spLocks noGrp="1"/>
          </p:cNvSpPr>
          <p:nvPr>
            <p:ph type="sldNum" sz="quarter" idx="11"/>
          </p:nvPr>
        </p:nvSpPr>
        <p:spPr/>
        <p:txBody>
          <a:bodyPr/>
          <a:lstStyle/>
          <a:p>
            <a:pPr>
              <a:defRPr/>
            </a:pPr>
            <a:fld id="{BCB6D199-8F06-4346-AE65-F23F023EED68}" type="slidenum">
              <a:rPr lang="de-DE" smtClean="0"/>
              <a:pPr>
                <a:defRPr/>
              </a:pPr>
              <a:t>14</a:t>
            </a:fld>
            <a:endParaRPr lang="de-DE"/>
          </a:p>
        </p:txBody>
      </p:sp>
    </p:spTree>
    <p:extLst>
      <p:ext uri="{BB962C8B-B14F-4D97-AF65-F5344CB8AC3E}">
        <p14:creationId xmlns:p14="http://schemas.microsoft.com/office/powerpoint/2010/main" val="1853036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8A6E7-EC62-FE26-8E60-2D8F96D606B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52EF48B-5991-7E2F-1BFE-B320DC7A124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9F667DB-6014-BF26-705E-E3EA0107A1D2}"/>
              </a:ext>
            </a:extLst>
          </p:cNvPr>
          <p:cNvSpPr>
            <a:spLocks noGrp="1"/>
          </p:cNvSpPr>
          <p:nvPr>
            <p:ph type="body" idx="1"/>
          </p:nvPr>
        </p:nvSpPr>
        <p:spPr/>
        <p:txBody>
          <a:bodyPr/>
          <a:lstStyle/>
          <a:p>
            <a:pPr defTabSz="1014413" eaLnBrk="1" fontAlgn="auto" hangingPunct="1">
              <a:spcBef>
                <a:spcPts val="0"/>
              </a:spcBef>
              <a:spcAft>
                <a:spcPts val="0"/>
              </a:spcAft>
              <a:defRPr/>
            </a:pPr>
            <a:r>
              <a:rPr lang="de-DE" sz="1200" b="0" i="0" kern="1200" dirty="0">
                <a:solidFill>
                  <a:schemeClr val="tx1"/>
                </a:solidFill>
                <a:effectLst/>
                <a:latin typeface="Arial" charset="0"/>
                <a:ea typeface="+mn-ea"/>
                <a:cs typeface="+mn-cs"/>
              </a:rPr>
              <a:t>Academic Mentoring fördert also nicht nur die fachliche Kompetenz, sondern auch Selbstorganisation, Reflexion und wissenschaftliches Denken.</a:t>
            </a:r>
          </a:p>
          <a:p>
            <a:pPr marL="0" marR="0" lvl="0" indent="0" algn="l" defTabSz="1014413"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Arial" charset="0"/>
                <a:ea typeface="+mn-ea"/>
                <a:cs typeface="+mn-cs"/>
              </a:rPr>
              <a:t>Academic Mentoring fördert also nicht nur die fachliche Kompetenz, sondern auch Selbstorganisation, Reflexion und wissenschaftliches Denken.</a:t>
            </a:r>
          </a:p>
          <a:p>
            <a:pPr defTabSz="1014413" eaLnBrk="1" fontAlgn="auto" hangingPunct="1">
              <a:spcBef>
                <a:spcPts val="0"/>
              </a:spcBef>
              <a:spcAft>
                <a:spcPts val="0"/>
              </a:spcAft>
              <a:defRPr/>
            </a:pPr>
            <a:endParaRPr lang="de-DE" dirty="0"/>
          </a:p>
          <a:p>
            <a:pPr defTabSz="1014413" eaLnBrk="1" fontAlgn="auto" hangingPunct="1">
              <a:spcBef>
                <a:spcPts val="0"/>
              </a:spcBef>
              <a:spcAft>
                <a:spcPts val="0"/>
              </a:spcAft>
              <a:defRPr/>
            </a:pPr>
            <a:r>
              <a:rPr lang="de-DE" dirty="0"/>
              <a:t>Hier bitte die Academic Mentoring Termine hervorheben</a:t>
            </a:r>
          </a:p>
          <a:p>
            <a:pPr defTabSz="1014413" eaLnBrk="1" fontAlgn="auto" hangingPunct="1">
              <a:spcBef>
                <a:spcPts val="0"/>
              </a:spcBef>
              <a:spcAft>
                <a:spcPts val="0"/>
              </a:spcAft>
              <a:defRPr/>
            </a:pPr>
            <a:r>
              <a:rPr lang="de-DE" dirty="0"/>
              <a:t>Academic Mentoring z.T.: Infrastruktur / Arbeitsumgebung / Motivation </a:t>
            </a:r>
          </a:p>
          <a:p>
            <a:pPr defTabSz="1014413" eaLnBrk="1" fontAlgn="auto" hangingPunct="1">
              <a:spcBef>
                <a:spcPts val="0"/>
              </a:spcBef>
              <a:spcAft>
                <a:spcPts val="0"/>
              </a:spcAft>
              <a:defRPr/>
            </a:pPr>
            <a:r>
              <a:rPr lang="de-DE" dirty="0"/>
              <a:t>Academic Mentoring z.T.: Literaturrecherche </a:t>
            </a:r>
          </a:p>
          <a:p>
            <a:pPr defTabSz="1014413" eaLnBrk="1" fontAlgn="auto" hangingPunct="1">
              <a:spcBef>
                <a:spcPts val="0"/>
              </a:spcBef>
              <a:spcAft>
                <a:spcPts val="0"/>
              </a:spcAft>
              <a:defRPr/>
            </a:pPr>
            <a:r>
              <a:rPr lang="de-DE" dirty="0"/>
              <a:t>Academic Mentoring z.T.: Zielsetzung &amp; Titel der Arbeit </a:t>
            </a:r>
          </a:p>
          <a:p>
            <a:pPr defTabSz="1014413" eaLnBrk="1" fontAlgn="auto" hangingPunct="1">
              <a:spcBef>
                <a:spcPts val="0"/>
              </a:spcBef>
              <a:spcAft>
                <a:spcPts val="0"/>
              </a:spcAft>
              <a:defRPr/>
            </a:pPr>
            <a:r>
              <a:rPr lang="de-DE" dirty="0"/>
              <a:t>Academic Mentoring z.T.: Data Science Research </a:t>
            </a:r>
          </a:p>
          <a:p>
            <a:pPr defTabSz="1014413" eaLnBrk="1" fontAlgn="auto" hangingPunct="1">
              <a:spcBef>
                <a:spcPts val="0"/>
              </a:spcBef>
              <a:spcAft>
                <a:spcPts val="0"/>
              </a:spcAft>
              <a:defRPr/>
            </a:pPr>
            <a:r>
              <a:rPr lang="de-DE" dirty="0"/>
              <a:t>Academic Mentoring z.T.: Auswahl und </a:t>
            </a:r>
            <a:r>
              <a:rPr lang="de-DE" dirty="0" err="1"/>
              <a:t>Beschr</a:t>
            </a:r>
            <a:r>
              <a:rPr lang="de-DE" dirty="0"/>
              <a:t>. einer Forschungsmethode </a:t>
            </a:r>
          </a:p>
          <a:p>
            <a:pPr defTabSz="1014413" eaLnBrk="1" fontAlgn="auto" hangingPunct="1">
              <a:spcBef>
                <a:spcPts val="0"/>
              </a:spcBef>
              <a:spcAft>
                <a:spcPts val="0"/>
              </a:spcAft>
              <a:defRPr/>
            </a:pPr>
            <a:r>
              <a:rPr lang="de-DE" dirty="0"/>
              <a:t>Academic Mentoring z.T.: Gliederung und Zeitplanung </a:t>
            </a:r>
          </a:p>
          <a:p>
            <a:pPr defTabSz="1014413" eaLnBrk="1" fontAlgn="auto" hangingPunct="1">
              <a:spcBef>
                <a:spcPts val="0"/>
              </a:spcBef>
              <a:spcAft>
                <a:spcPts val="0"/>
              </a:spcAft>
              <a:defRPr/>
            </a:pPr>
            <a:r>
              <a:rPr lang="de-DE" dirty="0"/>
              <a:t>Academic Mentoring z.T.: Verschiedenes / Abgabe der </a:t>
            </a:r>
            <a:r>
              <a:rPr lang="de-DE" dirty="0" err="1"/>
              <a:t>Arbei</a:t>
            </a:r>
            <a:endParaRPr lang="de-DE" dirty="0"/>
          </a:p>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4C5748A9-3689-99FD-5ED4-553EF34F97CA}"/>
              </a:ext>
            </a:extLst>
          </p:cNvPr>
          <p:cNvSpPr>
            <a:spLocks noGrp="1"/>
          </p:cNvSpPr>
          <p:nvPr>
            <p:ph type="dt" idx="10"/>
          </p:nvPr>
        </p:nvSpPr>
        <p:spPr/>
        <p:txBody>
          <a:bodyPr/>
          <a:lstStyle/>
          <a:p>
            <a:pPr>
              <a:defRPr/>
            </a:pPr>
            <a:fld id="{7FEADFCE-C358-42D3-8285-8F1FBB09FE19}" type="datetime1">
              <a:rPr lang="de-DE" smtClean="0"/>
              <a:t>12.01.2026</a:t>
            </a:fld>
            <a:endParaRPr lang="de-DE"/>
          </a:p>
        </p:txBody>
      </p:sp>
      <p:sp>
        <p:nvSpPr>
          <p:cNvPr id="5" name="Foliennummernplatzhalter 4">
            <a:extLst>
              <a:ext uri="{FF2B5EF4-FFF2-40B4-BE49-F238E27FC236}">
                <a16:creationId xmlns:a16="http://schemas.microsoft.com/office/drawing/2014/main" id="{904F1EEF-A96F-C754-3A94-79C42420DB12}"/>
              </a:ext>
            </a:extLst>
          </p:cNvPr>
          <p:cNvSpPr>
            <a:spLocks noGrp="1"/>
          </p:cNvSpPr>
          <p:nvPr>
            <p:ph type="sldNum" sz="quarter" idx="11"/>
          </p:nvPr>
        </p:nvSpPr>
        <p:spPr/>
        <p:txBody>
          <a:bodyPr/>
          <a:lstStyle/>
          <a:p>
            <a:pPr>
              <a:defRPr/>
            </a:pPr>
            <a:fld id="{BCB6D199-8F06-4346-AE65-F23F023EED68}" type="slidenum">
              <a:rPr lang="de-DE" smtClean="0"/>
              <a:pPr>
                <a:defRPr/>
              </a:pPr>
              <a:t>15</a:t>
            </a:fld>
            <a:endParaRPr lang="de-DE"/>
          </a:p>
        </p:txBody>
      </p:sp>
    </p:spTree>
    <p:extLst>
      <p:ext uri="{BB962C8B-B14F-4D97-AF65-F5344CB8AC3E}">
        <p14:creationId xmlns:p14="http://schemas.microsoft.com/office/powerpoint/2010/main" val="3565040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4C440-D396-8736-04D3-9F62065B004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F07C411-3023-3F4D-8904-067E3514283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30ED604-40AF-984F-8183-C64FF8198941}"/>
              </a:ext>
            </a:extLst>
          </p:cNvPr>
          <p:cNvSpPr>
            <a:spLocks noGrp="1"/>
          </p:cNvSpPr>
          <p:nvPr>
            <p:ph type="body" idx="1"/>
          </p:nvPr>
        </p:nvSpPr>
        <p:spPr/>
        <p:txBody>
          <a:bodyPr/>
          <a:lstStyle/>
          <a:p>
            <a:pPr defTabSz="1014413" eaLnBrk="1" fontAlgn="auto" hangingPunct="1">
              <a:spcBef>
                <a:spcPts val="0"/>
              </a:spcBef>
              <a:spcAft>
                <a:spcPts val="0"/>
              </a:spcAft>
              <a:defRPr/>
            </a:pPr>
            <a:endParaRPr lang="de-DE" dirty="0"/>
          </a:p>
        </p:txBody>
      </p:sp>
      <p:sp>
        <p:nvSpPr>
          <p:cNvPr id="4" name="Datumsplatzhalter 3">
            <a:extLst>
              <a:ext uri="{FF2B5EF4-FFF2-40B4-BE49-F238E27FC236}">
                <a16:creationId xmlns:a16="http://schemas.microsoft.com/office/drawing/2014/main" id="{D63E867C-036C-E2BA-277C-2D6AB5F93EB7}"/>
              </a:ext>
            </a:extLst>
          </p:cNvPr>
          <p:cNvSpPr>
            <a:spLocks noGrp="1"/>
          </p:cNvSpPr>
          <p:nvPr>
            <p:ph type="dt" idx="10"/>
          </p:nvPr>
        </p:nvSpPr>
        <p:spPr/>
        <p:txBody>
          <a:bodyPr/>
          <a:lstStyle/>
          <a:p>
            <a:pPr>
              <a:defRPr/>
            </a:pPr>
            <a:fld id="{A28413EA-8FA0-440E-BAB0-EDE812DEDA2C}" type="datetime1">
              <a:rPr lang="de-DE" smtClean="0"/>
              <a:t>12.01.2026</a:t>
            </a:fld>
            <a:endParaRPr lang="de-DE"/>
          </a:p>
        </p:txBody>
      </p:sp>
      <p:sp>
        <p:nvSpPr>
          <p:cNvPr id="5" name="Foliennummernplatzhalter 4">
            <a:extLst>
              <a:ext uri="{FF2B5EF4-FFF2-40B4-BE49-F238E27FC236}">
                <a16:creationId xmlns:a16="http://schemas.microsoft.com/office/drawing/2014/main" id="{C1BC7B96-41FE-BA81-756D-8B280C791890}"/>
              </a:ext>
            </a:extLst>
          </p:cNvPr>
          <p:cNvSpPr>
            <a:spLocks noGrp="1"/>
          </p:cNvSpPr>
          <p:nvPr>
            <p:ph type="sldNum" sz="quarter" idx="11"/>
          </p:nvPr>
        </p:nvSpPr>
        <p:spPr/>
        <p:txBody>
          <a:bodyPr/>
          <a:lstStyle/>
          <a:p>
            <a:pPr>
              <a:defRPr/>
            </a:pPr>
            <a:fld id="{BCB6D199-8F06-4346-AE65-F23F023EED68}" type="slidenum">
              <a:rPr lang="de-DE" smtClean="0"/>
              <a:pPr>
                <a:defRPr/>
              </a:pPr>
              <a:t>16</a:t>
            </a:fld>
            <a:endParaRPr lang="de-DE"/>
          </a:p>
        </p:txBody>
      </p:sp>
    </p:spTree>
    <p:extLst>
      <p:ext uri="{BB962C8B-B14F-4D97-AF65-F5344CB8AC3E}">
        <p14:creationId xmlns:p14="http://schemas.microsoft.com/office/powerpoint/2010/main" val="1948778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Inhaltsplatzhalter 10">
            <a:extLst>
              <a:ext uri="{FF2B5EF4-FFF2-40B4-BE49-F238E27FC236}">
                <a16:creationId xmlns:a16="http://schemas.microsoft.com/office/drawing/2014/main" id="{75ADDC42-AFCD-08B2-071E-CFF835AA460E}"/>
              </a:ext>
            </a:extLst>
          </p:cNvPr>
          <p:cNvSpPr>
            <a:spLocks noGrp="1"/>
          </p:cNvSpPr>
          <p:nvPr>
            <p:ph sz="quarter" idx="13" hasCustomPrompt="1"/>
          </p:nvPr>
        </p:nvSpPr>
        <p:spPr>
          <a:xfrm>
            <a:off x="582964" y="3863559"/>
            <a:ext cx="10696755" cy="1354301"/>
          </a:xfrm>
        </p:spPr>
        <p:txBody>
          <a:bodyPr lIns="91440" tIns="45720" rIns="0" bIns="45720" anchor="b">
            <a:noAutofit/>
          </a:bodyPr>
          <a:lstStyle>
            <a:lvl1pPr algn="r">
              <a:buFontTx/>
              <a:buNone/>
              <a:defRPr sz="3600" b="1">
                <a:solidFill>
                  <a:schemeClr val="bg1"/>
                </a:solidFill>
              </a:defRPr>
            </a:lvl1pPr>
          </a:lstStyle>
          <a:p>
            <a:pPr lvl="0"/>
            <a:r>
              <a:rPr lang="de-DE" dirty="0"/>
              <a:t>Modulname / Veranstaltung</a:t>
            </a:r>
          </a:p>
        </p:txBody>
      </p:sp>
      <p:sp>
        <p:nvSpPr>
          <p:cNvPr id="11" name="Inhaltsplatzhalter 10">
            <a:extLst>
              <a:ext uri="{FF2B5EF4-FFF2-40B4-BE49-F238E27FC236}">
                <a16:creationId xmlns:a16="http://schemas.microsoft.com/office/drawing/2014/main" id="{9CFC3BD2-331D-C204-6F86-05D190864DC8}"/>
              </a:ext>
            </a:extLst>
          </p:cNvPr>
          <p:cNvSpPr>
            <a:spLocks noGrp="1"/>
          </p:cNvSpPr>
          <p:nvPr>
            <p:ph sz="quarter" idx="14" hasCustomPrompt="1"/>
          </p:nvPr>
        </p:nvSpPr>
        <p:spPr>
          <a:xfrm>
            <a:off x="582964" y="5750928"/>
            <a:ext cx="10696755" cy="361920"/>
          </a:xfrm>
        </p:spPr>
        <p:txBody>
          <a:bodyPr lIns="91440" tIns="45720" rIns="0" bIns="45720">
            <a:noAutofit/>
          </a:bodyPr>
          <a:lstStyle>
            <a:lvl1pPr algn="r">
              <a:buFontTx/>
              <a:buNone/>
              <a:defRPr sz="1800" b="1">
                <a:solidFill>
                  <a:schemeClr val="bg1"/>
                </a:solidFill>
              </a:defRPr>
            </a:lvl1pPr>
          </a:lstStyle>
          <a:p>
            <a:pPr lvl="0"/>
            <a:r>
              <a:rPr lang="de-DE"/>
              <a:t>Vortragende/r</a:t>
            </a:r>
          </a:p>
        </p:txBody>
      </p:sp>
      <p:sp>
        <p:nvSpPr>
          <p:cNvPr id="12" name="Inhaltsplatzhalter 10">
            <a:extLst>
              <a:ext uri="{FF2B5EF4-FFF2-40B4-BE49-F238E27FC236}">
                <a16:creationId xmlns:a16="http://schemas.microsoft.com/office/drawing/2014/main" id="{F02CFF0A-E12A-2602-A1E2-CD73BF4A3374}"/>
              </a:ext>
            </a:extLst>
          </p:cNvPr>
          <p:cNvSpPr>
            <a:spLocks noGrp="1"/>
          </p:cNvSpPr>
          <p:nvPr>
            <p:ph sz="quarter" idx="15" hasCustomPrompt="1"/>
          </p:nvPr>
        </p:nvSpPr>
        <p:spPr>
          <a:xfrm>
            <a:off x="582964" y="5218247"/>
            <a:ext cx="10696755" cy="361920"/>
          </a:xfrm>
        </p:spPr>
        <p:txBody>
          <a:bodyPr lIns="91440" tIns="45720" rIns="0" bIns="45720">
            <a:noAutofit/>
          </a:bodyPr>
          <a:lstStyle>
            <a:lvl1pPr algn="r">
              <a:buFontTx/>
              <a:buNone/>
              <a:defRPr sz="1800" b="0">
                <a:solidFill>
                  <a:schemeClr val="bg1"/>
                </a:solidFill>
              </a:defRPr>
            </a:lvl1pPr>
          </a:lstStyle>
          <a:p>
            <a:pPr lvl="0"/>
            <a:r>
              <a:rPr lang="de-DE" dirty="0"/>
              <a:t>ggfs. Untertitel</a:t>
            </a:r>
          </a:p>
        </p:txBody>
      </p:sp>
      <p:grpSp>
        <p:nvGrpSpPr>
          <p:cNvPr id="24" name="Group 4">
            <a:extLst>
              <a:ext uri="{FF2B5EF4-FFF2-40B4-BE49-F238E27FC236}">
                <a16:creationId xmlns:a16="http://schemas.microsoft.com/office/drawing/2014/main" id="{9EB86B0A-C861-01DD-900F-51BE458F4449}"/>
              </a:ext>
            </a:extLst>
          </p:cNvPr>
          <p:cNvGrpSpPr>
            <a:grpSpLocks noChangeAspect="1"/>
          </p:cNvGrpSpPr>
          <p:nvPr userDrawn="1"/>
        </p:nvGrpSpPr>
        <p:grpSpPr bwMode="auto">
          <a:xfrm>
            <a:off x="11576050" y="71438"/>
            <a:ext cx="539750" cy="541337"/>
            <a:chOff x="7292" y="45"/>
            <a:chExt cx="340" cy="341"/>
          </a:xfrm>
          <a:solidFill>
            <a:srgbClr val="4EC2A7"/>
          </a:solidFill>
        </p:grpSpPr>
        <p:sp>
          <p:nvSpPr>
            <p:cNvPr id="25" name="AutoShape 3">
              <a:extLst>
                <a:ext uri="{FF2B5EF4-FFF2-40B4-BE49-F238E27FC236}">
                  <a16:creationId xmlns:a16="http://schemas.microsoft.com/office/drawing/2014/main" id="{96B21D92-3B28-832A-070A-219DCC7F92F8}"/>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Rectangle 5">
              <a:extLst>
                <a:ext uri="{FF2B5EF4-FFF2-40B4-BE49-F238E27FC236}">
                  <a16:creationId xmlns:a16="http://schemas.microsoft.com/office/drawing/2014/main" id="{55CD0714-1F36-13AE-0386-16CA4B44923B}"/>
                </a:ext>
              </a:extLst>
            </p:cNvPr>
            <p:cNvSpPr>
              <a:spLocks noChangeArrowheads="1"/>
            </p:cNvSpPr>
            <p:nvPr userDrawn="1"/>
          </p:nvSpPr>
          <p:spPr bwMode="auto">
            <a:xfrm>
              <a:off x="7292" y="45"/>
              <a:ext cx="340" cy="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6">
              <a:extLst>
                <a:ext uri="{FF2B5EF4-FFF2-40B4-BE49-F238E27FC236}">
                  <a16:creationId xmlns:a16="http://schemas.microsoft.com/office/drawing/2014/main" id="{447F0C5C-6174-DDC2-6CAD-8CCB5C23CA19}"/>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7">
              <a:extLst>
                <a:ext uri="{FF2B5EF4-FFF2-40B4-BE49-F238E27FC236}">
                  <a16:creationId xmlns:a16="http://schemas.microsoft.com/office/drawing/2014/main" id="{41F94686-8850-946A-FDD7-AE7C99C93995}"/>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8">
              <a:extLst>
                <a:ext uri="{FF2B5EF4-FFF2-40B4-BE49-F238E27FC236}">
                  <a16:creationId xmlns:a16="http://schemas.microsoft.com/office/drawing/2014/main" id="{0D2380A1-53EA-88EA-C172-EB0B6DE59BF0}"/>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9">
              <a:extLst>
                <a:ext uri="{FF2B5EF4-FFF2-40B4-BE49-F238E27FC236}">
                  <a16:creationId xmlns:a16="http://schemas.microsoft.com/office/drawing/2014/main" id="{896114FA-3B6E-6F39-AB5C-33586D81FB2D}"/>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10">
              <a:extLst>
                <a:ext uri="{FF2B5EF4-FFF2-40B4-BE49-F238E27FC236}">
                  <a16:creationId xmlns:a16="http://schemas.microsoft.com/office/drawing/2014/main" id="{D69E5ABD-3F71-4113-D67E-71481B3917A6}"/>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11">
              <a:extLst>
                <a:ext uri="{FF2B5EF4-FFF2-40B4-BE49-F238E27FC236}">
                  <a16:creationId xmlns:a16="http://schemas.microsoft.com/office/drawing/2014/main" id="{9F816E38-FC2F-8876-D1E9-3386E62F2991}"/>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12">
              <a:extLst>
                <a:ext uri="{FF2B5EF4-FFF2-40B4-BE49-F238E27FC236}">
                  <a16:creationId xmlns:a16="http://schemas.microsoft.com/office/drawing/2014/main" id="{201342BC-2686-D709-D854-779333A6B72A}"/>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13">
              <a:extLst>
                <a:ext uri="{FF2B5EF4-FFF2-40B4-BE49-F238E27FC236}">
                  <a16:creationId xmlns:a16="http://schemas.microsoft.com/office/drawing/2014/main" id="{2AFE53E4-5088-1149-9D3E-DBCC3AD2D517}"/>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4">
              <a:extLst>
                <a:ext uri="{FF2B5EF4-FFF2-40B4-BE49-F238E27FC236}">
                  <a16:creationId xmlns:a16="http://schemas.microsoft.com/office/drawing/2014/main" id="{790D50B5-20F6-BAE7-40ED-2CBCE17CB1B7}"/>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5">
              <a:extLst>
                <a:ext uri="{FF2B5EF4-FFF2-40B4-BE49-F238E27FC236}">
                  <a16:creationId xmlns:a16="http://schemas.microsoft.com/office/drawing/2014/main" id="{F948F354-0307-FD9A-7200-06249189AAE2}"/>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6">
              <a:extLst>
                <a:ext uri="{FF2B5EF4-FFF2-40B4-BE49-F238E27FC236}">
                  <a16:creationId xmlns:a16="http://schemas.microsoft.com/office/drawing/2014/main" id="{763C223E-4AEC-ADD2-9A93-FB26D5F7339F}"/>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Rectangle 17">
              <a:extLst>
                <a:ext uri="{FF2B5EF4-FFF2-40B4-BE49-F238E27FC236}">
                  <a16:creationId xmlns:a16="http://schemas.microsoft.com/office/drawing/2014/main" id="{AD8F16F1-775D-12EB-5245-C191F9A1E623}"/>
                </a:ext>
              </a:extLst>
            </p:cNvPr>
            <p:cNvSpPr>
              <a:spLocks noChangeArrowheads="1"/>
            </p:cNvSpPr>
            <p:nvPr userDrawn="1"/>
          </p:nvSpPr>
          <p:spPr bwMode="auto">
            <a:xfrm>
              <a:off x="7557" y="317"/>
              <a:ext cx="6" cy="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8">
              <a:extLst>
                <a:ext uri="{FF2B5EF4-FFF2-40B4-BE49-F238E27FC236}">
                  <a16:creationId xmlns:a16="http://schemas.microsoft.com/office/drawing/2014/main" id="{1EEF11C0-35A3-610B-D4CA-3B12308A846C}"/>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875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el und Inhalt">
    <p:spTree>
      <p:nvGrpSpPr>
        <p:cNvPr id="1" name=""/>
        <p:cNvGrpSpPr/>
        <p:nvPr/>
      </p:nvGrpSpPr>
      <p:grpSpPr>
        <a:xfrm>
          <a:off x="0" y="0"/>
          <a:ext cx="0" cy="0"/>
          <a:chOff x="0" y="0"/>
          <a:chExt cx="0" cy="0"/>
        </a:xfrm>
      </p:grpSpPr>
      <p:sp>
        <p:nvSpPr>
          <p:cNvPr id="9" name="Rectangle 41"/>
          <p:cNvSpPr>
            <a:spLocks noGrp="1" noChangeArrowheads="1"/>
          </p:cNvSpPr>
          <p:nvPr>
            <p:ph type="sldNum" sz="quarter" idx="10"/>
          </p:nvPr>
        </p:nvSpPr>
        <p:spPr>
          <a:xfrm>
            <a:off x="10119245" y="6571896"/>
            <a:ext cx="2032000" cy="283234"/>
          </a:xfrm>
          <a:prstGeom prst="rect">
            <a:avLst/>
          </a:prstGeom>
          <a:ln/>
        </p:spPr>
        <p:txBody>
          <a:bodyPr/>
          <a:lstStyle>
            <a:lvl1pPr algn="r">
              <a:defRPr sz="1100">
                <a:solidFill>
                  <a:schemeClr val="tx2"/>
                </a:solidFill>
              </a:defRPr>
            </a:lvl1pPr>
          </a:lstStyle>
          <a:p>
            <a:pPr>
              <a:defRPr/>
            </a:pPr>
            <a:fld id="{2A3A57D9-08E7-4A35-820C-6C5F68307974}" type="slidenum">
              <a:rPr lang="de-DE" smtClean="0"/>
              <a:pPr>
                <a:defRPr/>
              </a:pPr>
              <a:t>‹Nr.›</a:t>
            </a:fld>
            <a:endParaRPr lang="de-DE"/>
          </a:p>
        </p:txBody>
      </p:sp>
      <p:sp>
        <p:nvSpPr>
          <p:cNvPr id="10" name="Rectangle 42"/>
          <p:cNvSpPr>
            <a:spLocks noGrp="1" noChangeArrowheads="1"/>
          </p:cNvSpPr>
          <p:nvPr>
            <p:ph type="ftr" sz="quarter" idx="11"/>
          </p:nvPr>
        </p:nvSpPr>
        <p:spPr>
          <a:xfrm>
            <a:off x="2387600" y="6571896"/>
            <a:ext cx="7416800" cy="283234"/>
          </a:xfrm>
          <a:prstGeom prst="rect">
            <a:avLst/>
          </a:prstGeom>
          <a:ln/>
        </p:spPr>
        <p:txBody>
          <a:bodyPr/>
          <a:lstStyle>
            <a:lvl1pPr algn="ctr">
              <a:defRPr sz="1100">
                <a:solidFill>
                  <a:schemeClr val="tx2"/>
                </a:solidFill>
              </a:defRPr>
            </a:lvl1pPr>
          </a:lstStyle>
          <a:p>
            <a:pPr>
              <a:defRPr/>
            </a:pPr>
            <a:r>
              <a:rPr lang="de-DE"/>
              <a:t>Projekt Forschungsmethoden | Prof. Dr. Anja Hanisch-Blicharski</a:t>
            </a:r>
          </a:p>
        </p:txBody>
      </p:sp>
      <p:sp>
        <p:nvSpPr>
          <p:cNvPr id="11" name="Rectangle 43"/>
          <p:cNvSpPr>
            <a:spLocks noGrp="1" noChangeArrowheads="1"/>
          </p:cNvSpPr>
          <p:nvPr>
            <p:ph type="dt" sz="half" idx="12"/>
          </p:nvPr>
        </p:nvSpPr>
        <p:spPr>
          <a:xfrm>
            <a:off x="23920" y="6571896"/>
            <a:ext cx="2032000" cy="283234"/>
          </a:xfrm>
          <a:prstGeom prst="rect">
            <a:avLst/>
          </a:prstGeom>
          <a:ln/>
        </p:spPr>
        <p:txBody>
          <a:bodyPr/>
          <a:lstStyle>
            <a:lvl1pPr>
              <a:defRPr sz="1100">
                <a:solidFill>
                  <a:schemeClr val="tx2"/>
                </a:solidFill>
              </a:defRPr>
            </a:lvl1pPr>
          </a:lstStyle>
          <a:p>
            <a:pPr>
              <a:defRPr/>
            </a:pPr>
            <a:fld id="{532C1D44-01A5-480B-B29F-02A553A32821}" type="datetime1">
              <a:rPr lang="de-DE" smtClean="0"/>
              <a:t>12.01.2026</a:t>
            </a:fld>
            <a:endParaRPr lang="de-DE"/>
          </a:p>
        </p:txBody>
      </p:sp>
      <p:sp>
        <p:nvSpPr>
          <p:cNvPr id="12" name="Inhaltsplatzhalter 2"/>
          <p:cNvSpPr>
            <a:spLocks noGrp="1"/>
          </p:cNvSpPr>
          <p:nvPr>
            <p:ph idx="1" hasCustomPrompt="1"/>
          </p:nvPr>
        </p:nvSpPr>
        <p:spPr>
          <a:xfrm>
            <a:off x="144000" y="800100"/>
            <a:ext cx="11135717" cy="5619850"/>
          </a:xfrm>
          <a:prstGeom prst="rect">
            <a:avLst/>
          </a:prstGeom>
        </p:spPr>
        <p:txBody>
          <a:bodyPr lIns="0" tIns="0" rIns="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tx2"/>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13" name="Titel 1"/>
          <p:cNvSpPr>
            <a:spLocks noGrp="1"/>
          </p:cNvSpPr>
          <p:nvPr>
            <p:ph type="title" hasCustomPrompt="1"/>
          </p:nvPr>
        </p:nvSpPr>
        <p:spPr>
          <a:xfrm>
            <a:off x="29009" y="21167"/>
            <a:ext cx="11093356" cy="356288"/>
          </a:xfrm>
          <a:prstGeom prst="rect">
            <a:avLst/>
          </a:prstGeom>
        </p:spPr>
        <p:txBody>
          <a:bodyPr anchor="b"/>
          <a:lstStyle>
            <a:lvl1pPr algn="l">
              <a:defRPr sz="1600" b="0">
                <a:solidFill>
                  <a:schemeClr val="tx2"/>
                </a:solidFill>
              </a:defRPr>
            </a:lvl1pPr>
          </a:lstStyle>
          <a:p>
            <a:r>
              <a:rPr lang="de-DE" dirty="0"/>
              <a:t>Abschnittsbereich / Oberthema (optional)</a:t>
            </a:r>
          </a:p>
        </p:txBody>
      </p:sp>
      <p:sp>
        <p:nvSpPr>
          <p:cNvPr id="14" name="Textplatzhalter 7"/>
          <p:cNvSpPr>
            <a:spLocks noGrp="1"/>
          </p:cNvSpPr>
          <p:nvPr>
            <p:ph type="body" sz="quarter" idx="13" hasCustomPrompt="1"/>
          </p:nvPr>
        </p:nvSpPr>
        <p:spPr>
          <a:xfrm>
            <a:off x="29008" y="271231"/>
            <a:ext cx="11113493" cy="360064"/>
          </a:xfrm>
          <a:prstGeom prst="rect">
            <a:avLst/>
          </a:prstGeom>
        </p:spPr>
        <p:txBody>
          <a:bodyPr anchor="t"/>
          <a:lstStyle>
            <a:lvl1pPr algn="l">
              <a:buNone/>
              <a:defRPr sz="2000" b="1">
                <a:solidFill>
                  <a:schemeClr val="accent1"/>
                </a:solidFill>
              </a:defRPr>
            </a:lvl1pPr>
          </a:lstStyle>
          <a:p>
            <a:pPr lvl="0"/>
            <a:r>
              <a:rPr lang="de-DE" dirty="0"/>
              <a:t>Folientitel</a:t>
            </a:r>
          </a:p>
        </p:txBody>
      </p:sp>
      <p:sp>
        <p:nvSpPr>
          <p:cNvPr id="3" name="Textplatzhalter 2">
            <a:extLst>
              <a:ext uri="{FF2B5EF4-FFF2-40B4-BE49-F238E27FC236}">
                <a16:creationId xmlns:a16="http://schemas.microsoft.com/office/drawing/2014/main" id="{07616CD4-D9A1-49DD-926A-2AB2A15980E7}"/>
              </a:ext>
            </a:extLst>
          </p:cNvPr>
          <p:cNvSpPr>
            <a:spLocks noGrp="1"/>
          </p:cNvSpPr>
          <p:nvPr>
            <p:ph type="body" sz="quarter" idx="14" hasCustomPrompt="1"/>
          </p:nvPr>
        </p:nvSpPr>
        <p:spPr>
          <a:xfrm>
            <a:off x="146051" y="6119587"/>
            <a:ext cx="11133667" cy="296862"/>
          </a:xfrm>
          <a:prstGeom prst="rect">
            <a:avLst/>
          </a:prstGeom>
        </p:spPr>
        <p:txBody>
          <a:bodyPr lIns="0" rIns="0" bIns="0" anchor="b"/>
          <a:lstStyle>
            <a:lvl1pPr marL="0" indent="0" algn="l">
              <a:buNone/>
              <a:defRPr sz="1000">
                <a:solidFill>
                  <a:schemeClr val="tx2"/>
                </a:solidFill>
              </a:defRPr>
            </a:lvl1pPr>
          </a:lstStyle>
          <a:p>
            <a:pPr lvl="0"/>
            <a:r>
              <a:rPr lang="de-DE" dirty="0"/>
              <a:t>Quellenangaben</a:t>
            </a:r>
          </a:p>
        </p:txBody>
      </p:sp>
    </p:spTree>
    <p:extLst>
      <p:ext uri="{BB962C8B-B14F-4D97-AF65-F5344CB8AC3E}">
        <p14:creationId xmlns:p14="http://schemas.microsoft.com/office/powerpoint/2010/main" val="142861127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9" name="Rectangle 41"/>
          <p:cNvSpPr>
            <a:spLocks noGrp="1" noChangeArrowheads="1"/>
          </p:cNvSpPr>
          <p:nvPr>
            <p:ph type="sldNum" sz="quarter" idx="10"/>
          </p:nvPr>
        </p:nvSpPr>
        <p:spPr>
          <a:xfrm>
            <a:off x="10119245" y="6571896"/>
            <a:ext cx="2032000" cy="283234"/>
          </a:xfrm>
          <a:prstGeom prst="rect">
            <a:avLst/>
          </a:prstGeom>
          <a:ln/>
        </p:spPr>
        <p:txBody>
          <a:bodyPr/>
          <a:lstStyle>
            <a:lvl1pPr algn="r">
              <a:defRPr sz="11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p:cNvSpPr>
            <a:spLocks noGrp="1" noChangeArrowheads="1"/>
          </p:cNvSpPr>
          <p:nvPr>
            <p:ph type="ftr" sz="quarter" idx="11"/>
          </p:nvPr>
        </p:nvSpPr>
        <p:spPr>
          <a:xfrm>
            <a:off x="2387600" y="6571896"/>
            <a:ext cx="7416800" cy="283234"/>
          </a:xfrm>
          <a:prstGeom prst="rect">
            <a:avLst/>
          </a:prstGeom>
          <a:ln/>
        </p:spPr>
        <p:txBody>
          <a:bodyPr/>
          <a:lstStyle>
            <a:lvl1pPr algn="ctr">
              <a:defRPr sz="1100">
                <a:solidFill>
                  <a:schemeClr val="tx2"/>
                </a:solidFill>
              </a:defRPr>
            </a:lvl1pPr>
          </a:lstStyle>
          <a:p>
            <a:pPr>
              <a:defRPr/>
            </a:pPr>
            <a:r>
              <a:rPr lang="de-DE"/>
              <a:t>Projekt Forschungsmethoden | Prof. Dr. Anja Hanisch-Blicharski</a:t>
            </a:r>
            <a:endParaRPr lang="de-DE" dirty="0"/>
          </a:p>
        </p:txBody>
      </p:sp>
      <p:sp>
        <p:nvSpPr>
          <p:cNvPr id="11" name="Rectangle 43"/>
          <p:cNvSpPr>
            <a:spLocks noGrp="1" noChangeArrowheads="1"/>
          </p:cNvSpPr>
          <p:nvPr>
            <p:ph type="dt" sz="half" idx="12"/>
          </p:nvPr>
        </p:nvSpPr>
        <p:spPr>
          <a:xfrm>
            <a:off x="23920" y="6571896"/>
            <a:ext cx="2032000" cy="283234"/>
          </a:xfrm>
          <a:prstGeom prst="rect">
            <a:avLst/>
          </a:prstGeom>
          <a:ln/>
        </p:spPr>
        <p:txBody>
          <a:bodyPr/>
          <a:lstStyle>
            <a:lvl1pPr>
              <a:defRPr sz="1100">
                <a:solidFill>
                  <a:schemeClr val="tx2"/>
                </a:solidFill>
              </a:defRPr>
            </a:lvl1pPr>
          </a:lstStyle>
          <a:p>
            <a:pPr>
              <a:defRPr/>
            </a:pPr>
            <a:fld id="{0F16CBEA-12DD-4B34-96D2-89CA28F6C4BF}" type="datetime1">
              <a:rPr lang="de-DE" smtClean="0"/>
              <a:t>12.01.2026</a:t>
            </a:fld>
            <a:endParaRPr lang="de-DE" dirty="0"/>
          </a:p>
        </p:txBody>
      </p:sp>
      <p:sp>
        <p:nvSpPr>
          <p:cNvPr id="12" name="Inhaltsplatzhalter 2"/>
          <p:cNvSpPr>
            <a:spLocks noGrp="1"/>
          </p:cNvSpPr>
          <p:nvPr>
            <p:ph idx="1" hasCustomPrompt="1"/>
          </p:nvPr>
        </p:nvSpPr>
        <p:spPr>
          <a:xfrm>
            <a:off x="33935" y="971550"/>
            <a:ext cx="11086908" cy="5377492"/>
          </a:xfrm>
        </p:spPr>
        <p:txBody>
          <a:bodyPr/>
          <a:lstStyle>
            <a:lvl1pPr marL="0" indent="0">
              <a:lnSpc>
                <a:spcPct val="90000"/>
              </a:lnSpc>
              <a:spcBef>
                <a:spcPts val="600"/>
              </a:spcBef>
              <a:spcAft>
                <a:spcPts val="300"/>
              </a:spcAft>
              <a:buClr>
                <a:srgbClr val="23A092"/>
              </a:buClr>
              <a:buFont typeface="Wingdings" pitchFamily="2" charset="2"/>
              <a:buNone/>
              <a:defRPr sz="2000" b="1">
                <a:solidFill>
                  <a:schemeClr val="tx1"/>
                </a:solidFill>
              </a:defRPr>
            </a:lvl1pPr>
            <a:lvl2pPr marL="0" indent="0" algn="just">
              <a:lnSpc>
                <a:spcPct val="90000"/>
              </a:lnSpc>
              <a:spcBef>
                <a:spcPts val="600"/>
              </a:spcBef>
              <a:spcAft>
                <a:spcPts val="300"/>
              </a:spcAft>
              <a:buClr>
                <a:srgbClr val="23A092"/>
              </a:buClr>
              <a:buSzPct val="80000"/>
              <a:buFont typeface="Wingdings" pitchFamily="2" charset="2"/>
              <a:buNone/>
              <a:defRPr sz="1800">
                <a:solidFill>
                  <a:schemeClr val="tx1"/>
                </a:solidFill>
              </a:defRPr>
            </a:lvl2pPr>
            <a:lvl3pPr marL="271463" indent="-271463" algn="l">
              <a:lnSpc>
                <a:spcPct val="90000"/>
              </a:lnSpc>
              <a:spcBef>
                <a:spcPts val="600"/>
              </a:spcBef>
              <a:spcAft>
                <a:spcPts val="300"/>
              </a:spcAft>
              <a:buClr>
                <a:schemeClr val="tx1"/>
              </a:buClr>
              <a:buSzPct val="100000"/>
              <a:buFont typeface="Wingdings" panose="05000000000000000000" pitchFamily="2" charset="2"/>
              <a:buChar char="§"/>
              <a:defRPr sz="1800" b="0" baseline="0">
                <a:solidFill>
                  <a:schemeClr val="tx1"/>
                </a:solidFill>
              </a:defRPr>
            </a:lvl3pPr>
            <a:lvl4pPr marL="554038" indent="-285750" algn="just">
              <a:lnSpc>
                <a:spcPct val="90000"/>
              </a:lnSpc>
              <a:spcBef>
                <a:spcPts val="600"/>
              </a:spcBef>
              <a:spcAft>
                <a:spcPts val="300"/>
              </a:spcAft>
              <a:buClr>
                <a:schemeClr val="tx1"/>
              </a:buClr>
              <a:buSzPct val="90000"/>
              <a:buFont typeface="Wingdings" panose="05000000000000000000" pitchFamily="2" charset="2"/>
              <a:buChar char="§"/>
              <a:defRPr sz="1800" baseline="0">
                <a:solidFill>
                  <a:schemeClr val="tx1"/>
                </a:solidFill>
              </a:defRPr>
            </a:lvl4pPr>
            <a:lvl5pPr marL="541338" indent="-269875" algn="l">
              <a:lnSpc>
                <a:spcPct val="90000"/>
              </a:lnSpc>
              <a:spcBef>
                <a:spcPts val="600"/>
              </a:spcBef>
              <a:spcAft>
                <a:spcPts val="300"/>
              </a:spcAft>
              <a:buClr>
                <a:schemeClr val="tx1"/>
              </a:buClr>
              <a:buSzPct val="90000"/>
              <a:buFont typeface="Wingdings" panose="05000000000000000000" pitchFamily="2" charset="2"/>
              <a:buChar char="§"/>
              <a:defRPr sz="1600" b="0" baseline="0">
                <a:solidFill>
                  <a:schemeClr val="tx1"/>
                </a:solidFill>
              </a:defRPr>
            </a:lvl5pPr>
            <a:lvl6pPr marL="827088" indent="-285750" algn="just">
              <a:lnSpc>
                <a:spcPct val="90000"/>
              </a:lnSpc>
              <a:spcBef>
                <a:spcPts val="600"/>
              </a:spcBef>
              <a:spcAft>
                <a:spcPts val="300"/>
              </a:spcAft>
              <a:buClr>
                <a:schemeClr val="tx1"/>
              </a:buClr>
              <a:buFont typeface="Wingdings" panose="05000000000000000000" pitchFamily="2" charset="2"/>
              <a:buChar char="§"/>
              <a:defRPr sz="1600">
                <a:solidFill>
                  <a:schemeClr val="tx1"/>
                </a:solidFill>
              </a:defRPr>
            </a:lvl6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p:txBody>
      </p:sp>
      <p:sp>
        <p:nvSpPr>
          <p:cNvPr id="13" name="Titel 1"/>
          <p:cNvSpPr>
            <a:spLocks noGrp="1"/>
          </p:cNvSpPr>
          <p:nvPr>
            <p:ph type="title" hasCustomPrompt="1"/>
          </p:nvPr>
        </p:nvSpPr>
        <p:spPr>
          <a:xfrm>
            <a:off x="29008" y="173038"/>
            <a:ext cx="10581736" cy="356288"/>
          </a:xfrm>
          <a:prstGeom prst="rect">
            <a:avLst/>
          </a:prstGeom>
        </p:spPr>
        <p:txBody>
          <a:bodyPr anchor="b"/>
          <a:lstStyle>
            <a:lvl1pPr>
              <a:defRPr sz="1600" b="0">
                <a:solidFill>
                  <a:schemeClr val="tx2"/>
                </a:solidFill>
              </a:defRPr>
            </a:lvl1pPr>
          </a:lstStyle>
          <a:p>
            <a:r>
              <a:rPr lang="de-DE" dirty="0" err="1"/>
              <a:t>Usabilitiy</a:t>
            </a:r>
            <a:r>
              <a:rPr lang="de-DE" dirty="0"/>
              <a:t>/ Webdesign/ </a:t>
            </a:r>
            <a:r>
              <a:rPr lang="de-DE" dirty="0" err="1"/>
              <a:t>Webanalytics</a:t>
            </a:r>
            <a:endParaRPr lang="de-DE" dirty="0"/>
          </a:p>
        </p:txBody>
      </p:sp>
      <p:sp>
        <p:nvSpPr>
          <p:cNvPr id="14" name="Textplatzhalter 7"/>
          <p:cNvSpPr>
            <a:spLocks noGrp="1"/>
          </p:cNvSpPr>
          <p:nvPr>
            <p:ph type="body" sz="quarter" idx="13" hasCustomPrompt="1"/>
          </p:nvPr>
        </p:nvSpPr>
        <p:spPr>
          <a:xfrm>
            <a:off x="29008" y="440036"/>
            <a:ext cx="10600944" cy="360064"/>
          </a:xfrm>
        </p:spPr>
        <p:txBody>
          <a:bodyPr anchor="t"/>
          <a:lstStyle>
            <a:lvl1pPr>
              <a:buNone/>
              <a:defRPr sz="1800" b="1">
                <a:solidFill>
                  <a:schemeClr val="accent1"/>
                </a:solidFill>
              </a:defRPr>
            </a:lvl1pPr>
          </a:lstStyle>
          <a:p>
            <a:pPr lvl="0"/>
            <a:r>
              <a:rPr lang="de-DE" dirty="0"/>
              <a:t>Folientitel</a:t>
            </a:r>
          </a:p>
        </p:txBody>
      </p:sp>
    </p:spTree>
    <p:extLst>
      <p:ext uri="{BB962C8B-B14F-4D97-AF65-F5344CB8AC3E}">
        <p14:creationId xmlns:p14="http://schemas.microsoft.com/office/powerpoint/2010/main" val="3104287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9" name="Rectangle 41"/>
          <p:cNvSpPr>
            <a:spLocks noGrp="1" noChangeArrowheads="1"/>
          </p:cNvSpPr>
          <p:nvPr>
            <p:ph type="sldNum" sz="quarter" idx="10"/>
          </p:nvPr>
        </p:nvSpPr>
        <p:spPr>
          <a:xfrm>
            <a:off x="10119245" y="6571896"/>
            <a:ext cx="2032000" cy="283234"/>
          </a:xfrm>
          <a:prstGeom prst="rect">
            <a:avLst/>
          </a:prstGeom>
          <a:ln/>
        </p:spPr>
        <p:txBody>
          <a:bodyPr/>
          <a:lstStyle>
            <a:lvl1pPr algn="r">
              <a:defRPr sz="11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p:cNvSpPr>
            <a:spLocks noGrp="1" noChangeArrowheads="1"/>
          </p:cNvSpPr>
          <p:nvPr>
            <p:ph type="ftr" sz="quarter" idx="11"/>
          </p:nvPr>
        </p:nvSpPr>
        <p:spPr>
          <a:xfrm>
            <a:off x="2387600" y="6571896"/>
            <a:ext cx="7416800" cy="283234"/>
          </a:xfrm>
          <a:prstGeom prst="rect">
            <a:avLst/>
          </a:prstGeom>
          <a:ln/>
        </p:spPr>
        <p:txBody>
          <a:bodyPr/>
          <a:lstStyle>
            <a:lvl1pPr algn="ctr">
              <a:defRPr sz="1100">
                <a:solidFill>
                  <a:schemeClr val="tx2"/>
                </a:solidFill>
              </a:defRPr>
            </a:lvl1pPr>
          </a:lstStyle>
          <a:p>
            <a:pPr>
              <a:defRPr/>
            </a:pPr>
            <a:r>
              <a:rPr lang="de-DE"/>
              <a:t>Projekt Forschungsmethoden | Prof. Dr. Anja Hanisch-Blicharski</a:t>
            </a:r>
            <a:endParaRPr lang="de-DE" dirty="0"/>
          </a:p>
        </p:txBody>
      </p:sp>
      <p:sp>
        <p:nvSpPr>
          <p:cNvPr id="11" name="Rectangle 43"/>
          <p:cNvSpPr>
            <a:spLocks noGrp="1" noChangeArrowheads="1"/>
          </p:cNvSpPr>
          <p:nvPr>
            <p:ph type="dt" sz="half" idx="12"/>
          </p:nvPr>
        </p:nvSpPr>
        <p:spPr>
          <a:xfrm>
            <a:off x="23920" y="6571896"/>
            <a:ext cx="2032000" cy="283234"/>
          </a:xfrm>
          <a:prstGeom prst="rect">
            <a:avLst/>
          </a:prstGeom>
          <a:ln/>
        </p:spPr>
        <p:txBody>
          <a:bodyPr/>
          <a:lstStyle>
            <a:lvl1pPr>
              <a:defRPr sz="1100">
                <a:solidFill>
                  <a:schemeClr val="tx2"/>
                </a:solidFill>
              </a:defRPr>
            </a:lvl1pPr>
          </a:lstStyle>
          <a:p>
            <a:pPr>
              <a:defRPr/>
            </a:pPr>
            <a:fld id="{5721DEB0-109D-4585-8A84-FAD1FB26CB23}" type="datetime1">
              <a:rPr lang="de-DE" smtClean="0"/>
              <a:t>12.01.2026</a:t>
            </a:fld>
            <a:endParaRPr lang="de-DE" dirty="0"/>
          </a:p>
        </p:txBody>
      </p:sp>
      <p:sp>
        <p:nvSpPr>
          <p:cNvPr id="12" name="Inhaltsplatzhalter 2"/>
          <p:cNvSpPr>
            <a:spLocks noGrp="1"/>
          </p:cNvSpPr>
          <p:nvPr>
            <p:ph idx="1" hasCustomPrompt="1"/>
          </p:nvPr>
        </p:nvSpPr>
        <p:spPr>
          <a:xfrm>
            <a:off x="33935" y="971550"/>
            <a:ext cx="11086908" cy="5377492"/>
          </a:xfrm>
        </p:spPr>
        <p:txBody>
          <a:bodyPr/>
          <a:lstStyle>
            <a:lvl1pPr marL="0" indent="0">
              <a:lnSpc>
                <a:spcPct val="90000"/>
              </a:lnSpc>
              <a:spcBef>
                <a:spcPts val="600"/>
              </a:spcBef>
              <a:spcAft>
                <a:spcPts val="300"/>
              </a:spcAft>
              <a:buClr>
                <a:srgbClr val="23A092"/>
              </a:buClr>
              <a:buFont typeface="Wingdings" pitchFamily="2" charset="2"/>
              <a:buNone/>
              <a:defRPr sz="2000" b="1">
                <a:solidFill>
                  <a:schemeClr val="tx1"/>
                </a:solidFill>
              </a:defRPr>
            </a:lvl1pPr>
            <a:lvl2pPr marL="0" indent="0" algn="just">
              <a:lnSpc>
                <a:spcPct val="90000"/>
              </a:lnSpc>
              <a:spcBef>
                <a:spcPts val="600"/>
              </a:spcBef>
              <a:spcAft>
                <a:spcPts val="300"/>
              </a:spcAft>
              <a:buClr>
                <a:srgbClr val="23A092"/>
              </a:buClr>
              <a:buSzPct val="80000"/>
              <a:buFont typeface="Wingdings" pitchFamily="2" charset="2"/>
              <a:buNone/>
              <a:defRPr sz="1800">
                <a:solidFill>
                  <a:schemeClr val="tx1"/>
                </a:solidFill>
              </a:defRPr>
            </a:lvl2pPr>
            <a:lvl3pPr marL="271463" indent="-271463" algn="l">
              <a:lnSpc>
                <a:spcPct val="90000"/>
              </a:lnSpc>
              <a:spcBef>
                <a:spcPts val="600"/>
              </a:spcBef>
              <a:spcAft>
                <a:spcPts val="300"/>
              </a:spcAft>
              <a:buClr>
                <a:schemeClr val="tx1"/>
              </a:buClr>
              <a:buSzPct val="100000"/>
              <a:buFont typeface="Wingdings" panose="05000000000000000000" pitchFamily="2" charset="2"/>
              <a:buChar char="§"/>
              <a:defRPr sz="1800" b="0" baseline="0">
                <a:solidFill>
                  <a:schemeClr val="tx1"/>
                </a:solidFill>
              </a:defRPr>
            </a:lvl3pPr>
            <a:lvl4pPr marL="554038" indent="-285750" algn="just">
              <a:lnSpc>
                <a:spcPct val="90000"/>
              </a:lnSpc>
              <a:spcBef>
                <a:spcPts val="600"/>
              </a:spcBef>
              <a:spcAft>
                <a:spcPts val="300"/>
              </a:spcAft>
              <a:buClr>
                <a:schemeClr val="tx1"/>
              </a:buClr>
              <a:buSzPct val="90000"/>
              <a:buFont typeface="Wingdings" panose="05000000000000000000" pitchFamily="2" charset="2"/>
              <a:buChar char="§"/>
              <a:defRPr sz="1800" baseline="0">
                <a:solidFill>
                  <a:schemeClr val="tx1"/>
                </a:solidFill>
              </a:defRPr>
            </a:lvl4pPr>
            <a:lvl5pPr marL="541338" indent="-269875" algn="l">
              <a:lnSpc>
                <a:spcPct val="90000"/>
              </a:lnSpc>
              <a:spcBef>
                <a:spcPts val="600"/>
              </a:spcBef>
              <a:spcAft>
                <a:spcPts val="300"/>
              </a:spcAft>
              <a:buClr>
                <a:schemeClr val="tx1"/>
              </a:buClr>
              <a:buSzPct val="90000"/>
              <a:buFont typeface="Wingdings" panose="05000000000000000000" pitchFamily="2" charset="2"/>
              <a:buChar char="§"/>
              <a:defRPr sz="1600" b="0" baseline="0">
                <a:solidFill>
                  <a:schemeClr val="tx1"/>
                </a:solidFill>
              </a:defRPr>
            </a:lvl5pPr>
            <a:lvl6pPr marL="827088" indent="-285750" algn="just">
              <a:lnSpc>
                <a:spcPct val="90000"/>
              </a:lnSpc>
              <a:spcBef>
                <a:spcPts val="600"/>
              </a:spcBef>
              <a:spcAft>
                <a:spcPts val="300"/>
              </a:spcAft>
              <a:buClr>
                <a:schemeClr val="tx1"/>
              </a:buClr>
              <a:buFont typeface="Wingdings" panose="05000000000000000000" pitchFamily="2" charset="2"/>
              <a:buChar char="§"/>
              <a:defRPr sz="1600">
                <a:solidFill>
                  <a:schemeClr val="tx1"/>
                </a:solidFill>
              </a:defRPr>
            </a:lvl6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p:txBody>
      </p:sp>
      <p:sp>
        <p:nvSpPr>
          <p:cNvPr id="13" name="Titel 1"/>
          <p:cNvSpPr>
            <a:spLocks noGrp="1"/>
          </p:cNvSpPr>
          <p:nvPr>
            <p:ph type="title" hasCustomPrompt="1"/>
          </p:nvPr>
        </p:nvSpPr>
        <p:spPr>
          <a:xfrm>
            <a:off x="29008" y="173038"/>
            <a:ext cx="10581736" cy="356288"/>
          </a:xfrm>
          <a:prstGeom prst="rect">
            <a:avLst/>
          </a:prstGeom>
        </p:spPr>
        <p:txBody>
          <a:bodyPr anchor="b"/>
          <a:lstStyle>
            <a:lvl1pPr>
              <a:defRPr sz="1600" b="0">
                <a:solidFill>
                  <a:schemeClr val="tx2"/>
                </a:solidFill>
              </a:defRPr>
            </a:lvl1pPr>
          </a:lstStyle>
          <a:p>
            <a:r>
              <a:rPr lang="de-DE" dirty="0" err="1"/>
              <a:t>Usabilitiy</a:t>
            </a:r>
            <a:r>
              <a:rPr lang="de-DE" dirty="0"/>
              <a:t>/ Webdesign/ </a:t>
            </a:r>
            <a:r>
              <a:rPr lang="de-DE" dirty="0" err="1"/>
              <a:t>Webanalytics</a:t>
            </a:r>
            <a:endParaRPr lang="de-DE" dirty="0"/>
          </a:p>
        </p:txBody>
      </p:sp>
      <p:sp>
        <p:nvSpPr>
          <p:cNvPr id="14" name="Textplatzhalter 7"/>
          <p:cNvSpPr>
            <a:spLocks noGrp="1"/>
          </p:cNvSpPr>
          <p:nvPr>
            <p:ph type="body" sz="quarter" idx="13" hasCustomPrompt="1"/>
          </p:nvPr>
        </p:nvSpPr>
        <p:spPr>
          <a:xfrm>
            <a:off x="29008" y="440036"/>
            <a:ext cx="10600944" cy="360064"/>
          </a:xfrm>
        </p:spPr>
        <p:txBody>
          <a:bodyPr anchor="t"/>
          <a:lstStyle>
            <a:lvl1pPr>
              <a:buNone/>
              <a:defRPr sz="1800" b="1">
                <a:solidFill>
                  <a:schemeClr val="accent1"/>
                </a:solidFill>
              </a:defRPr>
            </a:lvl1pPr>
          </a:lstStyle>
          <a:p>
            <a:pPr lvl="0"/>
            <a:r>
              <a:rPr lang="de-DE" dirty="0"/>
              <a:t>Folientitel</a:t>
            </a:r>
          </a:p>
        </p:txBody>
      </p:sp>
    </p:spTree>
    <p:extLst>
      <p:ext uri="{BB962C8B-B14F-4D97-AF65-F5344CB8AC3E}">
        <p14:creationId xmlns:p14="http://schemas.microsoft.com/office/powerpoint/2010/main" val="1676100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Zwischenfoli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116344" y="3683480"/>
            <a:ext cx="9048869" cy="1250830"/>
          </a:xfrm>
        </p:spPr>
        <p:txBody>
          <a:bodyPr anchor="b"/>
          <a:lstStyle>
            <a:lvl1pPr algn="r">
              <a:buClr>
                <a:srgbClr val="23A092"/>
              </a:buClr>
              <a:buFont typeface="Wingdings" pitchFamily="2" charset="2"/>
              <a:buNone/>
              <a:defRPr sz="2400" b="1">
                <a:solidFill>
                  <a:schemeClr val="accent1"/>
                </a:solidFill>
              </a:defRPr>
            </a:lvl1pPr>
            <a:lvl2pPr marL="631825" indent="-285750">
              <a:buClr>
                <a:srgbClr val="23A092"/>
              </a:buClr>
              <a:buSzPct val="80000"/>
              <a:buFont typeface="Wingdings" pitchFamily="2" charset="2"/>
              <a:buNone/>
              <a:defRPr sz="1600">
                <a:solidFill>
                  <a:srgbClr val="23A092"/>
                </a:solidFill>
              </a:defRPr>
            </a:lvl2pPr>
            <a:lvl3pPr marL="900113" indent="-269875">
              <a:buClr>
                <a:srgbClr val="23A092"/>
              </a:buClr>
              <a:buSzPct val="70000"/>
              <a:buFont typeface="Wingdings" pitchFamily="2" charset="2"/>
              <a:buNone/>
              <a:defRPr sz="1600">
                <a:solidFill>
                  <a:srgbClr val="1C1C1C"/>
                </a:solidFill>
              </a:defRPr>
            </a:lvl3pPr>
            <a:lvl4pPr marL="1165225" indent="-268288">
              <a:buClr>
                <a:srgbClr val="23A092"/>
              </a:buClr>
              <a:buSzPct val="60000"/>
              <a:buFont typeface="Wingdings" pitchFamily="2" charset="2"/>
              <a:buNone/>
              <a:defRPr sz="1500">
                <a:solidFill>
                  <a:srgbClr val="23A092"/>
                </a:solidFill>
              </a:defRPr>
            </a:lvl4pPr>
            <a:lvl5pPr marL="1527175" indent="-268288">
              <a:buClr>
                <a:srgbClr val="23A092"/>
              </a:buClr>
              <a:buSzPct val="50000"/>
              <a:buFont typeface="Wingdings" pitchFamily="2" charset="2"/>
              <a:buNone/>
              <a:defRPr sz="1500">
                <a:solidFill>
                  <a:srgbClr val="1C1C1C"/>
                </a:solidFill>
              </a:defRPr>
            </a:lvl5pPr>
          </a:lstStyle>
          <a:p>
            <a:pPr lvl="0"/>
            <a:r>
              <a:rPr lang="de-DE" dirty="0"/>
              <a:t>Zwischenüberschrift</a:t>
            </a:r>
          </a:p>
        </p:txBody>
      </p:sp>
      <p:sp>
        <p:nvSpPr>
          <p:cNvPr id="6" name="Rectangle 41"/>
          <p:cNvSpPr>
            <a:spLocks noGrp="1" noChangeArrowheads="1"/>
          </p:cNvSpPr>
          <p:nvPr>
            <p:ph type="sldNum" sz="quarter" idx="10"/>
          </p:nvPr>
        </p:nvSpPr>
        <p:spPr>
          <a:xfrm>
            <a:off x="10119245" y="6571896"/>
            <a:ext cx="2032000" cy="283234"/>
          </a:xfrm>
          <a:prstGeom prst="rect">
            <a:avLst/>
          </a:prstGeom>
          <a:ln/>
        </p:spPr>
        <p:txBody>
          <a:bodyPr/>
          <a:lstStyle>
            <a:lvl1pPr algn="r">
              <a:defRPr sz="11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p:cNvSpPr>
            <a:spLocks noGrp="1" noChangeArrowheads="1"/>
          </p:cNvSpPr>
          <p:nvPr>
            <p:ph type="ftr" sz="quarter" idx="11"/>
          </p:nvPr>
        </p:nvSpPr>
        <p:spPr>
          <a:xfrm>
            <a:off x="2387600" y="6571896"/>
            <a:ext cx="7416800" cy="283234"/>
          </a:xfrm>
          <a:prstGeom prst="rect">
            <a:avLst/>
          </a:prstGeom>
          <a:ln/>
        </p:spPr>
        <p:txBody>
          <a:bodyPr/>
          <a:lstStyle>
            <a:lvl1pPr algn="ctr">
              <a:defRPr sz="1100">
                <a:solidFill>
                  <a:schemeClr val="tx2"/>
                </a:solidFill>
              </a:defRPr>
            </a:lvl1pPr>
          </a:lstStyle>
          <a:p>
            <a:pPr>
              <a:defRPr/>
            </a:pPr>
            <a:r>
              <a:rPr lang="de-DE"/>
              <a:t>Projekt Forschungsmethoden | Prof. Dr. Anja Hanisch-Blicharski</a:t>
            </a:r>
            <a:endParaRPr lang="de-DE" dirty="0"/>
          </a:p>
        </p:txBody>
      </p:sp>
      <p:sp>
        <p:nvSpPr>
          <p:cNvPr id="11" name="Rectangle 43"/>
          <p:cNvSpPr>
            <a:spLocks noGrp="1" noChangeArrowheads="1"/>
          </p:cNvSpPr>
          <p:nvPr>
            <p:ph type="dt" sz="half" idx="12"/>
          </p:nvPr>
        </p:nvSpPr>
        <p:spPr>
          <a:xfrm>
            <a:off x="23920" y="6571896"/>
            <a:ext cx="2032000" cy="283234"/>
          </a:xfrm>
          <a:prstGeom prst="rect">
            <a:avLst/>
          </a:prstGeom>
          <a:ln/>
        </p:spPr>
        <p:txBody>
          <a:bodyPr/>
          <a:lstStyle>
            <a:lvl1pPr>
              <a:defRPr sz="1100">
                <a:solidFill>
                  <a:schemeClr val="tx2"/>
                </a:solidFill>
              </a:defRPr>
            </a:lvl1pPr>
          </a:lstStyle>
          <a:p>
            <a:pPr>
              <a:defRPr/>
            </a:pPr>
            <a:fld id="{E6DAD488-55A5-4AC8-8C11-395E0E23A8BC}" type="datetime1">
              <a:rPr lang="de-DE" smtClean="0"/>
              <a:t>12.01.2026</a:t>
            </a:fld>
            <a:endParaRPr lang="de-DE" dirty="0"/>
          </a:p>
        </p:txBody>
      </p:sp>
    </p:spTree>
    <p:extLst>
      <p:ext uri="{BB962C8B-B14F-4D97-AF65-F5344CB8AC3E}">
        <p14:creationId xmlns:p14="http://schemas.microsoft.com/office/powerpoint/2010/main" val="3812613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
        <p:nvSpPr>
          <p:cNvPr id="9" name="Rectangle 41"/>
          <p:cNvSpPr>
            <a:spLocks noGrp="1" noChangeArrowheads="1"/>
          </p:cNvSpPr>
          <p:nvPr>
            <p:ph type="sldNum" sz="quarter" idx="10"/>
          </p:nvPr>
        </p:nvSpPr>
        <p:spPr>
          <a:xfrm>
            <a:off x="10119245" y="6571896"/>
            <a:ext cx="2032000" cy="283234"/>
          </a:xfrm>
          <a:prstGeom prst="rect">
            <a:avLst/>
          </a:prstGeom>
          <a:ln/>
        </p:spPr>
        <p:txBody>
          <a:bodyPr/>
          <a:lstStyle>
            <a:lvl1pPr algn="r">
              <a:defRPr sz="11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p:cNvSpPr>
            <a:spLocks noGrp="1" noChangeArrowheads="1"/>
          </p:cNvSpPr>
          <p:nvPr>
            <p:ph type="ftr" sz="quarter" idx="11"/>
          </p:nvPr>
        </p:nvSpPr>
        <p:spPr>
          <a:xfrm>
            <a:off x="2387600" y="6571896"/>
            <a:ext cx="7416800" cy="283234"/>
          </a:xfrm>
          <a:prstGeom prst="rect">
            <a:avLst/>
          </a:prstGeom>
          <a:ln/>
        </p:spPr>
        <p:txBody>
          <a:bodyPr/>
          <a:lstStyle>
            <a:lvl1pPr algn="ctr">
              <a:defRPr sz="1100">
                <a:solidFill>
                  <a:schemeClr val="tx2"/>
                </a:solidFill>
              </a:defRPr>
            </a:lvl1pPr>
          </a:lstStyle>
          <a:p>
            <a:pPr>
              <a:defRPr/>
            </a:pPr>
            <a:r>
              <a:rPr lang="de-DE"/>
              <a:t>Projekt Forschungsmethoden | Prof. Dr. Anja Hanisch-Blicharski</a:t>
            </a:r>
            <a:endParaRPr lang="de-DE" dirty="0"/>
          </a:p>
        </p:txBody>
      </p:sp>
      <p:sp>
        <p:nvSpPr>
          <p:cNvPr id="11" name="Rectangle 43"/>
          <p:cNvSpPr>
            <a:spLocks noGrp="1" noChangeArrowheads="1"/>
          </p:cNvSpPr>
          <p:nvPr>
            <p:ph type="dt" sz="half" idx="12"/>
          </p:nvPr>
        </p:nvSpPr>
        <p:spPr>
          <a:xfrm>
            <a:off x="23920" y="6571896"/>
            <a:ext cx="2032000" cy="283234"/>
          </a:xfrm>
          <a:prstGeom prst="rect">
            <a:avLst/>
          </a:prstGeom>
          <a:ln/>
        </p:spPr>
        <p:txBody>
          <a:bodyPr/>
          <a:lstStyle>
            <a:lvl1pPr>
              <a:defRPr sz="1100">
                <a:solidFill>
                  <a:schemeClr val="tx2"/>
                </a:solidFill>
              </a:defRPr>
            </a:lvl1pPr>
          </a:lstStyle>
          <a:p>
            <a:pPr>
              <a:defRPr/>
            </a:pPr>
            <a:fld id="{1810F1A2-BB5A-42F0-8EAB-F18B4C3CECBE}" type="datetime1">
              <a:rPr lang="de-DE" smtClean="0"/>
              <a:t>12.01.2026</a:t>
            </a:fld>
            <a:endParaRPr lang="de-DE" dirty="0"/>
          </a:p>
        </p:txBody>
      </p:sp>
      <p:sp>
        <p:nvSpPr>
          <p:cNvPr id="12" name="Inhaltsplatzhalter 2"/>
          <p:cNvSpPr>
            <a:spLocks noGrp="1"/>
          </p:cNvSpPr>
          <p:nvPr>
            <p:ph idx="1" hasCustomPrompt="1"/>
          </p:nvPr>
        </p:nvSpPr>
        <p:spPr>
          <a:xfrm>
            <a:off x="33935" y="971550"/>
            <a:ext cx="11086908" cy="5377492"/>
          </a:xfrm>
        </p:spPr>
        <p:txBody>
          <a:bodyPr/>
          <a:lstStyle>
            <a:lvl1pPr marL="0" indent="0">
              <a:lnSpc>
                <a:spcPct val="90000"/>
              </a:lnSpc>
              <a:spcBef>
                <a:spcPts val="600"/>
              </a:spcBef>
              <a:spcAft>
                <a:spcPts val="300"/>
              </a:spcAft>
              <a:buClr>
                <a:srgbClr val="23A092"/>
              </a:buClr>
              <a:buFont typeface="Wingdings" pitchFamily="2" charset="2"/>
              <a:buNone/>
              <a:defRPr sz="2000" b="1">
                <a:solidFill>
                  <a:schemeClr val="tx1"/>
                </a:solidFill>
              </a:defRPr>
            </a:lvl1pPr>
            <a:lvl2pPr marL="0" indent="0" algn="just">
              <a:lnSpc>
                <a:spcPct val="90000"/>
              </a:lnSpc>
              <a:spcBef>
                <a:spcPts val="600"/>
              </a:spcBef>
              <a:spcAft>
                <a:spcPts val="300"/>
              </a:spcAft>
              <a:buClr>
                <a:srgbClr val="23A092"/>
              </a:buClr>
              <a:buSzPct val="80000"/>
              <a:buFont typeface="Wingdings" pitchFamily="2" charset="2"/>
              <a:buNone/>
              <a:defRPr sz="1800">
                <a:solidFill>
                  <a:schemeClr val="tx1"/>
                </a:solidFill>
              </a:defRPr>
            </a:lvl2pPr>
            <a:lvl3pPr marL="271463" indent="-271463" algn="l">
              <a:lnSpc>
                <a:spcPct val="90000"/>
              </a:lnSpc>
              <a:spcBef>
                <a:spcPts val="600"/>
              </a:spcBef>
              <a:spcAft>
                <a:spcPts val="300"/>
              </a:spcAft>
              <a:buClr>
                <a:schemeClr val="tx1"/>
              </a:buClr>
              <a:buSzPct val="100000"/>
              <a:buFont typeface="Wingdings" panose="05000000000000000000" pitchFamily="2" charset="2"/>
              <a:buChar char="§"/>
              <a:defRPr sz="1800" b="0" baseline="0">
                <a:solidFill>
                  <a:schemeClr val="tx1"/>
                </a:solidFill>
              </a:defRPr>
            </a:lvl3pPr>
            <a:lvl4pPr marL="554038" indent="-285750" algn="just">
              <a:lnSpc>
                <a:spcPct val="90000"/>
              </a:lnSpc>
              <a:spcBef>
                <a:spcPts val="600"/>
              </a:spcBef>
              <a:spcAft>
                <a:spcPts val="300"/>
              </a:spcAft>
              <a:buClr>
                <a:schemeClr val="tx1"/>
              </a:buClr>
              <a:buSzPct val="90000"/>
              <a:buFont typeface="Wingdings" panose="05000000000000000000" pitchFamily="2" charset="2"/>
              <a:buChar char="§"/>
              <a:defRPr sz="1800" baseline="0">
                <a:solidFill>
                  <a:schemeClr val="tx1"/>
                </a:solidFill>
              </a:defRPr>
            </a:lvl4pPr>
            <a:lvl5pPr marL="541338" indent="-269875" algn="l">
              <a:lnSpc>
                <a:spcPct val="90000"/>
              </a:lnSpc>
              <a:spcBef>
                <a:spcPts val="600"/>
              </a:spcBef>
              <a:spcAft>
                <a:spcPts val="300"/>
              </a:spcAft>
              <a:buClr>
                <a:schemeClr val="tx1"/>
              </a:buClr>
              <a:buSzPct val="90000"/>
              <a:buFont typeface="Wingdings" panose="05000000000000000000" pitchFamily="2" charset="2"/>
              <a:buChar char="§"/>
              <a:defRPr sz="1600" b="0" baseline="0">
                <a:solidFill>
                  <a:schemeClr val="tx1"/>
                </a:solidFill>
              </a:defRPr>
            </a:lvl5pPr>
            <a:lvl6pPr marL="827088" indent="-285750" algn="just">
              <a:lnSpc>
                <a:spcPct val="90000"/>
              </a:lnSpc>
              <a:spcBef>
                <a:spcPts val="600"/>
              </a:spcBef>
              <a:spcAft>
                <a:spcPts val="300"/>
              </a:spcAft>
              <a:buClr>
                <a:schemeClr val="tx1"/>
              </a:buClr>
              <a:buFont typeface="Wingdings" panose="05000000000000000000" pitchFamily="2" charset="2"/>
              <a:buChar char="§"/>
              <a:defRPr sz="1600">
                <a:solidFill>
                  <a:schemeClr val="tx1"/>
                </a:solidFill>
              </a:defRPr>
            </a:lvl6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p:txBody>
      </p:sp>
      <p:sp>
        <p:nvSpPr>
          <p:cNvPr id="13" name="Titel 1"/>
          <p:cNvSpPr>
            <a:spLocks noGrp="1"/>
          </p:cNvSpPr>
          <p:nvPr>
            <p:ph type="title" hasCustomPrompt="1"/>
          </p:nvPr>
        </p:nvSpPr>
        <p:spPr>
          <a:xfrm>
            <a:off x="29008" y="173038"/>
            <a:ext cx="10581736" cy="356288"/>
          </a:xfrm>
          <a:prstGeom prst="rect">
            <a:avLst/>
          </a:prstGeom>
        </p:spPr>
        <p:txBody>
          <a:bodyPr anchor="b"/>
          <a:lstStyle>
            <a:lvl1pPr>
              <a:defRPr sz="1600" b="0">
                <a:solidFill>
                  <a:schemeClr val="tx2"/>
                </a:solidFill>
              </a:defRPr>
            </a:lvl1pPr>
          </a:lstStyle>
          <a:p>
            <a:r>
              <a:rPr lang="de-DE" dirty="0" err="1"/>
              <a:t>Usabilitiy</a:t>
            </a:r>
            <a:r>
              <a:rPr lang="de-DE" dirty="0"/>
              <a:t>/ Webdesign/ </a:t>
            </a:r>
            <a:r>
              <a:rPr lang="de-DE" dirty="0" err="1"/>
              <a:t>Webanalytics</a:t>
            </a:r>
            <a:endParaRPr lang="de-DE" dirty="0"/>
          </a:p>
        </p:txBody>
      </p:sp>
      <p:sp>
        <p:nvSpPr>
          <p:cNvPr id="14" name="Textplatzhalter 7"/>
          <p:cNvSpPr>
            <a:spLocks noGrp="1"/>
          </p:cNvSpPr>
          <p:nvPr>
            <p:ph type="body" sz="quarter" idx="13" hasCustomPrompt="1"/>
          </p:nvPr>
        </p:nvSpPr>
        <p:spPr>
          <a:xfrm>
            <a:off x="29008" y="440036"/>
            <a:ext cx="10600944" cy="360064"/>
          </a:xfrm>
        </p:spPr>
        <p:txBody>
          <a:bodyPr anchor="t"/>
          <a:lstStyle>
            <a:lvl1pPr>
              <a:buNone/>
              <a:defRPr sz="1800" b="1">
                <a:solidFill>
                  <a:schemeClr val="accent1"/>
                </a:solidFill>
              </a:defRPr>
            </a:lvl1pPr>
          </a:lstStyle>
          <a:p>
            <a:pPr lvl="0"/>
            <a:r>
              <a:rPr lang="de-DE" dirty="0"/>
              <a:t>Folientitel</a:t>
            </a:r>
          </a:p>
        </p:txBody>
      </p:sp>
    </p:spTree>
    <p:extLst>
      <p:ext uri="{BB962C8B-B14F-4D97-AF65-F5344CB8AC3E}">
        <p14:creationId xmlns:p14="http://schemas.microsoft.com/office/powerpoint/2010/main" val="3866301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9" name="Rectangle 41"/>
          <p:cNvSpPr>
            <a:spLocks noGrp="1" noChangeArrowheads="1"/>
          </p:cNvSpPr>
          <p:nvPr>
            <p:ph type="sldNum" sz="quarter" idx="10"/>
          </p:nvPr>
        </p:nvSpPr>
        <p:spPr>
          <a:xfrm>
            <a:off x="10119245" y="6571896"/>
            <a:ext cx="2032000" cy="283234"/>
          </a:xfrm>
          <a:prstGeom prst="rect">
            <a:avLst/>
          </a:prstGeom>
          <a:ln/>
        </p:spPr>
        <p:txBody>
          <a:bodyPr/>
          <a:lstStyle>
            <a:lvl1pPr algn="r">
              <a:defRPr sz="11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p:cNvSpPr>
            <a:spLocks noGrp="1" noChangeArrowheads="1"/>
          </p:cNvSpPr>
          <p:nvPr>
            <p:ph type="ftr" sz="quarter" idx="11"/>
          </p:nvPr>
        </p:nvSpPr>
        <p:spPr>
          <a:xfrm>
            <a:off x="2387600" y="6571896"/>
            <a:ext cx="7416800" cy="283234"/>
          </a:xfrm>
          <a:prstGeom prst="rect">
            <a:avLst/>
          </a:prstGeom>
          <a:ln/>
        </p:spPr>
        <p:txBody>
          <a:bodyPr/>
          <a:lstStyle>
            <a:lvl1pPr algn="ctr">
              <a:defRPr sz="1100">
                <a:solidFill>
                  <a:schemeClr val="tx2"/>
                </a:solidFill>
              </a:defRPr>
            </a:lvl1pPr>
          </a:lstStyle>
          <a:p>
            <a:pPr>
              <a:defRPr/>
            </a:pPr>
            <a:r>
              <a:rPr lang="de-DE"/>
              <a:t>Projekt Forschungsmethoden | Prof. Dr. Anja Hanisch-Blicharski</a:t>
            </a:r>
            <a:endParaRPr lang="de-DE" dirty="0"/>
          </a:p>
        </p:txBody>
      </p:sp>
      <p:sp>
        <p:nvSpPr>
          <p:cNvPr id="11" name="Rectangle 43"/>
          <p:cNvSpPr>
            <a:spLocks noGrp="1" noChangeArrowheads="1"/>
          </p:cNvSpPr>
          <p:nvPr>
            <p:ph type="dt" sz="half" idx="12"/>
          </p:nvPr>
        </p:nvSpPr>
        <p:spPr>
          <a:xfrm>
            <a:off x="23920" y="6571896"/>
            <a:ext cx="2032000" cy="283234"/>
          </a:xfrm>
          <a:prstGeom prst="rect">
            <a:avLst/>
          </a:prstGeom>
          <a:ln/>
        </p:spPr>
        <p:txBody>
          <a:bodyPr/>
          <a:lstStyle>
            <a:lvl1pPr>
              <a:defRPr sz="1100">
                <a:solidFill>
                  <a:schemeClr val="tx2"/>
                </a:solidFill>
              </a:defRPr>
            </a:lvl1pPr>
          </a:lstStyle>
          <a:p>
            <a:pPr>
              <a:defRPr/>
            </a:pPr>
            <a:fld id="{266A829C-A472-4659-85B1-180D5D4C5838}" type="datetime1">
              <a:rPr lang="de-DE" smtClean="0"/>
              <a:t>12.01.2026</a:t>
            </a:fld>
            <a:endParaRPr lang="de-DE" dirty="0"/>
          </a:p>
        </p:txBody>
      </p:sp>
      <p:sp>
        <p:nvSpPr>
          <p:cNvPr id="12" name="Inhaltsplatzhalter 2"/>
          <p:cNvSpPr>
            <a:spLocks noGrp="1"/>
          </p:cNvSpPr>
          <p:nvPr>
            <p:ph idx="1" hasCustomPrompt="1"/>
          </p:nvPr>
        </p:nvSpPr>
        <p:spPr>
          <a:xfrm>
            <a:off x="33935" y="971550"/>
            <a:ext cx="11086908" cy="5377492"/>
          </a:xfrm>
        </p:spPr>
        <p:txBody>
          <a:bodyPr/>
          <a:lstStyle>
            <a:lvl1pPr marL="0" indent="0">
              <a:lnSpc>
                <a:spcPct val="90000"/>
              </a:lnSpc>
              <a:spcBef>
                <a:spcPts val="600"/>
              </a:spcBef>
              <a:spcAft>
                <a:spcPts val="300"/>
              </a:spcAft>
              <a:buClr>
                <a:srgbClr val="23A092"/>
              </a:buClr>
              <a:buFont typeface="Wingdings" pitchFamily="2" charset="2"/>
              <a:buNone/>
              <a:defRPr sz="2000" b="1">
                <a:solidFill>
                  <a:schemeClr val="tx1"/>
                </a:solidFill>
              </a:defRPr>
            </a:lvl1pPr>
            <a:lvl2pPr marL="0" indent="0" algn="just">
              <a:lnSpc>
                <a:spcPct val="90000"/>
              </a:lnSpc>
              <a:spcBef>
                <a:spcPts val="600"/>
              </a:spcBef>
              <a:spcAft>
                <a:spcPts val="300"/>
              </a:spcAft>
              <a:buClr>
                <a:srgbClr val="23A092"/>
              </a:buClr>
              <a:buSzPct val="80000"/>
              <a:buFont typeface="Wingdings" pitchFamily="2" charset="2"/>
              <a:buNone/>
              <a:defRPr sz="1800">
                <a:solidFill>
                  <a:schemeClr val="tx1"/>
                </a:solidFill>
              </a:defRPr>
            </a:lvl2pPr>
            <a:lvl3pPr marL="271463" indent="-271463" algn="l">
              <a:lnSpc>
                <a:spcPct val="90000"/>
              </a:lnSpc>
              <a:spcBef>
                <a:spcPts val="600"/>
              </a:spcBef>
              <a:spcAft>
                <a:spcPts val="300"/>
              </a:spcAft>
              <a:buClr>
                <a:schemeClr val="tx1"/>
              </a:buClr>
              <a:buSzPct val="100000"/>
              <a:buFont typeface="Wingdings" panose="05000000000000000000" pitchFamily="2" charset="2"/>
              <a:buChar char="§"/>
              <a:defRPr sz="1800" b="0" baseline="0">
                <a:solidFill>
                  <a:schemeClr val="tx1"/>
                </a:solidFill>
              </a:defRPr>
            </a:lvl3pPr>
            <a:lvl4pPr marL="554038" indent="-285750" algn="just">
              <a:lnSpc>
                <a:spcPct val="90000"/>
              </a:lnSpc>
              <a:spcBef>
                <a:spcPts val="600"/>
              </a:spcBef>
              <a:spcAft>
                <a:spcPts val="300"/>
              </a:spcAft>
              <a:buClr>
                <a:schemeClr val="tx1"/>
              </a:buClr>
              <a:buSzPct val="90000"/>
              <a:buFont typeface="Wingdings" panose="05000000000000000000" pitchFamily="2" charset="2"/>
              <a:buChar char="§"/>
              <a:defRPr sz="1800" baseline="0">
                <a:solidFill>
                  <a:schemeClr val="tx1"/>
                </a:solidFill>
              </a:defRPr>
            </a:lvl4pPr>
            <a:lvl5pPr marL="541338" indent="-269875" algn="l">
              <a:lnSpc>
                <a:spcPct val="90000"/>
              </a:lnSpc>
              <a:spcBef>
                <a:spcPts val="600"/>
              </a:spcBef>
              <a:spcAft>
                <a:spcPts val="300"/>
              </a:spcAft>
              <a:buClr>
                <a:schemeClr val="tx1"/>
              </a:buClr>
              <a:buSzPct val="90000"/>
              <a:buFont typeface="Wingdings" panose="05000000000000000000" pitchFamily="2" charset="2"/>
              <a:buChar char="§"/>
              <a:defRPr sz="1600" b="0" baseline="0">
                <a:solidFill>
                  <a:schemeClr val="tx1"/>
                </a:solidFill>
              </a:defRPr>
            </a:lvl5pPr>
            <a:lvl6pPr marL="827088" indent="-285750" algn="just">
              <a:lnSpc>
                <a:spcPct val="90000"/>
              </a:lnSpc>
              <a:spcBef>
                <a:spcPts val="600"/>
              </a:spcBef>
              <a:spcAft>
                <a:spcPts val="300"/>
              </a:spcAft>
              <a:buClr>
                <a:schemeClr val="tx1"/>
              </a:buClr>
              <a:buFont typeface="Wingdings" panose="05000000000000000000" pitchFamily="2" charset="2"/>
              <a:buChar char="§"/>
              <a:defRPr sz="1600">
                <a:solidFill>
                  <a:schemeClr val="tx1"/>
                </a:solidFill>
              </a:defRPr>
            </a:lvl6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p:txBody>
      </p:sp>
      <p:sp>
        <p:nvSpPr>
          <p:cNvPr id="13" name="Titel 1"/>
          <p:cNvSpPr>
            <a:spLocks noGrp="1"/>
          </p:cNvSpPr>
          <p:nvPr>
            <p:ph type="title" hasCustomPrompt="1"/>
          </p:nvPr>
        </p:nvSpPr>
        <p:spPr>
          <a:xfrm>
            <a:off x="29008" y="173038"/>
            <a:ext cx="10581736" cy="356288"/>
          </a:xfrm>
          <a:prstGeom prst="rect">
            <a:avLst/>
          </a:prstGeom>
        </p:spPr>
        <p:txBody>
          <a:bodyPr anchor="b"/>
          <a:lstStyle>
            <a:lvl1pPr>
              <a:defRPr sz="1600" b="0">
                <a:solidFill>
                  <a:schemeClr val="tx2"/>
                </a:solidFill>
              </a:defRPr>
            </a:lvl1pPr>
          </a:lstStyle>
          <a:p>
            <a:r>
              <a:rPr lang="de-DE" dirty="0" err="1"/>
              <a:t>Usabilitiy</a:t>
            </a:r>
            <a:r>
              <a:rPr lang="de-DE" dirty="0"/>
              <a:t>/ Webdesign/ </a:t>
            </a:r>
            <a:r>
              <a:rPr lang="de-DE" dirty="0" err="1"/>
              <a:t>Webanalytics</a:t>
            </a:r>
            <a:endParaRPr lang="de-DE" dirty="0"/>
          </a:p>
        </p:txBody>
      </p:sp>
      <p:sp>
        <p:nvSpPr>
          <p:cNvPr id="14" name="Textplatzhalter 7"/>
          <p:cNvSpPr>
            <a:spLocks noGrp="1"/>
          </p:cNvSpPr>
          <p:nvPr>
            <p:ph type="body" sz="quarter" idx="13" hasCustomPrompt="1"/>
          </p:nvPr>
        </p:nvSpPr>
        <p:spPr>
          <a:xfrm>
            <a:off x="29008" y="440036"/>
            <a:ext cx="10600944" cy="360064"/>
          </a:xfrm>
        </p:spPr>
        <p:txBody>
          <a:bodyPr anchor="t"/>
          <a:lstStyle>
            <a:lvl1pPr>
              <a:buNone/>
              <a:defRPr sz="1800" b="1">
                <a:solidFill>
                  <a:schemeClr val="accent1"/>
                </a:solidFill>
              </a:defRPr>
            </a:lvl1pPr>
          </a:lstStyle>
          <a:p>
            <a:pPr lvl="0"/>
            <a:r>
              <a:rPr lang="de-DE" dirty="0"/>
              <a:t>Folientitel</a:t>
            </a:r>
          </a:p>
        </p:txBody>
      </p:sp>
    </p:spTree>
    <p:extLst>
      <p:ext uri="{BB962C8B-B14F-4D97-AF65-F5344CB8AC3E}">
        <p14:creationId xmlns:p14="http://schemas.microsoft.com/office/powerpoint/2010/main" val="3836074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sp>
        <p:nvSpPr>
          <p:cNvPr id="9" name="Rectangle 41"/>
          <p:cNvSpPr>
            <a:spLocks noGrp="1" noChangeArrowheads="1"/>
          </p:cNvSpPr>
          <p:nvPr>
            <p:ph type="sldNum" sz="quarter" idx="10"/>
          </p:nvPr>
        </p:nvSpPr>
        <p:spPr>
          <a:xfrm>
            <a:off x="10119245" y="6571896"/>
            <a:ext cx="2032000" cy="283234"/>
          </a:xfrm>
          <a:prstGeom prst="rect">
            <a:avLst/>
          </a:prstGeom>
          <a:ln/>
        </p:spPr>
        <p:txBody>
          <a:bodyPr/>
          <a:lstStyle>
            <a:lvl1pPr algn="r">
              <a:defRPr sz="11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p:cNvSpPr>
            <a:spLocks noGrp="1" noChangeArrowheads="1"/>
          </p:cNvSpPr>
          <p:nvPr>
            <p:ph type="ftr" sz="quarter" idx="11"/>
          </p:nvPr>
        </p:nvSpPr>
        <p:spPr>
          <a:xfrm>
            <a:off x="2387600" y="6571896"/>
            <a:ext cx="7416800" cy="283234"/>
          </a:xfrm>
          <a:prstGeom prst="rect">
            <a:avLst/>
          </a:prstGeom>
          <a:ln/>
        </p:spPr>
        <p:txBody>
          <a:bodyPr/>
          <a:lstStyle>
            <a:lvl1pPr algn="ctr">
              <a:defRPr sz="1100">
                <a:solidFill>
                  <a:schemeClr val="tx2"/>
                </a:solidFill>
              </a:defRPr>
            </a:lvl1pPr>
          </a:lstStyle>
          <a:p>
            <a:pPr>
              <a:defRPr/>
            </a:pPr>
            <a:r>
              <a:rPr lang="de-DE"/>
              <a:t>Projekt Forschungsmethoden | Prof. Dr. Anja Hanisch-Blicharski</a:t>
            </a:r>
            <a:endParaRPr lang="de-DE" dirty="0"/>
          </a:p>
        </p:txBody>
      </p:sp>
      <p:sp>
        <p:nvSpPr>
          <p:cNvPr id="11" name="Rectangle 43"/>
          <p:cNvSpPr>
            <a:spLocks noGrp="1" noChangeArrowheads="1"/>
          </p:cNvSpPr>
          <p:nvPr>
            <p:ph type="dt" sz="half" idx="12"/>
          </p:nvPr>
        </p:nvSpPr>
        <p:spPr>
          <a:xfrm>
            <a:off x="23920" y="6571896"/>
            <a:ext cx="2032000" cy="283234"/>
          </a:xfrm>
          <a:prstGeom prst="rect">
            <a:avLst/>
          </a:prstGeom>
          <a:ln/>
        </p:spPr>
        <p:txBody>
          <a:bodyPr/>
          <a:lstStyle>
            <a:lvl1pPr>
              <a:defRPr sz="1100">
                <a:solidFill>
                  <a:schemeClr val="tx2"/>
                </a:solidFill>
              </a:defRPr>
            </a:lvl1pPr>
          </a:lstStyle>
          <a:p>
            <a:pPr>
              <a:defRPr/>
            </a:pPr>
            <a:fld id="{716DE737-DF79-46EB-BDF9-2382703CA3CA}" type="datetime1">
              <a:rPr lang="de-DE" smtClean="0"/>
              <a:t>12.01.2026</a:t>
            </a:fld>
            <a:endParaRPr lang="de-DE" dirty="0"/>
          </a:p>
        </p:txBody>
      </p:sp>
      <p:sp>
        <p:nvSpPr>
          <p:cNvPr id="12" name="Inhaltsplatzhalter 2"/>
          <p:cNvSpPr>
            <a:spLocks noGrp="1"/>
          </p:cNvSpPr>
          <p:nvPr>
            <p:ph idx="1" hasCustomPrompt="1"/>
          </p:nvPr>
        </p:nvSpPr>
        <p:spPr>
          <a:xfrm>
            <a:off x="33935" y="971550"/>
            <a:ext cx="11086908" cy="5377492"/>
          </a:xfrm>
        </p:spPr>
        <p:txBody>
          <a:bodyPr/>
          <a:lstStyle>
            <a:lvl1pPr marL="0" indent="0">
              <a:lnSpc>
                <a:spcPct val="90000"/>
              </a:lnSpc>
              <a:spcBef>
                <a:spcPts val="600"/>
              </a:spcBef>
              <a:spcAft>
                <a:spcPts val="300"/>
              </a:spcAft>
              <a:buClr>
                <a:srgbClr val="23A092"/>
              </a:buClr>
              <a:buFont typeface="Wingdings" pitchFamily="2" charset="2"/>
              <a:buNone/>
              <a:defRPr sz="2000" b="1">
                <a:solidFill>
                  <a:schemeClr val="tx1"/>
                </a:solidFill>
              </a:defRPr>
            </a:lvl1pPr>
            <a:lvl2pPr marL="0" indent="0" algn="just">
              <a:lnSpc>
                <a:spcPct val="90000"/>
              </a:lnSpc>
              <a:spcBef>
                <a:spcPts val="600"/>
              </a:spcBef>
              <a:spcAft>
                <a:spcPts val="300"/>
              </a:spcAft>
              <a:buClr>
                <a:srgbClr val="23A092"/>
              </a:buClr>
              <a:buSzPct val="80000"/>
              <a:buFont typeface="Wingdings" pitchFamily="2" charset="2"/>
              <a:buNone/>
              <a:defRPr sz="1800">
                <a:solidFill>
                  <a:schemeClr val="tx1"/>
                </a:solidFill>
              </a:defRPr>
            </a:lvl2pPr>
            <a:lvl3pPr marL="271463" indent="-271463" algn="l">
              <a:lnSpc>
                <a:spcPct val="90000"/>
              </a:lnSpc>
              <a:spcBef>
                <a:spcPts val="600"/>
              </a:spcBef>
              <a:spcAft>
                <a:spcPts val="300"/>
              </a:spcAft>
              <a:buClr>
                <a:schemeClr val="tx1"/>
              </a:buClr>
              <a:buSzPct val="100000"/>
              <a:buFont typeface="Wingdings" panose="05000000000000000000" pitchFamily="2" charset="2"/>
              <a:buChar char="§"/>
              <a:defRPr sz="1800" b="0" baseline="0">
                <a:solidFill>
                  <a:schemeClr val="tx1"/>
                </a:solidFill>
              </a:defRPr>
            </a:lvl3pPr>
            <a:lvl4pPr marL="554038" indent="-285750" algn="just">
              <a:lnSpc>
                <a:spcPct val="90000"/>
              </a:lnSpc>
              <a:spcBef>
                <a:spcPts val="600"/>
              </a:spcBef>
              <a:spcAft>
                <a:spcPts val="300"/>
              </a:spcAft>
              <a:buClr>
                <a:schemeClr val="tx1"/>
              </a:buClr>
              <a:buSzPct val="90000"/>
              <a:buFont typeface="Wingdings" panose="05000000000000000000" pitchFamily="2" charset="2"/>
              <a:buChar char="§"/>
              <a:defRPr sz="1800" baseline="0">
                <a:solidFill>
                  <a:schemeClr val="tx1"/>
                </a:solidFill>
              </a:defRPr>
            </a:lvl4pPr>
            <a:lvl5pPr marL="541338" indent="-269875" algn="l">
              <a:lnSpc>
                <a:spcPct val="90000"/>
              </a:lnSpc>
              <a:spcBef>
                <a:spcPts val="600"/>
              </a:spcBef>
              <a:spcAft>
                <a:spcPts val="300"/>
              </a:spcAft>
              <a:buClr>
                <a:schemeClr val="tx1"/>
              </a:buClr>
              <a:buSzPct val="90000"/>
              <a:buFont typeface="Wingdings" panose="05000000000000000000" pitchFamily="2" charset="2"/>
              <a:buChar char="§"/>
              <a:defRPr sz="1600" b="0" baseline="0">
                <a:solidFill>
                  <a:schemeClr val="tx1"/>
                </a:solidFill>
              </a:defRPr>
            </a:lvl5pPr>
            <a:lvl6pPr marL="827088" indent="-285750" algn="just">
              <a:lnSpc>
                <a:spcPct val="90000"/>
              </a:lnSpc>
              <a:spcBef>
                <a:spcPts val="600"/>
              </a:spcBef>
              <a:spcAft>
                <a:spcPts val="300"/>
              </a:spcAft>
              <a:buClr>
                <a:schemeClr val="tx1"/>
              </a:buClr>
              <a:buFont typeface="Wingdings" panose="05000000000000000000" pitchFamily="2" charset="2"/>
              <a:buChar char="§"/>
              <a:defRPr sz="1600">
                <a:solidFill>
                  <a:schemeClr val="tx1"/>
                </a:solidFill>
              </a:defRPr>
            </a:lvl6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p:txBody>
      </p:sp>
      <p:sp>
        <p:nvSpPr>
          <p:cNvPr id="13" name="Titel 1"/>
          <p:cNvSpPr>
            <a:spLocks noGrp="1"/>
          </p:cNvSpPr>
          <p:nvPr>
            <p:ph type="title" hasCustomPrompt="1"/>
          </p:nvPr>
        </p:nvSpPr>
        <p:spPr>
          <a:xfrm>
            <a:off x="29008" y="173038"/>
            <a:ext cx="10581736" cy="356288"/>
          </a:xfrm>
          <a:prstGeom prst="rect">
            <a:avLst/>
          </a:prstGeom>
        </p:spPr>
        <p:txBody>
          <a:bodyPr anchor="b"/>
          <a:lstStyle>
            <a:lvl1pPr>
              <a:defRPr sz="1600" b="0">
                <a:solidFill>
                  <a:schemeClr val="tx2"/>
                </a:solidFill>
              </a:defRPr>
            </a:lvl1pPr>
          </a:lstStyle>
          <a:p>
            <a:r>
              <a:rPr lang="de-DE" dirty="0" err="1"/>
              <a:t>Usabilitiy</a:t>
            </a:r>
            <a:r>
              <a:rPr lang="de-DE" dirty="0"/>
              <a:t>/ Webdesign/ </a:t>
            </a:r>
            <a:r>
              <a:rPr lang="de-DE" dirty="0" err="1"/>
              <a:t>Webanalytics</a:t>
            </a:r>
            <a:endParaRPr lang="de-DE" dirty="0"/>
          </a:p>
        </p:txBody>
      </p:sp>
      <p:sp>
        <p:nvSpPr>
          <p:cNvPr id="14" name="Textplatzhalter 7"/>
          <p:cNvSpPr>
            <a:spLocks noGrp="1"/>
          </p:cNvSpPr>
          <p:nvPr>
            <p:ph type="body" sz="quarter" idx="13" hasCustomPrompt="1"/>
          </p:nvPr>
        </p:nvSpPr>
        <p:spPr>
          <a:xfrm>
            <a:off x="29008" y="440036"/>
            <a:ext cx="10600944" cy="360064"/>
          </a:xfrm>
        </p:spPr>
        <p:txBody>
          <a:bodyPr anchor="t"/>
          <a:lstStyle>
            <a:lvl1pPr>
              <a:buNone/>
              <a:defRPr sz="1800" b="1">
                <a:solidFill>
                  <a:schemeClr val="accent1"/>
                </a:solidFill>
              </a:defRPr>
            </a:lvl1pPr>
          </a:lstStyle>
          <a:p>
            <a:pPr lvl="0"/>
            <a:r>
              <a:rPr lang="de-DE" dirty="0"/>
              <a:t>Folientitel</a:t>
            </a:r>
          </a:p>
        </p:txBody>
      </p:sp>
    </p:spTree>
    <p:extLst>
      <p:ext uri="{BB962C8B-B14F-4D97-AF65-F5344CB8AC3E}">
        <p14:creationId xmlns:p14="http://schemas.microsoft.com/office/powerpoint/2010/main" val="1728947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Zwischenfoli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116344" y="3683480"/>
            <a:ext cx="9048869" cy="1250830"/>
          </a:xfrm>
        </p:spPr>
        <p:txBody>
          <a:bodyPr anchor="b"/>
          <a:lstStyle>
            <a:lvl1pPr algn="r">
              <a:buClr>
                <a:srgbClr val="23A092"/>
              </a:buClr>
              <a:buFont typeface="Wingdings" pitchFamily="2" charset="2"/>
              <a:buNone/>
              <a:defRPr sz="2400" b="1">
                <a:solidFill>
                  <a:schemeClr val="accent1"/>
                </a:solidFill>
              </a:defRPr>
            </a:lvl1pPr>
            <a:lvl2pPr marL="631825" indent="-285750">
              <a:buClr>
                <a:srgbClr val="23A092"/>
              </a:buClr>
              <a:buSzPct val="80000"/>
              <a:buFont typeface="Wingdings" pitchFamily="2" charset="2"/>
              <a:buNone/>
              <a:defRPr sz="1600">
                <a:solidFill>
                  <a:srgbClr val="23A092"/>
                </a:solidFill>
              </a:defRPr>
            </a:lvl2pPr>
            <a:lvl3pPr marL="900113" indent="-269875">
              <a:buClr>
                <a:srgbClr val="23A092"/>
              </a:buClr>
              <a:buSzPct val="70000"/>
              <a:buFont typeface="Wingdings" pitchFamily="2" charset="2"/>
              <a:buNone/>
              <a:defRPr sz="1600">
                <a:solidFill>
                  <a:srgbClr val="1C1C1C"/>
                </a:solidFill>
              </a:defRPr>
            </a:lvl3pPr>
            <a:lvl4pPr marL="1165225" indent="-268288">
              <a:buClr>
                <a:srgbClr val="23A092"/>
              </a:buClr>
              <a:buSzPct val="60000"/>
              <a:buFont typeface="Wingdings" pitchFamily="2" charset="2"/>
              <a:buNone/>
              <a:defRPr sz="1500">
                <a:solidFill>
                  <a:srgbClr val="23A092"/>
                </a:solidFill>
              </a:defRPr>
            </a:lvl4pPr>
            <a:lvl5pPr marL="1527175" indent="-268288">
              <a:buClr>
                <a:srgbClr val="23A092"/>
              </a:buClr>
              <a:buSzPct val="50000"/>
              <a:buFont typeface="Wingdings" pitchFamily="2" charset="2"/>
              <a:buNone/>
              <a:defRPr sz="1500">
                <a:solidFill>
                  <a:srgbClr val="1C1C1C"/>
                </a:solidFill>
              </a:defRPr>
            </a:lvl5pPr>
          </a:lstStyle>
          <a:p>
            <a:pPr lvl="0"/>
            <a:r>
              <a:rPr lang="de-DE" dirty="0"/>
              <a:t>Zwischenüberschrift</a:t>
            </a:r>
          </a:p>
        </p:txBody>
      </p:sp>
      <p:sp>
        <p:nvSpPr>
          <p:cNvPr id="6" name="Rectangle 41"/>
          <p:cNvSpPr>
            <a:spLocks noGrp="1" noChangeArrowheads="1"/>
          </p:cNvSpPr>
          <p:nvPr>
            <p:ph type="sldNum" sz="quarter" idx="10"/>
          </p:nvPr>
        </p:nvSpPr>
        <p:spPr>
          <a:xfrm>
            <a:off x="10119245" y="6571896"/>
            <a:ext cx="2032000" cy="283234"/>
          </a:xfrm>
          <a:prstGeom prst="rect">
            <a:avLst/>
          </a:prstGeom>
          <a:ln/>
        </p:spPr>
        <p:txBody>
          <a:bodyPr/>
          <a:lstStyle>
            <a:lvl1pPr algn="r">
              <a:defRPr sz="11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p:cNvSpPr>
            <a:spLocks noGrp="1" noChangeArrowheads="1"/>
          </p:cNvSpPr>
          <p:nvPr>
            <p:ph type="ftr" sz="quarter" idx="11"/>
          </p:nvPr>
        </p:nvSpPr>
        <p:spPr>
          <a:xfrm>
            <a:off x="2387600" y="6571896"/>
            <a:ext cx="7416800" cy="283234"/>
          </a:xfrm>
          <a:prstGeom prst="rect">
            <a:avLst/>
          </a:prstGeom>
          <a:ln/>
        </p:spPr>
        <p:txBody>
          <a:bodyPr/>
          <a:lstStyle>
            <a:lvl1pPr algn="ctr">
              <a:defRPr sz="1100">
                <a:solidFill>
                  <a:schemeClr val="tx2"/>
                </a:solidFill>
              </a:defRPr>
            </a:lvl1pPr>
          </a:lstStyle>
          <a:p>
            <a:pPr>
              <a:defRPr/>
            </a:pPr>
            <a:r>
              <a:rPr lang="de-DE"/>
              <a:t>Projekt Forschungsmethoden | Prof. Dr. Anja Hanisch-Blicharski</a:t>
            </a:r>
            <a:endParaRPr lang="de-DE" dirty="0"/>
          </a:p>
        </p:txBody>
      </p:sp>
      <p:sp>
        <p:nvSpPr>
          <p:cNvPr id="11" name="Rectangle 43"/>
          <p:cNvSpPr>
            <a:spLocks noGrp="1" noChangeArrowheads="1"/>
          </p:cNvSpPr>
          <p:nvPr>
            <p:ph type="dt" sz="half" idx="12"/>
          </p:nvPr>
        </p:nvSpPr>
        <p:spPr>
          <a:xfrm>
            <a:off x="23920" y="6571896"/>
            <a:ext cx="2032000" cy="283234"/>
          </a:xfrm>
          <a:prstGeom prst="rect">
            <a:avLst/>
          </a:prstGeom>
          <a:ln/>
        </p:spPr>
        <p:txBody>
          <a:bodyPr/>
          <a:lstStyle>
            <a:lvl1pPr>
              <a:defRPr sz="1100">
                <a:solidFill>
                  <a:schemeClr val="tx2"/>
                </a:solidFill>
              </a:defRPr>
            </a:lvl1pPr>
          </a:lstStyle>
          <a:p>
            <a:pPr>
              <a:defRPr/>
            </a:pPr>
            <a:fld id="{1D0FD501-4D06-40AF-9AE0-267975A2FD14}" type="datetime1">
              <a:rPr lang="de-DE" smtClean="0"/>
              <a:t>12.01.2026</a:t>
            </a:fld>
            <a:endParaRPr lang="de-DE" dirty="0"/>
          </a:p>
        </p:txBody>
      </p:sp>
    </p:spTree>
    <p:extLst>
      <p:ext uri="{BB962C8B-B14F-4D97-AF65-F5344CB8AC3E}">
        <p14:creationId xmlns:p14="http://schemas.microsoft.com/office/powerpoint/2010/main" val="4064650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Zwischenfoli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116344" y="3683480"/>
            <a:ext cx="9048869" cy="1250830"/>
          </a:xfrm>
        </p:spPr>
        <p:txBody>
          <a:bodyPr anchor="b"/>
          <a:lstStyle>
            <a:lvl1pPr algn="r">
              <a:buClr>
                <a:srgbClr val="23A092"/>
              </a:buClr>
              <a:buFont typeface="Wingdings" pitchFamily="2" charset="2"/>
              <a:buNone/>
              <a:defRPr sz="2400" b="1">
                <a:solidFill>
                  <a:schemeClr val="accent1"/>
                </a:solidFill>
              </a:defRPr>
            </a:lvl1pPr>
            <a:lvl2pPr marL="631825" indent="-285750">
              <a:buClr>
                <a:srgbClr val="23A092"/>
              </a:buClr>
              <a:buSzPct val="80000"/>
              <a:buFont typeface="Wingdings" pitchFamily="2" charset="2"/>
              <a:buNone/>
              <a:defRPr sz="1600">
                <a:solidFill>
                  <a:srgbClr val="23A092"/>
                </a:solidFill>
              </a:defRPr>
            </a:lvl2pPr>
            <a:lvl3pPr marL="900113" indent="-269875">
              <a:buClr>
                <a:srgbClr val="23A092"/>
              </a:buClr>
              <a:buSzPct val="70000"/>
              <a:buFont typeface="Wingdings" pitchFamily="2" charset="2"/>
              <a:buNone/>
              <a:defRPr sz="1600">
                <a:solidFill>
                  <a:srgbClr val="1C1C1C"/>
                </a:solidFill>
              </a:defRPr>
            </a:lvl3pPr>
            <a:lvl4pPr marL="1165225" indent="-268288">
              <a:buClr>
                <a:srgbClr val="23A092"/>
              </a:buClr>
              <a:buSzPct val="60000"/>
              <a:buFont typeface="Wingdings" pitchFamily="2" charset="2"/>
              <a:buNone/>
              <a:defRPr sz="1500">
                <a:solidFill>
                  <a:srgbClr val="23A092"/>
                </a:solidFill>
              </a:defRPr>
            </a:lvl4pPr>
            <a:lvl5pPr marL="1527175" indent="-268288">
              <a:buClr>
                <a:srgbClr val="23A092"/>
              </a:buClr>
              <a:buSzPct val="50000"/>
              <a:buFont typeface="Wingdings" pitchFamily="2" charset="2"/>
              <a:buNone/>
              <a:defRPr sz="1500">
                <a:solidFill>
                  <a:srgbClr val="1C1C1C"/>
                </a:solidFill>
              </a:defRPr>
            </a:lvl5pPr>
          </a:lstStyle>
          <a:p>
            <a:pPr lvl="0"/>
            <a:r>
              <a:rPr lang="de-DE" dirty="0"/>
              <a:t>Zwischenüberschrift</a:t>
            </a:r>
          </a:p>
        </p:txBody>
      </p:sp>
      <p:sp>
        <p:nvSpPr>
          <p:cNvPr id="6" name="Rectangle 41"/>
          <p:cNvSpPr>
            <a:spLocks noGrp="1" noChangeArrowheads="1"/>
          </p:cNvSpPr>
          <p:nvPr>
            <p:ph type="sldNum" sz="quarter" idx="10"/>
          </p:nvPr>
        </p:nvSpPr>
        <p:spPr>
          <a:xfrm>
            <a:off x="10119245" y="6571896"/>
            <a:ext cx="2032000" cy="283234"/>
          </a:xfrm>
          <a:prstGeom prst="rect">
            <a:avLst/>
          </a:prstGeom>
          <a:ln/>
        </p:spPr>
        <p:txBody>
          <a:bodyPr/>
          <a:lstStyle>
            <a:lvl1pPr algn="r">
              <a:defRPr sz="11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p:cNvSpPr>
            <a:spLocks noGrp="1" noChangeArrowheads="1"/>
          </p:cNvSpPr>
          <p:nvPr>
            <p:ph type="ftr" sz="quarter" idx="11"/>
          </p:nvPr>
        </p:nvSpPr>
        <p:spPr>
          <a:xfrm>
            <a:off x="2387600" y="6571896"/>
            <a:ext cx="7416800" cy="283234"/>
          </a:xfrm>
          <a:prstGeom prst="rect">
            <a:avLst/>
          </a:prstGeom>
          <a:ln/>
        </p:spPr>
        <p:txBody>
          <a:bodyPr/>
          <a:lstStyle>
            <a:lvl1pPr algn="ctr">
              <a:defRPr sz="1100">
                <a:solidFill>
                  <a:schemeClr val="tx2"/>
                </a:solidFill>
              </a:defRPr>
            </a:lvl1pPr>
          </a:lstStyle>
          <a:p>
            <a:pPr>
              <a:defRPr/>
            </a:pPr>
            <a:r>
              <a:rPr lang="de-DE"/>
              <a:t>Projekt Forschungsmethoden | Prof. Dr. Anja Hanisch-Blicharski</a:t>
            </a:r>
            <a:endParaRPr lang="de-DE" dirty="0"/>
          </a:p>
        </p:txBody>
      </p:sp>
      <p:sp>
        <p:nvSpPr>
          <p:cNvPr id="11" name="Rectangle 43"/>
          <p:cNvSpPr>
            <a:spLocks noGrp="1" noChangeArrowheads="1"/>
          </p:cNvSpPr>
          <p:nvPr>
            <p:ph type="dt" sz="half" idx="12"/>
          </p:nvPr>
        </p:nvSpPr>
        <p:spPr>
          <a:xfrm>
            <a:off x="23920" y="6571896"/>
            <a:ext cx="2032000" cy="283234"/>
          </a:xfrm>
          <a:prstGeom prst="rect">
            <a:avLst/>
          </a:prstGeom>
          <a:ln/>
        </p:spPr>
        <p:txBody>
          <a:bodyPr/>
          <a:lstStyle>
            <a:lvl1pPr>
              <a:defRPr sz="1100">
                <a:solidFill>
                  <a:schemeClr val="tx2"/>
                </a:solidFill>
              </a:defRPr>
            </a:lvl1pPr>
          </a:lstStyle>
          <a:p>
            <a:pPr>
              <a:defRPr/>
            </a:pPr>
            <a:fld id="{1E25D8ED-C273-429D-A5EB-F3B0CEA979DD}" type="datetime1">
              <a:rPr lang="de-DE" smtClean="0"/>
              <a:t>12.01.2026</a:t>
            </a:fld>
            <a:endParaRPr lang="de-DE" dirty="0"/>
          </a:p>
        </p:txBody>
      </p:sp>
    </p:spTree>
    <p:extLst>
      <p:ext uri="{BB962C8B-B14F-4D97-AF65-F5344CB8AC3E}">
        <p14:creationId xmlns:p14="http://schemas.microsoft.com/office/powerpoint/2010/main" val="3033223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Zwischenfoli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116344" y="3683480"/>
            <a:ext cx="9048869" cy="1250830"/>
          </a:xfrm>
        </p:spPr>
        <p:txBody>
          <a:bodyPr anchor="b"/>
          <a:lstStyle>
            <a:lvl1pPr algn="r">
              <a:buClr>
                <a:srgbClr val="23A092"/>
              </a:buClr>
              <a:buFont typeface="Wingdings" pitchFamily="2" charset="2"/>
              <a:buNone/>
              <a:defRPr sz="2400" b="1">
                <a:solidFill>
                  <a:schemeClr val="accent1"/>
                </a:solidFill>
              </a:defRPr>
            </a:lvl1pPr>
            <a:lvl2pPr marL="631825" indent="-285750">
              <a:buClr>
                <a:srgbClr val="23A092"/>
              </a:buClr>
              <a:buSzPct val="80000"/>
              <a:buFont typeface="Wingdings" pitchFamily="2" charset="2"/>
              <a:buNone/>
              <a:defRPr sz="1600">
                <a:solidFill>
                  <a:srgbClr val="23A092"/>
                </a:solidFill>
              </a:defRPr>
            </a:lvl2pPr>
            <a:lvl3pPr marL="900113" indent="-269875">
              <a:buClr>
                <a:srgbClr val="23A092"/>
              </a:buClr>
              <a:buSzPct val="70000"/>
              <a:buFont typeface="Wingdings" pitchFamily="2" charset="2"/>
              <a:buNone/>
              <a:defRPr sz="1600">
                <a:solidFill>
                  <a:srgbClr val="1C1C1C"/>
                </a:solidFill>
              </a:defRPr>
            </a:lvl3pPr>
            <a:lvl4pPr marL="1165225" indent="-268288">
              <a:buClr>
                <a:srgbClr val="23A092"/>
              </a:buClr>
              <a:buSzPct val="60000"/>
              <a:buFont typeface="Wingdings" pitchFamily="2" charset="2"/>
              <a:buNone/>
              <a:defRPr sz="1500">
                <a:solidFill>
                  <a:srgbClr val="23A092"/>
                </a:solidFill>
              </a:defRPr>
            </a:lvl4pPr>
            <a:lvl5pPr marL="1527175" indent="-268288">
              <a:buClr>
                <a:srgbClr val="23A092"/>
              </a:buClr>
              <a:buSzPct val="50000"/>
              <a:buFont typeface="Wingdings" pitchFamily="2" charset="2"/>
              <a:buNone/>
              <a:defRPr sz="1500">
                <a:solidFill>
                  <a:srgbClr val="1C1C1C"/>
                </a:solidFill>
              </a:defRPr>
            </a:lvl5pPr>
          </a:lstStyle>
          <a:p>
            <a:pPr lvl="0"/>
            <a:r>
              <a:rPr lang="de-DE" dirty="0"/>
              <a:t>Zwischenüberschrift</a:t>
            </a:r>
          </a:p>
        </p:txBody>
      </p:sp>
      <p:sp>
        <p:nvSpPr>
          <p:cNvPr id="6" name="Rectangle 41"/>
          <p:cNvSpPr>
            <a:spLocks noGrp="1" noChangeArrowheads="1"/>
          </p:cNvSpPr>
          <p:nvPr>
            <p:ph type="sldNum" sz="quarter" idx="10"/>
          </p:nvPr>
        </p:nvSpPr>
        <p:spPr>
          <a:xfrm>
            <a:off x="10119245" y="6571896"/>
            <a:ext cx="2032000" cy="283234"/>
          </a:xfrm>
          <a:prstGeom prst="rect">
            <a:avLst/>
          </a:prstGeom>
          <a:ln/>
        </p:spPr>
        <p:txBody>
          <a:bodyPr/>
          <a:lstStyle>
            <a:lvl1pPr algn="r">
              <a:defRPr sz="11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p:cNvSpPr>
            <a:spLocks noGrp="1" noChangeArrowheads="1"/>
          </p:cNvSpPr>
          <p:nvPr>
            <p:ph type="ftr" sz="quarter" idx="11"/>
          </p:nvPr>
        </p:nvSpPr>
        <p:spPr>
          <a:xfrm>
            <a:off x="2387600" y="6571896"/>
            <a:ext cx="7416800" cy="283234"/>
          </a:xfrm>
          <a:prstGeom prst="rect">
            <a:avLst/>
          </a:prstGeom>
          <a:ln/>
        </p:spPr>
        <p:txBody>
          <a:bodyPr/>
          <a:lstStyle>
            <a:lvl1pPr algn="ctr">
              <a:defRPr sz="1100">
                <a:solidFill>
                  <a:schemeClr val="tx2"/>
                </a:solidFill>
              </a:defRPr>
            </a:lvl1pPr>
          </a:lstStyle>
          <a:p>
            <a:pPr>
              <a:defRPr/>
            </a:pPr>
            <a:r>
              <a:rPr lang="de-DE"/>
              <a:t>Projekt Forschungsmethoden | Prof. Dr. Anja Hanisch-Blicharski</a:t>
            </a:r>
            <a:endParaRPr lang="de-DE" dirty="0"/>
          </a:p>
        </p:txBody>
      </p:sp>
      <p:sp>
        <p:nvSpPr>
          <p:cNvPr id="11" name="Rectangle 43"/>
          <p:cNvSpPr>
            <a:spLocks noGrp="1" noChangeArrowheads="1"/>
          </p:cNvSpPr>
          <p:nvPr>
            <p:ph type="dt" sz="half" idx="12"/>
          </p:nvPr>
        </p:nvSpPr>
        <p:spPr>
          <a:xfrm>
            <a:off x="23920" y="6571896"/>
            <a:ext cx="2032000" cy="283234"/>
          </a:xfrm>
          <a:prstGeom prst="rect">
            <a:avLst/>
          </a:prstGeom>
          <a:ln/>
        </p:spPr>
        <p:txBody>
          <a:bodyPr/>
          <a:lstStyle>
            <a:lvl1pPr>
              <a:defRPr sz="1100">
                <a:solidFill>
                  <a:schemeClr val="tx2"/>
                </a:solidFill>
              </a:defRPr>
            </a:lvl1pPr>
          </a:lstStyle>
          <a:p>
            <a:pPr>
              <a:defRPr/>
            </a:pPr>
            <a:fld id="{A2560056-E04A-423B-94E9-62896E3E379E}" type="datetime1">
              <a:rPr lang="de-DE" smtClean="0"/>
              <a:t>12.01.2026</a:t>
            </a:fld>
            <a:endParaRPr lang="de-DE" dirty="0"/>
          </a:p>
        </p:txBody>
      </p:sp>
    </p:spTree>
    <p:extLst>
      <p:ext uri="{BB962C8B-B14F-4D97-AF65-F5344CB8AC3E}">
        <p14:creationId xmlns:p14="http://schemas.microsoft.com/office/powerpoint/2010/main" val="55373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59F8223D-C415-F0FD-B9F5-F2AB143A261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4724"/>
          </a:xfrm>
          <a:prstGeom prst="rect">
            <a:avLst/>
          </a:prstGeom>
        </p:spPr>
      </p:pic>
      <p:grpSp>
        <p:nvGrpSpPr>
          <p:cNvPr id="22" name="Gruppieren 21">
            <a:extLst>
              <a:ext uri="{FF2B5EF4-FFF2-40B4-BE49-F238E27FC236}">
                <a16:creationId xmlns:a16="http://schemas.microsoft.com/office/drawing/2014/main" id="{26EF2420-8737-958B-F77B-418863D04119}"/>
              </a:ext>
            </a:extLst>
          </p:cNvPr>
          <p:cNvGrpSpPr/>
          <p:nvPr userDrawn="1"/>
        </p:nvGrpSpPr>
        <p:grpSpPr>
          <a:xfrm>
            <a:off x="0" y="6569104"/>
            <a:ext cx="12192000" cy="18000"/>
            <a:chOff x="0" y="-2920"/>
            <a:chExt cx="13995000" cy="28800"/>
          </a:xfrm>
          <a:solidFill>
            <a:schemeClr val="accent1"/>
          </a:solidFill>
        </p:grpSpPr>
        <p:grpSp>
          <p:nvGrpSpPr>
            <p:cNvPr id="23" name="Gruppieren 22">
              <a:extLst>
                <a:ext uri="{FF2B5EF4-FFF2-40B4-BE49-F238E27FC236}">
                  <a16:creationId xmlns:a16="http://schemas.microsoft.com/office/drawing/2014/main" id="{43281764-9555-D6DA-61DB-BC4B7430DCF0}"/>
                </a:ext>
              </a:extLst>
            </p:cNvPr>
            <p:cNvGrpSpPr/>
            <p:nvPr/>
          </p:nvGrpSpPr>
          <p:grpSpPr>
            <a:xfrm>
              <a:off x="0" y="-2920"/>
              <a:ext cx="11196000" cy="28800"/>
              <a:chOff x="2099733" y="800098"/>
              <a:chExt cx="1998132" cy="499533"/>
            </a:xfrm>
            <a:grpFill/>
          </p:grpSpPr>
          <p:sp>
            <p:nvSpPr>
              <p:cNvPr id="25" name="Rechteck 24">
                <a:extLst>
                  <a:ext uri="{FF2B5EF4-FFF2-40B4-BE49-F238E27FC236}">
                    <a16:creationId xmlns:a16="http://schemas.microsoft.com/office/drawing/2014/main" id="{FA2CA09C-6B69-D0A5-4DBF-C6FB0F890F50}"/>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6" name="Rechteck 25">
                <a:extLst>
                  <a:ext uri="{FF2B5EF4-FFF2-40B4-BE49-F238E27FC236}">
                    <a16:creationId xmlns:a16="http://schemas.microsoft.com/office/drawing/2014/main" id="{2BDF2DEC-6CA7-E7E4-6864-0A834AA841CF}"/>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7" name="Rechteck 26">
                <a:extLst>
                  <a:ext uri="{FF2B5EF4-FFF2-40B4-BE49-F238E27FC236}">
                    <a16:creationId xmlns:a16="http://schemas.microsoft.com/office/drawing/2014/main" id="{7645837E-779F-D9A7-172B-1AB544314D9E}"/>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8" name="Rechteck 27">
                <a:extLst>
                  <a:ext uri="{FF2B5EF4-FFF2-40B4-BE49-F238E27FC236}">
                    <a16:creationId xmlns:a16="http://schemas.microsoft.com/office/drawing/2014/main" id="{2011E14C-BB7C-6214-FC01-CE60582ED2D9}"/>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24" name="Rechteck 23">
              <a:extLst>
                <a:ext uri="{FF2B5EF4-FFF2-40B4-BE49-F238E27FC236}">
                  <a16:creationId xmlns:a16="http://schemas.microsoft.com/office/drawing/2014/main" id="{7084C4D8-3458-D319-F3D1-EDB33F19E5F2}"/>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16" name="Rectangle 41">
            <a:extLst>
              <a:ext uri="{FF2B5EF4-FFF2-40B4-BE49-F238E27FC236}">
                <a16:creationId xmlns:a16="http://schemas.microsoft.com/office/drawing/2014/main" id="{AB6D6D05-C770-D5C4-E7A0-6527E1D79D5F}"/>
              </a:ext>
            </a:extLst>
          </p:cNvPr>
          <p:cNvSpPr>
            <a:spLocks noGrp="1" noChangeArrowheads="1"/>
          </p:cNvSpPr>
          <p:nvPr userDrawn="1">
            <p:ph type="sldNum" sz="quarter" idx="10"/>
          </p:nvPr>
        </p:nvSpPr>
        <p:spPr>
          <a:xfrm>
            <a:off x="10119245" y="6613142"/>
            <a:ext cx="1928293" cy="244857"/>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7" name="Rectangle 42">
            <a:extLst>
              <a:ext uri="{FF2B5EF4-FFF2-40B4-BE49-F238E27FC236}">
                <a16:creationId xmlns:a16="http://schemas.microsoft.com/office/drawing/2014/main" id="{C0A1A46A-9CB1-BCDD-1C8C-0E8C4EC6D63A}"/>
              </a:ext>
            </a:extLst>
          </p:cNvPr>
          <p:cNvSpPr>
            <a:spLocks noGrp="1" noChangeArrowheads="1"/>
          </p:cNvSpPr>
          <p:nvPr userDrawn="1">
            <p:ph type="ftr" sz="quarter" idx="11"/>
          </p:nvPr>
        </p:nvSpPr>
        <p:spPr>
          <a:xfrm>
            <a:off x="2387600" y="6613143"/>
            <a:ext cx="7416800" cy="244856"/>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8" name="Rectangle 43">
            <a:extLst>
              <a:ext uri="{FF2B5EF4-FFF2-40B4-BE49-F238E27FC236}">
                <a16:creationId xmlns:a16="http://schemas.microsoft.com/office/drawing/2014/main" id="{D729B9CC-167D-3E6E-3646-EE06F591C091}"/>
              </a:ext>
            </a:extLst>
          </p:cNvPr>
          <p:cNvSpPr>
            <a:spLocks noGrp="1" noChangeArrowheads="1"/>
          </p:cNvSpPr>
          <p:nvPr userDrawn="1">
            <p:ph type="dt" sz="half" idx="12"/>
          </p:nvPr>
        </p:nvSpPr>
        <p:spPr>
          <a:xfrm>
            <a:off x="128589" y="6613142"/>
            <a:ext cx="2047412" cy="244857"/>
          </a:xfrm>
          <a:prstGeom prst="rect">
            <a:avLst/>
          </a:prstGeom>
          <a:ln/>
        </p:spPr>
        <p:txBody>
          <a:bodyPr lIns="0"/>
          <a:lstStyle>
            <a:lvl1pPr>
              <a:defRPr sz="800">
                <a:solidFill>
                  <a:schemeClr val="tx2"/>
                </a:solidFill>
              </a:defRPr>
            </a:lvl1pPr>
          </a:lstStyle>
          <a:p>
            <a:pPr>
              <a:defRPr/>
            </a:pPr>
            <a:fld id="{36E34A31-9653-4FD9-98F9-8C7E6C15459C}" type="datetime1">
              <a:rPr lang="de-DE" smtClean="0"/>
              <a:t>12.01.2026</a:t>
            </a:fld>
            <a:endParaRPr lang="de-DE" dirty="0"/>
          </a:p>
        </p:txBody>
      </p:sp>
      <p:sp>
        <p:nvSpPr>
          <p:cNvPr id="20" name="Textplatzhalter 7">
            <a:extLst>
              <a:ext uri="{FF2B5EF4-FFF2-40B4-BE49-F238E27FC236}">
                <a16:creationId xmlns:a16="http://schemas.microsoft.com/office/drawing/2014/main" id="{9858668B-CF56-F10D-D5BD-DA10074E08CA}"/>
              </a:ext>
            </a:extLst>
          </p:cNvPr>
          <p:cNvSpPr>
            <a:spLocks noGrp="1"/>
          </p:cNvSpPr>
          <p:nvPr userDrawn="1">
            <p:ph type="body" sz="quarter" idx="13" hasCustomPrompt="1"/>
          </p:nvPr>
        </p:nvSpPr>
        <p:spPr>
          <a:xfrm>
            <a:off x="144464" y="313571"/>
            <a:ext cx="10726642"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29" name="Titel 1">
            <a:extLst>
              <a:ext uri="{FF2B5EF4-FFF2-40B4-BE49-F238E27FC236}">
                <a16:creationId xmlns:a16="http://schemas.microsoft.com/office/drawing/2014/main" id="{B989DF50-D8BD-3859-5983-B943E885C5AD}"/>
              </a:ext>
            </a:extLst>
          </p:cNvPr>
          <p:cNvSpPr>
            <a:spLocks noGrp="1"/>
          </p:cNvSpPr>
          <p:nvPr userDrawn="1">
            <p:ph type="title" hasCustomPrompt="1"/>
          </p:nvPr>
        </p:nvSpPr>
        <p:spPr>
          <a:xfrm>
            <a:off x="143704" y="63133"/>
            <a:ext cx="10726642" cy="184666"/>
          </a:xfrm>
          <a:prstGeom prst="rect">
            <a:avLst/>
          </a:prstGeom>
        </p:spPr>
        <p:txBody>
          <a:bodyPr lIns="0" tIns="0" rIns="0" bIns="0" anchor="b">
            <a:noAutofit/>
          </a:bodyPr>
          <a:lstStyle>
            <a:lvl1pPr algn="l">
              <a:defRPr sz="1200" b="0">
                <a:solidFill>
                  <a:schemeClr val="accent1">
                    <a:lumMod val="40000"/>
                    <a:lumOff val="60000"/>
                  </a:schemeClr>
                </a:solidFill>
              </a:defRPr>
            </a:lvl1pPr>
          </a:lstStyle>
          <a:p>
            <a:r>
              <a:rPr lang="de-DE" dirty="0"/>
              <a:t>Abschnittsbereich/Oberthema (optional)</a:t>
            </a:r>
          </a:p>
        </p:txBody>
      </p:sp>
      <p:sp>
        <p:nvSpPr>
          <p:cNvPr id="39" name="Textplatzhalter 2">
            <a:extLst>
              <a:ext uri="{FF2B5EF4-FFF2-40B4-BE49-F238E27FC236}">
                <a16:creationId xmlns:a16="http://schemas.microsoft.com/office/drawing/2014/main" id="{0DB6AFFA-B122-6E37-5796-608FC84C5539}"/>
              </a:ext>
            </a:extLst>
          </p:cNvPr>
          <p:cNvSpPr>
            <a:spLocks noGrp="1"/>
          </p:cNvSpPr>
          <p:nvPr userDrawn="1">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1" name="Inhaltsplatzhalter 2">
            <a:extLst>
              <a:ext uri="{FF2B5EF4-FFF2-40B4-BE49-F238E27FC236}">
                <a16:creationId xmlns:a16="http://schemas.microsoft.com/office/drawing/2014/main" id="{322AEF36-85D3-5780-15D5-613D8A4247A5}"/>
              </a:ext>
            </a:extLst>
          </p:cNvPr>
          <p:cNvSpPr>
            <a:spLocks noGrp="1"/>
          </p:cNvSpPr>
          <p:nvPr userDrawn="1">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2"/>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33" name="Group 4">
            <a:extLst>
              <a:ext uri="{FF2B5EF4-FFF2-40B4-BE49-F238E27FC236}">
                <a16:creationId xmlns:a16="http://schemas.microsoft.com/office/drawing/2014/main" id="{2096F2F8-546D-FC52-E85F-74B60B22C345}"/>
              </a:ext>
            </a:extLst>
          </p:cNvPr>
          <p:cNvGrpSpPr>
            <a:grpSpLocks noChangeAspect="1"/>
          </p:cNvGrpSpPr>
          <p:nvPr userDrawn="1"/>
        </p:nvGrpSpPr>
        <p:grpSpPr bwMode="auto">
          <a:xfrm>
            <a:off x="11576050" y="71438"/>
            <a:ext cx="539750" cy="541337"/>
            <a:chOff x="7292" y="45"/>
            <a:chExt cx="340" cy="341"/>
          </a:xfrm>
          <a:solidFill>
            <a:srgbClr val="4EC2A7"/>
          </a:solidFill>
        </p:grpSpPr>
        <p:sp>
          <p:nvSpPr>
            <p:cNvPr id="34" name="AutoShape 3">
              <a:extLst>
                <a:ext uri="{FF2B5EF4-FFF2-40B4-BE49-F238E27FC236}">
                  <a16:creationId xmlns:a16="http://schemas.microsoft.com/office/drawing/2014/main" id="{1A359D06-1322-6E73-3A65-935B1372902C}"/>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5">
              <a:extLst>
                <a:ext uri="{FF2B5EF4-FFF2-40B4-BE49-F238E27FC236}">
                  <a16:creationId xmlns:a16="http://schemas.microsoft.com/office/drawing/2014/main" id="{3CDF045C-2331-87C8-AB88-3D8BA58B2370}"/>
                </a:ext>
              </a:extLst>
            </p:cNvPr>
            <p:cNvSpPr>
              <a:spLocks noChangeArrowheads="1"/>
            </p:cNvSpPr>
            <p:nvPr userDrawn="1"/>
          </p:nvSpPr>
          <p:spPr bwMode="auto">
            <a:xfrm>
              <a:off x="7292" y="45"/>
              <a:ext cx="340" cy="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6">
              <a:extLst>
                <a:ext uri="{FF2B5EF4-FFF2-40B4-BE49-F238E27FC236}">
                  <a16:creationId xmlns:a16="http://schemas.microsoft.com/office/drawing/2014/main" id="{403654C8-5F6E-8F45-B8ED-DB4F3DBEAFB4}"/>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7">
              <a:extLst>
                <a:ext uri="{FF2B5EF4-FFF2-40B4-BE49-F238E27FC236}">
                  <a16:creationId xmlns:a16="http://schemas.microsoft.com/office/drawing/2014/main" id="{F4571135-5DDF-8735-0838-4DCEB1E3E51E}"/>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8">
              <a:extLst>
                <a:ext uri="{FF2B5EF4-FFF2-40B4-BE49-F238E27FC236}">
                  <a16:creationId xmlns:a16="http://schemas.microsoft.com/office/drawing/2014/main" id="{2EE884D5-05C0-EDC8-37E8-EFC6A1C2FEF7}"/>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9">
              <a:extLst>
                <a:ext uri="{FF2B5EF4-FFF2-40B4-BE49-F238E27FC236}">
                  <a16:creationId xmlns:a16="http://schemas.microsoft.com/office/drawing/2014/main" id="{AE8FAB83-9316-0588-B872-18388CF4D82A}"/>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0">
              <a:extLst>
                <a:ext uri="{FF2B5EF4-FFF2-40B4-BE49-F238E27FC236}">
                  <a16:creationId xmlns:a16="http://schemas.microsoft.com/office/drawing/2014/main" id="{51A38EEA-AB80-ED88-5872-6A43141472DB}"/>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1">
              <a:extLst>
                <a:ext uri="{FF2B5EF4-FFF2-40B4-BE49-F238E27FC236}">
                  <a16:creationId xmlns:a16="http://schemas.microsoft.com/office/drawing/2014/main" id="{DD553B61-3B06-E0DF-1C09-FC80977AE019}"/>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2">
              <a:extLst>
                <a:ext uri="{FF2B5EF4-FFF2-40B4-BE49-F238E27FC236}">
                  <a16:creationId xmlns:a16="http://schemas.microsoft.com/office/drawing/2014/main" id="{F0D30C0E-2895-7A4F-D391-02024A1A7EA4}"/>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3">
              <a:extLst>
                <a:ext uri="{FF2B5EF4-FFF2-40B4-BE49-F238E27FC236}">
                  <a16:creationId xmlns:a16="http://schemas.microsoft.com/office/drawing/2014/main" id="{16C4CB27-FA6A-2B64-0742-78795BF4809F}"/>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4">
              <a:extLst>
                <a:ext uri="{FF2B5EF4-FFF2-40B4-BE49-F238E27FC236}">
                  <a16:creationId xmlns:a16="http://schemas.microsoft.com/office/drawing/2014/main" id="{3FA6D295-2048-0BA5-6261-D83E34DE6F6B}"/>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Freeform 15">
              <a:extLst>
                <a:ext uri="{FF2B5EF4-FFF2-40B4-BE49-F238E27FC236}">
                  <a16:creationId xmlns:a16="http://schemas.microsoft.com/office/drawing/2014/main" id="{2D42B5DC-EA9A-6E15-DE86-542ED91611CB}"/>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6">
              <a:extLst>
                <a:ext uri="{FF2B5EF4-FFF2-40B4-BE49-F238E27FC236}">
                  <a16:creationId xmlns:a16="http://schemas.microsoft.com/office/drawing/2014/main" id="{7E3E2975-67B3-35E8-70CA-255F87F958A4}"/>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17">
              <a:extLst>
                <a:ext uri="{FF2B5EF4-FFF2-40B4-BE49-F238E27FC236}">
                  <a16:creationId xmlns:a16="http://schemas.microsoft.com/office/drawing/2014/main" id="{394327D9-68FA-F5A8-18AF-550A8BA665F6}"/>
                </a:ext>
              </a:extLst>
            </p:cNvPr>
            <p:cNvSpPr>
              <a:spLocks noChangeArrowheads="1"/>
            </p:cNvSpPr>
            <p:nvPr userDrawn="1"/>
          </p:nvSpPr>
          <p:spPr bwMode="auto">
            <a:xfrm>
              <a:off x="7557" y="317"/>
              <a:ext cx="6" cy="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Freeform 18">
              <a:extLst>
                <a:ext uri="{FF2B5EF4-FFF2-40B4-BE49-F238E27FC236}">
                  <a16:creationId xmlns:a16="http://schemas.microsoft.com/office/drawing/2014/main" id="{2C76126B-3E54-A4B3-2ACA-55DA6CC571ED}"/>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24813604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Zwischenfolie">
    <p:spTree>
      <p:nvGrpSpPr>
        <p:cNvPr id="1" name=""/>
        <p:cNvGrpSpPr/>
        <p:nvPr/>
      </p:nvGrpSpPr>
      <p:grpSpPr>
        <a:xfrm>
          <a:off x="0" y="0"/>
          <a:ext cx="0" cy="0"/>
          <a:chOff x="0" y="0"/>
          <a:chExt cx="0" cy="0"/>
        </a:xfrm>
      </p:grpSpPr>
      <p:sp>
        <p:nvSpPr>
          <p:cNvPr id="9" name="Rectangle 41">
            <a:extLst>
              <a:ext uri="{FF2B5EF4-FFF2-40B4-BE49-F238E27FC236}">
                <a16:creationId xmlns:a16="http://schemas.microsoft.com/office/drawing/2014/main" id="{C9949E32-4955-4125-1DFB-2836B2DB0652}"/>
              </a:ext>
            </a:extLst>
          </p:cNvPr>
          <p:cNvSpPr>
            <a:spLocks noGrp="1" noChangeArrowheads="1"/>
          </p:cNvSpPr>
          <p:nvPr>
            <p:ph type="sldNum" sz="quarter" idx="10"/>
          </p:nvPr>
        </p:nvSpPr>
        <p:spPr>
          <a:xfrm>
            <a:off x="10119246" y="6613200"/>
            <a:ext cx="1928293" cy="244800"/>
          </a:xfrm>
          <a:prstGeom prst="rect">
            <a:avLst/>
          </a:prstGeom>
          <a:ln/>
        </p:spPr>
        <p:txBody>
          <a:bodyPr/>
          <a:lstStyle>
            <a:lvl1pPr algn="r">
              <a:defRPr sz="6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a:extLst>
              <a:ext uri="{FF2B5EF4-FFF2-40B4-BE49-F238E27FC236}">
                <a16:creationId xmlns:a16="http://schemas.microsoft.com/office/drawing/2014/main" id="{693C7A0A-188B-674E-8ADE-589398307C9F}"/>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600">
                <a:solidFill>
                  <a:schemeClr val="tx2"/>
                </a:solidFill>
              </a:defRPr>
            </a:lvl1pPr>
          </a:lstStyle>
          <a:p>
            <a:pPr>
              <a:defRPr/>
            </a:pPr>
            <a:r>
              <a:rPr lang="de-DE"/>
              <a:t>Projekt Forschungsmethoden | Prof. Dr. Anja Hanisch-Blicharski</a:t>
            </a:r>
            <a:endParaRPr lang="de-DE" dirty="0"/>
          </a:p>
        </p:txBody>
      </p:sp>
      <p:sp>
        <p:nvSpPr>
          <p:cNvPr id="11" name="Rectangle 43">
            <a:extLst>
              <a:ext uri="{FF2B5EF4-FFF2-40B4-BE49-F238E27FC236}">
                <a16:creationId xmlns:a16="http://schemas.microsoft.com/office/drawing/2014/main" id="{CF1AD3E6-4260-D2B5-270C-C12A9A659635}"/>
              </a:ext>
            </a:extLst>
          </p:cNvPr>
          <p:cNvSpPr>
            <a:spLocks noGrp="1" noChangeArrowheads="1"/>
          </p:cNvSpPr>
          <p:nvPr>
            <p:ph type="dt" sz="half" idx="12"/>
          </p:nvPr>
        </p:nvSpPr>
        <p:spPr>
          <a:xfrm>
            <a:off x="128589" y="6613200"/>
            <a:ext cx="2047412" cy="244800"/>
          </a:xfrm>
          <a:prstGeom prst="rect">
            <a:avLst/>
          </a:prstGeom>
          <a:ln/>
        </p:spPr>
        <p:txBody>
          <a:bodyPr lIns="0"/>
          <a:lstStyle>
            <a:lvl1pPr>
              <a:defRPr sz="600">
                <a:solidFill>
                  <a:schemeClr val="tx2"/>
                </a:solidFill>
              </a:defRPr>
            </a:lvl1pPr>
          </a:lstStyle>
          <a:p>
            <a:pPr>
              <a:defRPr/>
            </a:pPr>
            <a:fld id="{67B45064-B5D3-4FE7-AC36-4CD68871B3ED}" type="datetime1">
              <a:rPr lang="de-DE" smtClean="0"/>
              <a:t>12.01.2026</a:t>
            </a:fld>
            <a:endParaRPr lang="de-DE" dirty="0"/>
          </a:p>
        </p:txBody>
      </p:sp>
      <p:sp>
        <p:nvSpPr>
          <p:cNvPr id="12" name="Inhaltsplatzhalter 13">
            <a:extLst>
              <a:ext uri="{FF2B5EF4-FFF2-40B4-BE49-F238E27FC236}">
                <a16:creationId xmlns:a16="http://schemas.microsoft.com/office/drawing/2014/main" id="{B429C01A-165B-4994-4D94-B66AF6607F27}"/>
              </a:ext>
            </a:extLst>
          </p:cNvPr>
          <p:cNvSpPr>
            <a:spLocks noGrp="1"/>
          </p:cNvSpPr>
          <p:nvPr>
            <p:ph sz="quarter" idx="15" hasCustomPrompt="1"/>
          </p:nvPr>
        </p:nvSpPr>
        <p:spPr>
          <a:xfrm>
            <a:off x="3110195" y="4114800"/>
            <a:ext cx="9081805" cy="1080000"/>
          </a:xfrm>
          <a:prstGeom prst="rect">
            <a:avLst/>
          </a:prstGeom>
          <a:solidFill>
            <a:schemeClr val="tx2"/>
          </a:solidFill>
        </p:spPr>
        <p:txBody>
          <a:bodyPr lIns="180000" tIns="0" rIns="72000" bIns="0" anchor="ctr">
            <a:normAutofit/>
          </a:bodyPr>
          <a:lstStyle>
            <a:lvl1pPr marL="0" marR="0" indent="0" algn="l" defTabSz="685800" rtl="0" eaLnBrk="1" fontAlgn="base" latinLnBrk="0" hangingPunct="1">
              <a:lnSpc>
                <a:spcPct val="100000"/>
              </a:lnSpc>
              <a:spcBef>
                <a:spcPts val="0"/>
              </a:spcBef>
              <a:spcAft>
                <a:spcPts val="450"/>
              </a:spcAft>
              <a:buClrTx/>
              <a:buSzTx/>
              <a:buFontTx/>
              <a:buNone/>
              <a:tabLst/>
              <a:defRPr b="1" cap="none">
                <a:solidFill>
                  <a:schemeClr val="bg1"/>
                </a:solidFill>
              </a:defRPr>
            </a:lvl1pPr>
          </a:lstStyle>
          <a:p>
            <a:pPr lvl="0"/>
            <a:r>
              <a:rPr lang="de-DE" dirty="0"/>
              <a:t>Zwischenüberschrift</a:t>
            </a:r>
          </a:p>
        </p:txBody>
      </p:sp>
      <p:sp>
        <p:nvSpPr>
          <p:cNvPr id="13" name="Textplatzhalter 4">
            <a:extLst>
              <a:ext uri="{FF2B5EF4-FFF2-40B4-BE49-F238E27FC236}">
                <a16:creationId xmlns:a16="http://schemas.microsoft.com/office/drawing/2014/main" id="{62253169-8766-A25F-F42B-513B24C8128B}"/>
              </a:ext>
            </a:extLst>
          </p:cNvPr>
          <p:cNvSpPr>
            <a:spLocks noGrp="1"/>
          </p:cNvSpPr>
          <p:nvPr>
            <p:ph type="body" sz="quarter" idx="16" hasCustomPrompt="1"/>
          </p:nvPr>
        </p:nvSpPr>
        <p:spPr>
          <a:xfrm>
            <a:off x="1245559" y="4114800"/>
            <a:ext cx="1692000" cy="1080000"/>
          </a:xfrm>
          <a:prstGeom prst="rect">
            <a:avLst/>
          </a:prstGeom>
          <a:solidFill>
            <a:schemeClr val="accent1"/>
          </a:solidFill>
          <a:ln>
            <a:noFill/>
          </a:ln>
        </p:spPr>
        <p:txBody>
          <a:bodyPr lIns="72000" tIns="0" rIns="72000" bIns="0" anchor="ctr">
            <a:noAutofit/>
          </a:bodyPr>
          <a:lstStyle>
            <a:lvl1pPr marL="0" indent="0" algn="ctr">
              <a:buNone/>
              <a:defRPr sz="5625" spc="-225">
                <a:solidFill>
                  <a:schemeClr val="bg1"/>
                </a:solidFill>
              </a:defRPr>
            </a:lvl1pPr>
          </a:lstStyle>
          <a:p>
            <a:pPr lvl="0"/>
            <a:r>
              <a:rPr lang="de-DE" dirty="0"/>
              <a:t>#</a:t>
            </a:r>
          </a:p>
        </p:txBody>
      </p:sp>
      <p:grpSp>
        <p:nvGrpSpPr>
          <p:cNvPr id="7" name="Group 4" hidden="1">
            <a:extLst>
              <a:ext uri="{FF2B5EF4-FFF2-40B4-BE49-F238E27FC236}">
                <a16:creationId xmlns:a16="http://schemas.microsoft.com/office/drawing/2014/main" id="{A8359B85-A07D-EA1F-7C1C-97AE473FB91C}"/>
              </a:ext>
            </a:extLst>
          </p:cNvPr>
          <p:cNvGrpSpPr>
            <a:grpSpLocks noChangeAspect="1"/>
          </p:cNvGrpSpPr>
          <p:nvPr userDrawn="1"/>
        </p:nvGrpSpPr>
        <p:grpSpPr bwMode="auto">
          <a:xfrm>
            <a:off x="11525717" y="71440"/>
            <a:ext cx="539751" cy="541337"/>
            <a:chOff x="7292" y="45"/>
            <a:chExt cx="340" cy="341"/>
          </a:xfrm>
          <a:solidFill>
            <a:schemeClr val="bg1"/>
          </a:solidFill>
        </p:grpSpPr>
        <p:sp>
          <p:nvSpPr>
            <p:cNvPr id="24" name="AutoShape 3">
              <a:extLst>
                <a:ext uri="{FF2B5EF4-FFF2-40B4-BE49-F238E27FC236}">
                  <a16:creationId xmlns:a16="http://schemas.microsoft.com/office/drawing/2014/main" id="{F7FB614C-04FE-1BC0-A23D-C199BF132590}"/>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5" name="Rectangle 5">
              <a:extLst>
                <a:ext uri="{FF2B5EF4-FFF2-40B4-BE49-F238E27FC236}">
                  <a16:creationId xmlns:a16="http://schemas.microsoft.com/office/drawing/2014/main" id="{49203949-CBC1-5572-B97C-AAA41F233970}"/>
                </a:ext>
              </a:extLst>
            </p:cNvPr>
            <p:cNvSpPr>
              <a:spLocks noChangeArrowheads="1"/>
            </p:cNvSpPr>
            <p:nvPr userDrawn="1"/>
          </p:nvSpPr>
          <p:spPr bwMode="auto">
            <a:xfrm>
              <a:off x="7292" y="45"/>
              <a:ext cx="340" cy="341"/>
            </a:xfrm>
            <a:prstGeom prst="rect">
              <a:avLst/>
            </a:prstGeom>
            <a:solidFill>
              <a:srgbClr val="4EC2A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6" name="Freeform 6">
              <a:extLst>
                <a:ext uri="{FF2B5EF4-FFF2-40B4-BE49-F238E27FC236}">
                  <a16:creationId xmlns:a16="http://schemas.microsoft.com/office/drawing/2014/main" id="{B288918B-14BB-8804-6E2D-CFDF23085995}"/>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7" name="Freeform 7">
              <a:extLst>
                <a:ext uri="{FF2B5EF4-FFF2-40B4-BE49-F238E27FC236}">
                  <a16:creationId xmlns:a16="http://schemas.microsoft.com/office/drawing/2014/main" id="{AC6D1C36-8A71-1712-CCDD-DD69932BC946}"/>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8" name="Freeform 8">
              <a:extLst>
                <a:ext uri="{FF2B5EF4-FFF2-40B4-BE49-F238E27FC236}">
                  <a16:creationId xmlns:a16="http://schemas.microsoft.com/office/drawing/2014/main" id="{CC28F407-F3A7-AC74-373A-3701BA33A9EE}"/>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9" name="Freeform 9">
              <a:extLst>
                <a:ext uri="{FF2B5EF4-FFF2-40B4-BE49-F238E27FC236}">
                  <a16:creationId xmlns:a16="http://schemas.microsoft.com/office/drawing/2014/main" id="{4CBCBCEE-9E2F-1C48-9B29-E2EC9CA44699}"/>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0" name="Freeform 10">
              <a:extLst>
                <a:ext uri="{FF2B5EF4-FFF2-40B4-BE49-F238E27FC236}">
                  <a16:creationId xmlns:a16="http://schemas.microsoft.com/office/drawing/2014/main" id="{CC04A213-3F92-FF4C-6027-0638F3499448}"/>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1" name="Freeform 11">
              <a:extLst>
                <a:ext uri="{FF2B5EF4-FFF2-40B4-BE49-F238E27FC236}">
                  <a16:creationId xmlns:a16="http://schemas.microsoft.com/office/drawing/2014/main" id="{AF20F0E2-1F71-9BA2-8559-F6EC8D95AD6E}"/>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2" name="Freeform 12">
              <a:extLst>
                <a:ext uri="{FF2B5EF4-FFF2-40B4-BE49-F238E27FC236}">
                  <a16:creationId xmlns:a16="http://schemas.microsoft.com/office/drawing/2014/main" id="{3867347F-E311-79B0-3061-C5507BF9D306}"/>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3" name="Freeform 13">
              <a:extLst>
                <a:ext uri="{FF2B5EF4-FFF2-40B4-BE49-F238E27FC236}">
                  <a16:creationId xmlns:a16="http://schemas.microsoft.com/office/drawing/2014/main" id="{98C516FC-72CD-B39F-1486-F8B38AE84D06}"/>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4" name="Freeform 14">
              <a:extLst>
                <a:ext uri="{FF2B5EF4-FFF2-40B4-BE49-F238E27FC236}">
                  <a16:creationId xmlns:a16="http://schemas.microsoft.com/office/drawing/2014/main" id="{01E2177C-487C-22A4-D6B6-FF907E962F40}"/>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5" name="Freeform 15">
              <a:extLst>
                <a:ext uri="{FF2B5EF4-FFF2-40B4-BE49-F238E27FC236}">
                  <a16:creationId xmlns:a16="http://schemas.microsoft.com/office/drawing/2014/main" id="{8647FAD2-528D-280E-366A-5D554910CE82}"/>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6" name="Freeform 16">
              <a:extLst>
                <a:ext uri="{FF2B5EF4-FFF2-40B4-BE49-F238E27FC236}">
                  <a16:creationId xmlns:a16="http://schemas.microsoft.com/office/drawing/2014/main" id="{DFC7460A-4511-9B22-D52A-812CB79C045B}"/>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7" name="Rectangle 17">
              <a:extLst>
                <a:ext uri="{FF2B5EF4-FFF2-40B4-BE49-F238E27FC236}">
                  <a16:creationId xmlns:a16="http://schemas.microsoft.com/office/drawing/2014/main" id="{F1B31939-D971-B78C-A46E-0E258770F832}"/>
                </a:ext>
              </a:extLst>
            </p:cNvPr>
            <p:cNvSpPr>
              <a:spLocks noChangeArrowheads="1"/>
            </p:cNvSpPr>
            <p:nvPr userDrawn="1"/>
          </p:nvSpPr>
          <p:spPr bwMode="auto">
            <a:xfrm>
              <a:off x="7557" y="317"/>
              <a:ext cx="6"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8" name="Freeform 18">
              <a:extLst>
                <a:ext uri="{FF2B5EF4-FFF2-40B4-BE49-F238E27FC236}">
                  <a16:creationId xmlns:a16="http://schemas.microsoft.com/office/drawing/2014/main" id="{230BFA8E-59B6-74EB-A644-D698FA08A504}"/>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grpSp>
        <p:nvGrpSpPr>
          <p:cNvPr id="5" name="Group 4">
            <a:extLst>
              <a:ext uri="{FF2B5EF4-FFF2-40B4-BE49-F238E27FC236}">
                <a16:creationId xmlns:a16="http://schemas.microsoft.com/office/drawing/2014/main" id="{631225D8-4E12-17FD-2441-6BEC63ABC0C5}"/>
              </a:ext>
            </a:extLst>
          </p:cNvPr>
          <p:cNvGrpSpPr>
            <a:grpSpLocks noChangeAspect="1"/>
          </p:cNvGrpSpPr>
          <p:nvPr userDrawn="1"/>
        </p:nvGrpSpPr>
        <p:grpSpPr bwMode="auto">
          <a:xfrm>
            <a:off x="11576050" y="71440"/>
            <a:ext cx="539751" cy="541337"/>
            <a:chOff x="7292" y="45"/>
            <a:chExt cx="340" cy="341"/>
          </a:xfrm>
          <a:solidFill>
            <a:schemeClr val="bg1"/>
          </a:solidFill>
        </p:grpSpPr>
        <p:sp>
          <p:nvSpPr>
            <p:cNvPr id="6" name="AutoShape 3">
              <a:extLst>
                <a:ext uri="{FF2B5EF4-FFF2-40B4-BE49-F238E27FC236}">
                  <a16:creationId xmlns:a16="http://schemas.microsoft.com/office/drawing/2014/main" id="{973AF1D3-585B-FFE0-C73F-B251AC2BC5E0}"/>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8" name="Rectangle 5">
              <a:extLst>
                <a:ext uri="{FF2B5EF4-FFF2-40B4-BE49-F238E27FC236}">
                  <a16:creationId xmlns:a16="http://schemas.microsoft.com/office/drawing/2014/main" id="{1E39549D-538F-0BDB-C670-1894549A1D56}"/>
                </a:ext>
              </a:extLst>
            </p:cNvPr>
            <p:cNvSpPr>
              <a:spLocks noChangeArrowheads="1"/>
            </p:cNvSpPr>
            <p:nvPr userDrawn="1"/>
          </p:nvSpPr>
          <p:spPr bwMode="auto">
            <a:xfrm>
              <a:off x="7292" y="45"/>
              <a:ext cx="340" cy="3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4" name="Freeform 6">
              <a:extLst>
                <a:ext uri="{FF2B5EF4-FFF2-40B4-BE49-F238E27FC236}">
                  <a16:creationId xmlns:a16="http://schemas.microsoft.com/office/drawing/2014/main" id="{E066A650-54F2-8F6C-3098-F38A3611F3EC}"/>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5" name="Freeform 7">
              <a:extLst>
                <a:ext uri="{FF2B5EF4-FFF2-40B4-BE49-F238E27FC236}">
                  <a16:creationId xmlns:a16="http://schemas.microsoft.com/office/drawing/2014/main" id="{829EE6BE-50BA-C04A-0DB9-301F73B1B0A1}"/>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6" name="Freeform 8">
              <a:extLst>
                <a:ext uri="{FF2B5EF4-FFF2-40B4-BE49-F238E27FC236}">
                  <a16:creationId xmlns:a16="http://schemas.microsoft.com/office/drawing/2014/main" id="{69A8F91B-A464-7289-E6C3-19BF8A24BF7C}"/>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7" name="Freeform 9">
              <a:extLst>
                <a:ext uri="{FF2B5EF4-FFF2-40B4-BE49-F238E27FC236}">
                  <a16:creationId xmlns:a16="http://schemas.microsoft.com/office/drawing/2014/main" id="{73739417-1807-4452-5011-8D78CC1A0CF9}"/>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8" name="Freeform 10">
              <a:extLst>
                <a:ext uri="{FF2B5EF4-FFF2-40B4-BE49-F238E27FC236}">
                  <a16:creationId xmlns:a16="http://schemas.microsoft.com/office/drawing/2014/main" id="{287080BB-11B6-1BFE-15B4-A337EF5D5F3E}"/>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19" name="Freeform 11">
              <a:extLst>
                <a:ext uri="{FF2B5EF4-FFF2-40B4-BE49-F238E27FC236}">
                  <a16:creationId xmlns:a16="http://schemas.microsoft.com/office/drawing/2014/main" id="{67EFBFF6-482C-CF00-C99D-34FF7BE9635C}"/>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0" name="Freeform 12">
              <a:extLst>
                <a:ext uri="{FF2B5EF4-FFF2-40B4-BE49-F238E27FC236}">
                  <a16:creationId xmlns:a16="http://schemas.microsoft.com/office/drawing/2014/main" id="{1088236C-7117-85BE-5508-A70C5FD64233}"/>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1" name="Freeform 13">
              <a:extLst>
                <a:ext uri="{FF2B5EF4-FFF2-40B4-BE49-F238E27FC236}">
                  <a16:creationId xmlns:a16="http://schemas.microsoft.com/office/drawing/2014/main" id="{8E24DDB4-000B-D337-E0EB-CB4CDC990432}"/>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2" name="Freeform 14">
              <a:extLst>
                <a:ext uri="{FF2B5EF4-FFF2-40B4-BE49-F238E27FC236}">
                  <a16:creationId xmlns:a16="http://schemas.microsoft.com/office/drawing/2014/main" id="{348DB449-53CC-6A0D-9DA3-81C139353137}"/>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23" name="Freeform 15">
              <a:extLst>
                <a:ext uri="{FF2B5EF4-FFF2-40B4-BE49-F238E27FC236}">
                  <a16:creationId xmlns:a16="http://schemas.microsoft.com/office/drawing/2014/main" id="{23C47BEF-EEAD-C5F0-5499-5AC7D7017EE2}"/>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39" name="Freeform 16">
              <a:extLst>
                <a:ext uri="{FF2B5EF4-FFF2-40B4-BE49-F238E27FC236}">
                  <a16:creationId xmlns:a16="http://schemas.microsoft.com/office/drawing/2014/main" id="{F1E2760E-0451-07BC-B068-2A8F9C9F7A3E}"/>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40" name="Rectangle 17">
              <a:extLst>
                <a:ext uri="{FF2B5EF4-FFF2-40B4-BE49-F238E27FC236}">
                  <a16:creationId xmlns:a16="http://schemas.microsoft.com/office/drawing/2014/main" id="{B6D32CA4-C01E-FACC-4BEC-5BE2D944949D}"/>
                </a:ext>
              </a:extLst>
            </p:cNvPr>
            <p:cNvSpPr>
              <a:spLocks noChangeArrowheads="1"/>
            </p:cNvSpPr>
            <p:nvPr userDrawn="1"/>
          </p:nvSpPr>
          <p:spPr bwMode="auto">
            <a:xfrm>
              <a:off x="7557" y="317"/>
              <a:ext cx="6"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sp>
          <p:nvSpPr>
            <p:cNvPr id="41" name="Freeform 18">
              <a:extLst>
                <a:ext uri="{FF2B5EF4-FFF2-40B4-BE49-F238E27FC236}">
                  <a16:creationId xmlns:a16="http://schemas.microsoft.com/office/drawing/2014/main" id="{6293F925-D043-48EF-D699-5F7D7A9924EC}"/>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p>
          </p:txBody>
        </p:sp>
      </p:grpSp>
    </p:spTree>
    <p:extLst>
      <p:ext uri="{BB962C8B-B14F-4D97-AF65-F5344CB8AC3E}">
        <p14:creationId xmlns:p14="http://schemas.microsoft.com/office/powerpoint/2010/main" val="437755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Zwischenfoli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116344" y="3683480"/>
            <a:ext cx="9048869" cy="1250830"/>
          </a:xfrm>
        </p:spPr>
        <p:txBody>
          <a:bodyPr anchor="b"/>
          <a:lstStyle>
            <a:lvl1pPr algn="r">
              <a:buClr>
                <a:srgbClr val="23A092"/>
              </a:buClr>
              <a:buFont typeface="Wingdings" pitchFamily="2" charset="2"/>
              <a:buNone/>
              <a:defRPr sz="2400" b="1">
                <a:solidFill>
                  <a:schemeClr val="accent1"/>
                </a:solidFill>
              </a:defRPr>
            </a:lvl1pPr>
            <a:lvl2pPr marL="631825" indent="-285750">
              <a:buClr>
                <a:srgbClr val="23A092"/>
              </a:buClr>
              <a:buSzPct val="80000"/>
              <a:buFont typeface="Wingdings" pitchFamily="2" charset="2"/>
              <a:buNone/>
              <a:defRPr sz="1600">
                <a:solidFill>
                  <a:srgbClr val="23A092"/>
                </a:solidFill>
              </a:defRPr>
            </a:lvl2pPr>
            <a:lvl3pPr marL="900113" indent="-269875">
              <a:buClr>
                <a:srgbClr val="23A092"/>
              </a:buClr>
              <a:buSzPct val="70000"/>
              <a:buFont typeface="Wingdings" pitchFamily="2" charset="2"/>
              <a:buNone/>
              <a:defRPr sz="1600">
                <a:solidFill>
                  <a:srgbClr val="1C1C1C"/>
                </a:solidFill>
              </a:defRPr>
            </a:lvl3pPr>
            <a:lvl4pPr marL="1165225" indent="-268288">
              <a:buClr>
                <a:srgbClr val="23A092"/>
              </a:buClr>
              <a:buSzPct val="60000"/>
              <a:buFont typeface="Wingdings" pitchFamily="2" charset="2"/>
              <a:buNone/>
              <a:defRPr sz="1500">
                <a:solidFill>
                  <a:srgbClr val="23A092"/>
                </a:solidFill>
              </a:defRPr>
            </a:lvl4pPr>
            <a:lvl5pPr marL="1527175" indent="-268288">
              <a:buClr>
                <a:srgbClr val="23A092"/>
              </a:buClr>
              <a:buSzPct val="50000"/>
              <a:buFont typeface="Wingdings" pitchFamily="2" charset="2"/>
              <a:buNone/>
              <a:defRPr sz="1500">
                <a:solidFill>
                  <a:srgbClr val="1C1C1C"/>
                </a:solidFill>
              </a:defRPr>
            </a:lvl5pPr>
          </a:lstStyle>
          <a:p>
            <a:pPr lvl="0"/>
            <a:r>
              <a:rPr lang="de-DE" dirty="0"/>
              <a:t>Zwischenüberschrift</a:t>
            </a:r>
          </a:p>
        </p:txBody>
      </p:sp>
      <p:sp>
        <p:nvSpPr>
          <p:cNvPr id="6" name="Rectangle 41"/>
          <p:cNvSpPr>
            <a:spLocks noGrp="1" noChangeArrowheads="1"/>
          </p:cNvSpPr>
          <p:nvPr>
            <p:ph type="sldNum" sz="quarter" idx="10"/>
          </p:nvPr>
        </p:nvSpPr>
        <p:spPr>
          <a:xfrm>
            <a:off x="10119245" y="6571896"/>
            <a:ext cx="2032000" cy="283234"/>
          </a:xfrm>
          <a:prstGeom prst="rect">
            <a:avLst/>
          </a:prstGeom>
          <a:ln/>
        </p:spPr>
        <p:txBody>
          <a:bodyPr/>
          <a:lstStyle>
            <a:lvl1pPr algn="r">
              <a:defRPr sz="11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p:cNvSpPr>
            <a:spLocks noGrp="1" noChangeArrowheads="1"/>
          </p:cNvSpPr>
          <p:nvPr>
            <p:ph type="ftr" sz="quarter" idx="11"/>
          </p:nvPr>
        </p:nvSpPr>
        <p:spPr>
          <a:xfrm>
            <a:off x="2387600" y="6571896"/>
            <a:ext cx="7416800" cy="283234"/>
          </a:xfrm>
          <a:prstGeom prst="rect">
            <a:avLst/>
          </a:prstGeom>
          <a:ln/>
        </p:spPr>
        <p:txBody>
          <a:bodyPr/>
          <a:lstStyle>
            <a:lvl1pPr algn="ctr">
              <a:defRPr sz="1100">
                <a:solidFill>
                  <a:schemeClr val="tx2"/>
                </a:solidFill>
              </a:defRPr>
            </a:lvl1pPr>
          </a:lstStyle>
          <a:p>
            <a:pPr>
              <a:defRPr/>
            </a:pPr>
            <a:r>
              <a:rPr lang="de-DE"/>
              <a:t>Projekt Forschungsmethoden | Prof. Dr. Anja Hanisch-Blicharski</a:t>
            </a:r>
            <a:endParaRPr lang="de-DE" dirty="0"/>
          </a:p>
        </p:txBody>
      </p:sp>
      <p:sp>
        <p:nvSpPr>
          <p:cNvPr id="11" name="Rectangle 43"/>
          <p:cNvSpPr>
            <a:spLocks noGrp="1" noChangeArrowheads="1"/>
          </p:cNvSpPr>
          <p:nvPr>
            <p:ph type="dt" sz="half" idx="12"/>
          </p:nvPr>
        </p:nvSpPr>
        <p:spPr>
          <a:xfrm>
            <a:off x="23920" y="6571896"/>
            <a:ext cx="2032000" cy="283234"/>
          </a:xfrm>
          <a:prstGeom prst="rect">
            <a:avLst/>
          </a:prstGeom>
          <a:ln/>
        </p:spPr>
        <p:txBody>
          <a:bodyPr/>
          <a:lstStyle>
            <a:lvl1pPr>
              <a:defRPr sz="1100">
                <a:solidFill>
                  <a:schemeClr val="tx2"/>
                </a:solidFill>
              </a:defRPr>
            </a:lvl1pPr>
          </a:lstStyle>
          <a:p>
            <a:pPr>
              <a:defRPr/>
            </a:pPr>
            <a:fld id="{7126BA16-7B77-475C-9A56-DCE514DA0335}" type="datetime1">
              <a:rPr lang="de-DE" smtClean="0"/>
              <a:t>12.01.2026</a:t>
            </a:fld>
            <a:endParaRPr lang="de-DE" dirty="0"/>
          </a:p>
        </p:txBody>
      </p:sp>
    </p:spTree>
    <p:extLst>
      <p:ext uri="{BB962C8B-B14F-4D97-AF65-F5344CB8AC3E}">
        <p14:creationId xmlns:p14="http://schemas.microsoft.com/office/powerpoint/2010/main" val="341705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Inhaltsplatzhalter 10">
            <a:extLst>
              <a:ext uri="{FF2B5EF4-FFF2-40B4-BE49-F238E27FC236}">
                <a16:creationId xmlns:a16="http://schemas.microsoft.com/office/drawing/2014/main" id="{75ADDC42-AFCD-08B2-071E-CFF835AA460E}"/>
              </a:ext>
            </a:extLst>
          </p:cNvPr>
          <p:cNvSpPr>
            <a:spLocks noGrp="1"/>
          </p:cNvSpPr>
          <p:nvPr>
            <p:ph sz="quarter" idx="13" hasCustomPrompt="1"/>
          </p:nvPr>
        </p:nvSpPr>
        <p:spPr>
          <a:xfrm>
            <a:off x="582964" y="3863559"/>
            <a:ext cx="10696755" cy="1354301"/>
          </a:xfrm>
        </p:spPr>
        <p:txBody>
          <a:bodyPr lIns="91440" tIns="45720" rIns="0" bIns="45720" anchor="b">
            <a:noAutofit/>
          </a:bodyPr>
          <a:lstStyle>
            <a:lvl1pPr algn="r">
              <a:buFontTx/>
              <a:buNone/>
              <a:defRPr sz="3600" b="1">
                <a:solidFill>
                  <a:schemeClr val="bg1"/>
                </a:solidFill>
              </a:defRPr>
            </a:lvl1pPr>
          </a:lstStyle>
          <a:p>
            <a:pPr lvl="0"/>
            <a:r>
              <a:rPr lang="de-DE" dirty="0"/>
              <a:t>Modulname / Veranstaltung</a:t>
            </a:r>
          </a:p>
        </p:txBody>
      </p:sp>
      <p:sp>
        <p:nvSpPr>
          <p:cNvPr id="11" name="Inhaltsplatzhalter 10">
            <a:extLst>
              <a:ext uri="{FF2B5EF4-FFF2-40B4-BE49-F238E27FC236}">
                <a16:creationId xmlns:a16="http://schemas.microsoft.com/office/drawing/2014/main" id="{9CFC3BD2-331D-C204-6F86-05D190864DC8}"/>
              </a:ext>
            </a:extLst>
          </p:cNvPr>
          <p:cNvSpPr>
            <a:spLocks noGrp="1"/>
          </p:cNvSpPr>
          <p:nvPr>
            <p:ph sz="quarter" idx="14" hasCustomPrompt="1"/>
          </p:nvPr>
        </p:nvSpPr>
        <p:spPr>
          <a:xfrm>
            <a:off x="582964" y="5750928"/>
            <a:ext cx="10696755" cy="361920"/>
          </a:xfrm>
        </p:spPr>
        <p:txBody>
          <a:bodyPr lIns="91440" tIns="45720" rIns="0" bIns="45720">
            <a:noAutofit/>
          </a:bodyPr>
          <a:lstStyle>
            <a:lvl1pPr algn="r">
              <a:buFontTx/>
              <a:buNone/>
              <a:defRPr sz="1800" b="1">
                <a:solidFill>
                  <a:schemeClr val="bg1"/>
                </a:solidFill>
              </a:defRPr>
            </a:lvl1pPr>
          </a:lstStyle>
          <a:p>
            <a:pPr lvl="0"/>
            <a:r>
              <a:rPr lang="de-DE"/>
              <a:t>Vortragende/r</a:t>
            </a:r>
          </a:p>
        </p:txBody>
      </p:sp>
      <p:sp>
        <p:nvSpPr>
          <p:cNvPr id="12" name="Inhaltsplatzhalter 10">
            <a:extLst>
              <a:ext uri="{FF2B5EF4-FFF2-40B4-BE49-F238E27FC236}">
                <a16:creationId xmlns:a16="http://schemas.microsoft.com/office/drawing/2014/main" id="{F02CFF0A-E12A-2602-A1E2-CD73BF4A3374}"/>
              </a:ext>
            </a:extLst>
          </p:cNvPr>
          <p:cNvSpPr>
            <a:spLocks noGrp="1"/>
          </p:cNvSpPr>
          <p:nvPr>
            <p:ph sz="quarter" idx="15" hasCustomPrompt="1"/>
          </p:nvPr>
        </p:nvSpPr>
        <p:spPr>
          <a:xfrm>
            <a:off x="582964" y="5218247"/>
            <a:ext cx="10696755" cy="361920"/>
          </a:xfrm>
        </p:spPr>
        <p:txBody>
          <a:bodyPr lIns="91440" tIns="45720" rIns="0" bIns="45720">
            <a:noAutofit/>
          </a:bodyPr>
          <a:lstStyle>
            <a:lvl1pPr algn="r">
              <a:buFontTx/>
              <a:buNone/>
              <a:defRPr sz="1800" b="0">
                <a:solidFill>
                  <a:schemeClr val="bg1"/>
                </a:solidFill>
              </a:defRPr>
            </a:lvl1pPr>
          </a:lstStyle>
          <a:p>
            <a:pPr lvl="0"/>
            <a:r>
              <a:rPr lang="de-DE" dirty="0"/>
              <a:t>ggfs. Untertitel</a:t>
            </a:r>
          </a:p>
        </p:txBody>
      </p:sp>
      <p:grpSp>
        <p:nvGrpSpPr>
          <p:cNvPr id="5" name="Gruppieren 4">
            <a:extLst>
              <a:ext uri="{FF2B5EF4-FFF2-40B4-BE49-F238E27FC236}">
                <a16:creationId xmlns:a16="http://schemas.microsoft.com/office/drawing/2014/main" id="{7CED505E-05F7-C922-2288-930BB28B548B}"/>
              </a:ext>
            </a:extLst>
          </p:cNvPr>
          <p:cNvGrpSpPr/>
          <p:nvPr userDrawn="1"/>
        </p:nvGrpSpPr>
        <p:grpSpPr>
          <a:xfrm>
            <a:off x="11576050" y="71438"/>
            <a:ext cx="539750" cy="541337"/>
            <a:chOff x="11576050" y="71438"/>
            <a:chExt cx="539750" cy="541337"/>
          </a:xfrm>
        </p:grpSpPr>
        <p:sp>
          <p:nvSpPr>
            <p:cNvPr id="3" name="AutoShape 3">
              <a:extLst>
                <a:ext uri="{FF2B5EF4-FFF2-40B4-BE49-F238E27FC236}">
                  <a16:creationId xmlns:a16="http://schemas.microsoft.com/office/drawing/2014/main" id="{1C7E584D-B5CA-3820-842E-DF3D1E7F8A8A}"/>
                </a:ext>
              </a:extLst>
            </p:cNvPr>
            <p:cNvSpPr>
              <a:spLocks noChangeAspect="1" noChangeArrowheads="1" noTextEdit="1"/>
            </p:cNvSpPr>
            <p:nvPr userDrawn="1"/>
          </p:nvSpPr>
          <p:spPr bwMode="auto">
            <a:xfrm>
              <a:off x="11576050" y="71438"/>
              <a:ext cx="539750" cy="541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 name="Rectangle 5">
              <a:extLst>
                <a:ext uri="{FF2B5EF4-FFF2-40B4-BE49-F238E27FC236}">
                  <a16:creationId xmlns:a16="http://schemas.microsoft.com/office/drawing/2014/main" id="{F06D465A-5280-A7EA-6301-F0328BCAAAC5}"/>
                </a:ext>
              </a:extLst>
            </p:cNvPr>
            <p:cNvSpPr>
              <a:spLocks noChangeArrowheads="1"/>
            </p:cNvSpPr>
            <p:nvPr userDrawn="1"/>
          </p:nvSpPr>
          <p:spPr bwMode="auto">
            <a:xfrm>
              <a:off x="11576050" y="71438"/>
              <a:ext cx="539750" cy="541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7" name="Freeform 6">
              <a:extLst>
                <a:ext uri="{FF2B5EF4-FFF2-40B4-BE49-F238E27FC236}">
                  <a16:creationId xmlns:a16="http://schemas.microsoft.com/office/drawing/2014/main" id="{5C516034-8F3D-1493-2973-726D34911B5F}"/>
                </a:ext>
              </a:extLst>
            </p:cNvPr>
            <p:cNvSpPr>
              <a:spLocks noEditPoints="1"/>
            </p:cNvSpPr>
            <p:nvPr userDrawn="1"/>
          </p:nvSpPr>
          <p:spPr bwMode="auto">
            <a:xfrm>
              <a:off x="11628438" y="401638"/>
              <a:ext cx="63500" cy="80962"/>
            </a:xfrm>
            <a:custGeom>
              <a:avLst/>
              <a:gdLst>
                <a:gd name="T0" fmla="*/ 24 w 44"/>
                <a:gd name="T1" fmla="*/ 18 h 56"/>
                <a:gd name="T2" fmla="*/ 32 w 44"/>
                <a:gd name="T3" fmla="*/ 14 h 56"/>
                <a:gd name="T4" fmla="*/ 23 w 44"/>
                <a:gd name="T5" fmla="*/ 5 h 56"/>
                <a:gd name="T6" fmla="*/ 11 w 44"/>
                <a:gd name="T7" fmla="*/ 18 h 56"/>
                <a:gd name="T8" fmla="*/ 24 w 44"/>
                <a:gd name="T9" fmla="*/ 18 h 56"/>
                <a:gd name="T10" fmla="*/ 44 w 44"/>
                <a:gd name="T11" fmla="*/ 41 h 56"/>
                <a:gd name="T12" fmla="*/ 22 w 44"/>
                <a:gd name="T13" fmla="*/ 56 h 56"/>
                <a:gd name="T14" fmla="*/ 0 w 44"/>
                <a:gd name="T15" fmla="*/ 29 h 56"/>
                <a:gd name="T16" fmla="*/ 25 w 44"/>
                <a:gd name="T17" fmla="*/ 0 h 56"/>
                <a:gd name="T18" fmla="*/ 44 w 44"/>
                <a:gd name="T19" fmla="*/ 21 h 56"/>
                <a:gd name="T20" fmla="*/ 42 w 44"/>
                <a:gd name="T21" fmla="*/ 22 h 56"/>
                <a:gd name="T22" fmla="*/ 11 w 44"/>
                <a:gd name="T23" fmla="*/ 22 h 56"/>
                <a:gd name="T24" fmla="*/ 29 w 44"/>
                <a:gd name="T25" fmla="*/ 45 h 56"/>
                <a:gd name="T26" fmla="*/ 43 w 44"/>
                <a:gd name="T27" fmla="*/ 39 h 56"/>
                <a:gd name="T28" fmla="*/ 44 w 44"/>
                <a:gd name="T2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56">
                  <a:moveTo>
                    <a:pt x="24" y="18"/>
                  </a:moveTo>
                  <a:cubicBezTo>
                    <a:pt x="31" y="18"/>
                    <a:pt x="32" y="18"/>
                    <a:pt x="32" y="14"/>
                  </a:cubicBezTo>
                  <a:cubicBezTo>
                    <a:pt x="32" y="10"/>
                    <a:pt x="29" y="5"/>
                    <a:pt x="23" y="5"/>
                  </a:cubicBezTo>
                  <a:cubicBezTo>
                    <a:pt x="16" y="5"/>
                    <a:pt x="12" y="11"/>
                    <a:pt x="11" y="18"/>
                  </a:cubicBezTo>
                  <a:lnTo>
                    <a:pt x="24" y="18"/>
                  </a:lnTo>
                  <a:close/>
                  <a:moveTo>
                    <a:pt x="44" y="41"/>
                  </a:moveTo>
                  <a:cubicBezTo>
                    <a:pt x="40" y="49"/>
                    <a:pt x="32" y="56"/>
                    <a:pt x="22" y="56"/>
                  </a:cubicBezTo>
                  <a:cubicBezTo>
                    <a:pt x="8" y="56"/>
                    <a:pt x="0" y="42"/>
                    <a:pt x="0" y="29"/>
                  </a:cubicBezTo>
                  <a:cubicBezTo>
                    <a:pt x="0" y="15"/>
                    <a:pt x="10" y="0"/>
                    <a:pt x="25" y="0"/>
                  </a:cubicBezTo>
                  <a:cubicBezTo>
                    <a:pt x="37" y="0"/>
                    <a:pt x="44" y="9"/>
                    <a:pt x="44" y="21"/>
                  </a:cubicBezTo>
                  <a:cubicBezTo>
                    <a:pt x="42" y="22"/>
                    <a:pt x="42" y="22"/>
                    <a:pt x="42" y="22"/>
                  </a:cubicBezTo>
                  <a:cubicBezTo>
                    <a:pt x="11" y="22"/>
                    <a:pt x="11" y="22"/>
                    <a:pt x="11" y="22"/>
                  </a:cubicBezTo>
                  <a:cubicBezTo>
                    <a:pt x="11" y="34"/>
                    <a:pt x="16" y="45"/>
                    <a:pt x="29" y="45"/>
                  </a:cubicBezTo>
                  <a:cubicBezTo>
                    <a:pt x="34" y="45"/>
                    <a:pt x="39" y="43"/>
                    <a:pt x="43" y="39"/>
                  </a:cubicBezTo>
                  <a:lnTo>
                    <a:pt x="44" y="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8" name="Freeform 7">
              <a:extLst>
                <a:ext uri="{FF2B5EF4-FFF2-40B4-BE49-F238E27FC236}">
                  <a16:creationId xmlns:a16="http://schemas.microsoft.com/office/drawing/2014/main" id="{0B5878DC-5D02-6838-7F47-B9726CD53FFA}"/>
                </a:ext>
              </a:extLst>
            </p:cNvPr>
            <p:cNvSpPr>
              <a:spLocks/>
            </p:cNvSpPr>
            <p:nvPr userDrawn="1"/>
          </p:nvSpPr>
          <p:spPr bwMode="auto">
            <a:xfrm>
              <a:off x="11698288" y="401638"/>
              <a:ext cx="84138" cy="80962"/>
            </a:xfrm>
            <a:custGeom>
              <a:avLst/>
              <a:gdLst>
                <a:gd name="T0" fmla="*/ 7 w 59"/>
                <a:gd name="T1" fmla="*/ 11 h 56"/>
                <a:gd name="T2" fmla="*/ 5 w 59"/>
                <a:gd name="T3" fmla="*/ 8 h 56"/>
                <a:gd name="T4" fmla="*/ 0 w 59"/>
                <a:gd name="T5" fmla="*/ 6 h 56"/>
                <a:gd name="T6" fmla="*/ 0 w 59"/>
                <a:gd name="T7" fmla="*/ 4 h 56"/>
                <a:gd name="T8" fmla="*/ 19 w 59"/>
                <a:gd name="T9" fmla="*/ 0 h 56"/>
                <a:gd name="T10" fmla="*/ 21 w 59"/>
                <a:gd name="T11" fmla="*/ 1 h 56"/>
                <a:gd name="T12" fmla="*/ 20 w 59"/>
                <a:gd name="T13" fmla="*/ 11 h 56"/>
                <a:gd name="T14" fmla="*/ 20 w 59"/>
                <a:gd name="T15" fmla="*/ 37 h 56"/>
                <a:gd name="T16" fmla="*/ 29 w 59"/>
                <a:gd name="T17" fmla="*/ 46 h 56"/>
                <a:gd name="T18" fmla="*/ 39 w 59"/>
                <a:gd name="T19" fmla="*/ 42 h 56"/>
                <a:gd name="T20" fmla="*/ 39 w 59"/>
                <a:gd name="T21" fmla="*/ 12 h 56"/>
                <a:gd name="T22" fmla="*/ 37 w 59"/>
                <a:gd name="T23" fmla="*/ 8 h 56"/>
                <a:gd name="T24" fmla="*/ 31 w 59"/>
                <a:gd name="T25" fmla="*/ 6 h 56"/>
                <a:gd name="T26" fmla="*/ 31 w 59"/>
                <a:gd name="T27" fmla="*/ 4 h 56"/>
                <a:gd name="T28" fmla="*/ 52 w 59"/>
                <a:gd name="T29" fmla="*/ 0 h 56"/>
                <a:gd name="T30" fmla="*/ 53 w 59"/>
                <a:gd name="T31" fmla="*/ 1 h 56"/>
                <a:gd name="T32" fmla="*/ 52 w 59"/>
                <a:gd name="T33" fmla="*/ 11 h 56"/>
                <a:gd name="T34" fmla="*/ 52 w 59"/>
                <a:gd name="T35" fmla="*/ 44 h 56"/>
                <a:gd name="T36" fmla="*/ 55 w 59"/>
                <a:gd name="T37" fmla="*/ 49 h 56"/>
                <a:gd name="T38" fmla="*/ 59 w 59"/>
                <a:gd name="T39" fmla="*/ 49 h 56"/>
                <a:gd name="T40" fmla="*/ 59 w 59"/>
                <a:gd name="T41" fmla="*/ 51 h 56"/>
                <a:gd name="T42" fmla="*/ 41 w 59"/>
                <a:gd name="T43" fmla="*/ 56 h 56"/>
                <a:gd name="T44" fmla="*/ 39 w 59"/>
                <a:gd name="T45" fmla="*/ 55 h 56"/>
                <a:gd name="T46" fmla="*/ 39 w 59"/>
                <a:gd name="T47" fmla="*/ 46 h 56"/>
                <a:gd name="T48" fmla="*/ 21 w 59"/>
                <a:gd name="T49" fmla="*/ 56 h 56"/>
                <a:gd name="T50" fmla="*/ 7 w 59"/>
                <a:gd name="T51" fmla="*/ 42 h 56"/>
                <a:gd name="T52" fmla="*/ 7 w 59"/>
                <a:gd name="T53"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6">
                  <a:moveTo>
                    <a:pt x="7" y="11"/>
                  </a:moveTo>
                  <a:cubicBezTo>
                    <a:pt x="7" y="9"/>
                    <a:pt x="7" y="8"/>
                    <a:pt x="5" y="8"/>
                  </a:cubicBezTo>
                  <a:cubicBezTo>
                    <a:pt x="0" y="6"/>
                    <a:pt x="0" y="6"/>
                    <a:pt x="0" y="6"/>
                  </a:cubicBezTo>
                  <a:cubicBezTo>
                    <a:pt x="0" y="4"/>
                    <a:pt x="0" y="4"/>
                    <a:pt x="0" y="4"/>
                  </a:cubicBezTo>
                  <a:cubicBezTo>
                    <a:pt x="6" y="3"/>
                    <a:pt x="14" y="2"/>
                    <a:pt x="19" y="0"/>
                  </a:cubicBezTo>
                  <a:cubicBezTo>
                    <a:pt x="21" y="1"/>
                    <a:pt x="21" y="1"/>
                    <a:pt x="21" y="1"/>
                  </a:cubicBezTo>
                  <a:cubicBezTo>
                    <a:pt x="20" y="4"/>
                    <a:pt x="20" y="8"/>
                    <a:pt x="20" y="11"/>
                  </a:cubicBezTo>
                  <a:cubicBezTo>
                    <a:pt x="20" y="37"/>
                    <a:pt x="20" y="37"/>
                    <a:pt x="20" y="37"/>
                  </a:cubicBezTo>
                  <a:cubicBezTo>
                    <a:pt x="20" y="44"/>
                    <a:pt x="23" y="46"/>
                    <a:pt x="29" y="46"/>
                  </a:cubicBezTo>
                  <a:cubicBezTo>
                    <a:pt x="33" y="46"/>
                    <a:pt x="37" y="44"/>
                    <a:pt x="39" y="42"/>
                  </a:cubicBezTo>
                  <a:cubicBezTo>
                    <a:pt x="39" y="12"/>
                    <a:pt x="39" y="12"/>
                    <a:pt x="39" y="12"/>
                  </a:cubicBezTo>
                  <a:cubicBezTo>
                    <a:pt x="39" y="10"/>
                    <a:pt x="39" y="9"/>
                    <a:pt x="37" y="8"/>
                  </a:cubicBezTo>
                  <a:cubicBezTo>
                    <a:pt x="31" y="6"/>
                    <a:pt x="31" y="6"/>
                    <a:pt x="31" y="6"/>
                  </a:cubicBezTo>
                  <a:cubicBezTo>
                    <a:pt x="31" y="4"/>
                    <a:pt x="31" y="4"/>
                    <a:pt x="31" y="4"/>
                  </a:cubicBezTo>
                  <a:cubicBezTo>
                    <a:pt x="37" y="3"/>
                    <a:pt x="46" y="3"/>
                    <a:pt x="52" y="0"/>
                  </a:cubicBezTo>
                  <a:cubicBezTo>
                    <a:pt x="53" y="1"/>
                    <a:pt x="53" y="1"/>
                    <a:pt x="53" y="1"/>
                  </a:cubicBezTo>
                  <a:cubicBezTo>
                    <a:pt x="52" y="4"/>
                    <a:pt x="52" y="8"/>
                    <a:pt x="52" y="11"/>
                  </a:cubicBezTo>
                  <a:cubicBezTo>
                    <a:pt x="52" y="44"/>
                    <a:pt x="52" y="44"/>
                    <a:pt x="52" y="44"/>
                  </a:cubicBezTo>
                  <a:cubicBezTo>
                    <a:pt x="52" y="48"/>
                    <a:pt x="53" y="49"/>
                    <a:pt x="55" y="49"/>
                  </a:cubicBezTo>
                  <a:cubicBezTo>
                    <a:pt x="59" y="49"/>
                    <a:pt x="59" y="49"/>
                    <a:pt x="59" y="49"/>
                  </a:cubicBezTo>
                  <a:cubicBezTo>
                    <a:pt x="59" y="51"/>
                    <a:pt x="59" y="51"/>
                    <a:pt x="59" y="51"/>
                  </a:cubicBezTo>
                  <a:cubicBezTo>
                    <a:pt x="53" y="52"/>
                    <a:pt x="46" y="53"/>
                    <a:pt x="41" y="56"/>
                  </a:cubicBezTo>
                  <a:cubicBezTo>
                    <a:pt x="39" y="55"/>
                    <a:pt x="39" y="55"/>
                    <a:pt x="39" y="55"/>
                  </a:cubicBezTo>
                  <a:cubicBezTo>
                    <a:pt x="39" y="46"/>
                    <a:pt x="39" y="46"/>
                    <a:pt x="39" y="46"/>
                  </a:cubicBezTo>
                  <a:cubicBezTo>
                    <a:pt x="34" y="51"/>
                    <a:pt x="28" y="56"/>
                    <a:pt x="21" y="56"/>
                  </a:cubicBezTo>
                  <a:cubicBezTo>
                    <a:pt x="11" y="56"/>
                    <a:pt x="7" y="50"/>
                    <a:pt x="7" y="42"/>
                  </a:cubicBezTo>
                  <a:lnTo>
                    <a:pt x="7" y="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9" name="Freeform 8">
              <a:extLst>
                <a:ext uri="{FF2B5EF4-FFF2-40B4-BE49-F238E27FC236}">
                  <a16:creationId xmlns:a16="http://schemas.microsoft.com/office/drawing/2014/main" id="{4224FCE0-A212-3016-40C1-5BA8EB800365}"/>
                </a:ext>
              </a:extLst>
            </p:cNvPr>
            <p:cNvSpPr>
              <a:spLocks/>
            </p:cNvSpPr>
            <p:nvPr userDrawn="1"/>
          </p:nvSpPr>
          <p:spPr bwMode="auto">
            <a:xfrm>
              <a:off x="11791950" y="354013"/>
              <a:ext cx="55563" cy="125412"/>
            </a:xfrm>
            <a:custGeom>
              <a:avLst/>
              <a:gdLst>
                <a:gd name="T0" fmla="*/ 21 w 39"/>
                <a:gd name="T1" fmla="*/ 80 h 88"/>
                <a:gd name="T2" fmla="*/ 30 w 39"/>
                <a:gd name="T3" fmla="*/ 84 h 88"/>
                <a:gd name="T4" fmla="*/ 32 w 39"/>
                <a:gd name="T5" fmla="*/ 84 h 88"/>
                <a:gd name="T6" fmla="*/ 32 w 39"/>
                <a:gd name="T7" fmla="*/ 88 h 88"/>
                <a:gd name="T8" fmla="*/ 15 w 39"/>
                <a:gd name="T9" fmla="*/ 87 h 88"/>
                <a:gd name="T10" fmla="*/ 0 w 39"/>
                <a:gd name="T11" fmla="*/ 88 h 88"/>
                <a:gd name="T12" fmla="*/ 0 w 39"/>
                <a:gd name="T13" fmla="*/ 84 h 88"/>
                <a:gd name="T14" fmla="*/ 3 w 39"/>
                <a:gd name="T15" fmla="*/ 84 h 88"/>
                <a:gd name="T16" fmla="*/ 8 w 39"/>
                <a:gd name="T17" fmla="*/ 80 h 88"/>
                <a:gd name="T18" fmla="*/ 8 w 39"/>
                <a:gd name="T19" fmla="*/ 43 h 88"/>
                <a:gd name="T20" fmla="*/ 0 w 39"/>
                <a:gd name="T21" fmla="*/ 43 h 88"/>
                <a:gd name="T22" fmla="*/ 0 w 39"/>
                <a:gd name="T23" fmla="*/ 40 h 88"/>
                <a:gd name="T24" fmla="*/ 8 w 39"/>
                <a:gd name="T25" fmla="*/ 36 h 88"/>
                <a:gd name="T26" fmla="*/ 8 w 39"/>
                <a:gd name="T27" fmla="*/ 28 h 88"/>
                <a:gd name="T28" fmla="*/ 18 w 39"/>
                <a:gd name="T29" fmla="*/ 8 h 88"/>
                <a:gd name="T30" fmla="*/ 31 w 39"/>
                <a:gd name="T31" fmla="*/ 0 h 88"/>
                <a:gd name="T32" fmla="*/ 39 w 39"/>
                <a:gd name="T33" fmla="*/ 7 h 88"/>
                <a:gd name="T34" fmla="*/ 33 w 39"/>
                <a:gd name="T35" fmla="*/ 13 h 88"/>
                <a:gd name="T36" fmla="*/ 26 w 39"/>
                <a:gd name="T37" fmla="*/ 8 h 88"/>
                <a:gd name="T38" fmla="*/ 21 w 39"/>
                <a:gd name="T39" fmla="*/ 15 h 88"/>
                <a:gd name="T40" fmla="*/ 21 w 39"/>
                <a:gd name="T41" fmla="*/ 36 h 88"/>
                <a:gd name="T42" fmla="*/ 34 w 39"/>
                <a:gd name="T43" fmla="*/ 36 h 88"/>
                <a:gd name="T44" fmla="*/ 34 w 39"/>
                <a:gd name="T45" fmla="*/ 43 h 88"/>
                <a:gd name="T46" fmla="*/ 21 w 39"/>
                <a:gd name="T47" fmla="*/ 43 h 88"/>
                <a:gd name="T48" fmla="*/ 21 w 39"/>
                <a:gd name="T4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88">
                  <a:moveTo>
                    <a:pt x="21" y="80"/>
                  </a:moveTo>
                  <a:cubicBezTo>
                    <a:pt x="21" y="84"/>
                    <a:pt x="23" y="84"/>
                    <a:pt x="30" y="84"/>
                  </a:cubicBezTo>
                  <a:cubicBezTo>
                    <a:pt x="32" y="84"/>
                    <a:pt x="32" y="84"/>
                    <a:pt x="32" y="84"/>
                  </a:cubicBezTo>
                  <a:cubicBezTo>
                    <a:pt x="32" y="88"/>
                    <a:pt x="32" y="88"/>
                    <a:pt x="32" y="88"/>
                  </a:cubicBezTo>
                  <a:cubicBezTo>
                    <a:pt x="26" y="88"/>
                    <a:pt x="20" y="87"/>
                    <a:pt x="15" y="87"/>
                  </a:cubicBezTo>
                  <a:cubicBezTo>
                    <a:pt x="10" y="87"/>
                    <a:pt x="5" y="88"/>
                    <a:pt x="0" y="88"/>
                  </a:cubicBezTo>
                  <a:cubicBezTo>
                    <a:pt x="0" y="84"/>
                    <a:pt x="0" y="84"/>
                    <a:pt x="0" y="84"/>
                  </a:cubicBezTo>
                  <a:cubicBezTo>
                    <a:pt x="3" y="84"/>
                    <a:pt x="3" y="84"/>
                    <a:pt x="3" y="84"/>
                  </a:cubicBezTo>
                  <a:cubicBezTo>
                    <a:pt x="7" y="84"/>
                    <a:pt x="8" y="84"/>
                    <a:pt x="8" y="80"/>
                  </a:cubicBezTo>
                  <a:cubicBezTo>
                    <a:pt x="8" y="43"/>
                    <a:pt x="8" y="43"/>
                    <a:pt x="8" y="43"/>
                  </a:cubicBezTo>
                  <a:cubicBezTo>
                    <a:pt x="0" y="43"/>
                    <a:pt x="0" y="43"/>
                    <a:pt x="0" y="43"/>
                  </a:cubicBezTo>
                  <a:cubicBezTo>
                    <a:pt x="0" y="40"/>
                    <a:pt x="0" y="40"/>
                    <a:pt x="0" y="40"/>
                  </a:cubicBezTo>
                  <a:cubicBezTo>
                    <a:pt x="3" y="39"/>
                    <a:pt x="6" y="38"/>
                    <a:pt x="8" y="36"/>
                  </a:cubicBezTo>
                  <a:cubicBezTo>
                    <a:pt x="8" y="28"/>
                    <a:pt x="8" y="28"/>
                    <a:pt x="8" y="28"/>
                  </a:cubicBezTo>
                  <a:cubicBezTo>
                    <a:pt x="8" y="20"/>
                    <a:pt x="12" y="13"/>
                    <a:pt x="18" y="8"/>
                  </a:cubicBezTo>
                  <a:cubicBezTo>
                    <a:pt x="23" y="2"/>
                    <a:pt x="27" y="0"/>
                    <a:pt x="31" y="0"/>
                  </a:cubicBezTo>
                  <a:cubicBezTo>
                    <a:pt x="36" y="0"/>
                    <a:pt x="39" y="2"/>
                    <a:pt x="39" y="7"/>
                  </a:cubicBezTo>
                  <a:cubicBezTo>
                    <a:pt x="39" y="10"/>
                    <a:pt x="37" y="13"/>
                    <a:pt x="33" y="13"/>
                  </a:cubicBezTo>
                  <a:cubicBezTo>
                    <a:pt x="30" y="13"/>
                    <a:pt x="30" y="8"/>
                    <a:pt x="26" y="8"/>
                  </a:cubicBezTo>
                  <a:cubicBezTo>
                    <a:pt x="22" y="8"/>
                    <a:pt x="21" y="11"/>
                    <a:pt x="21" y="15"/>
                  </a:cubicBezTo>
                  <a:cubicBezTo>
                    <a:pt x="21" y="36"/>
                    <a:pt x="21" y="36"/>
                    <a:pt x="21" y="36"/>
                  </a:cubicBezTo>
                  <a:cubicBezTo>
                    <a:pt x="34" y="36"/>
                    <a:pt x="34" y="36"/>
                    <a:pt x="34" y="36"/>
                  </a:cubicBezTo>
                  <a:cubicBezTo>
                    <a:pt x="34" y="43"/>
                    <a:pt x="34" y="43"/>
                    <a:pt x="34" y="43"/>
                  </a:cubicBezTo>
                  <a:cubicBezTo>
                    <a:pt x="21" y="43"/>
                    <a:pt x="21" y="43"/>
                    <a:pt x="21" y="43"/>
                  </a:cubicBezTo>
                  <a:lnTo>
                    <a:pt x="21" y="8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Freeform 9">
              <a:extLst>
                <a:ext uri="{FF2B5EF4-FFF2-40B4-BE49-F238E27FC236}">
                  <a16:creationId xmlns:a16="http://schemas.microsoft.com/office/drawing/2014/main" id="{63D395D7-2F11-CB9A-C9D0-827C4B9BB076}"/>
                </a:ext>
              </a:extLst>
            </p:cNvPr>
            <p:cNvSpPr>
              <a:spLocks noEditPoints="1"/>
            </p:cNvSpPr>
            <p:nvPr userDrawn="1"/>
          </p:nvSpPr>
          <p:spPr bwMode="auto">
            <a:xfrm>
              <a:off x="11845925" y="401638"/>
              <a:ext cx="79375" cy="80962"/>
            </a:xfrm>
            <a:custGeom>
              <a:avLst/>
              <a:gdLst>
                <a:gd name="T0" fmla="*/ 14 w 56"/>
                <a:gd name="T1" fmla="*/ 28 h 56"/>
                <a:gd name="T2" fmla="*/ 29 w 56"/>
                <a:gd name="T3" fmla="*/ 51 h 56"/>
                <a:gd name="T4" fmla="*/ 42 w 56"/>
                <a:gd name="T5" fmla="*/ 30 h 56"/>
                <a:gd name="T6" fmla="*/ 28 w 56"/>
                <a:gd name="T7" fmla="*/ 4 h 56"/>
                <a:gd name="T8" fmla="*/ 14 w 56"/>
                <a:gd name="T9" fmla="*/ 28 h 56"/>
                <a:gd name="T10" fmla="*/ 28 w 56"/>
                <a:gd name="T11" fmla="*/ 0 h 56"/>
                <a:gd name="T12" fmla="*/ 56 w 56"/>
                <a:gd name="T13" fmla="*/ 27 h 56"/>
                <a:gd name="T14" fmla="*/ 28 w 56"/>
                <a:gd name="T15" fmla="*/ 56 h 56"/>
                <a:gd name="T16" fmla="*/ 0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14" y="28"/>
                  </a:moveTo>
                  <a:cubicBezTo>
                    <a:pt x="14" y="38"/>
                    <a:pt x="17" y="51"/>
                    <a:pt x="29" y="51"/>
                  </a:cubicBezTo>
                  <a:cubicBezTo>
                    <a:pt x="39" y="51"/>
                    <a:pt x="42" y="40"/>
                    <a:pt x="42" y="30"/>
                  </a:cubicBezTo>
                  <a:cubicBezTo>
                    <a:pt x="42" y="22"/>
                    <a:pt x="39" y="4"/>
                    <a:pt x="28" y="4"/>
                  </a:cubicBezTo>
                  <a:cubicBezTo>
                    <a:pt x="15" y="4"/>
                    <a:pt x="14" y="19"/>
                    <a:pt x="14" y="28"/>
                  </a:cubicBezTo>
                  <a:moveTo>
                    <a:pt x="28" y="0"/>
                  </a:moveTo>
                  <a:cubicBezTo>
                    <a:pt x="45" y="0"/>
                    <a:pt x="56" y="11"/>
                    <a:pt x="56" y="27"/>
                  </a:cubicBezTo>
                  <a:cubicBezTo>
                    <a:pt x="56" y="43"/>
                    <a:pt x="43" y="56"/>
                    <a:pt x="28" y="56"/>
                  </a:cubicBezTo>
                  <a:cubicBezTo>
                    <a:pt x="12" y="56"/>
                    <a:pt x="0" y="44"/>
                    <a:pt x="0" y="28"/>
                  </a:cubicBezTo>
                  <a:cubicBezTo>
                    <a:pt x="0" y="12"/>
                    <a:pt x="12" y="0"/>
                    <a:pt x="2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10">
              <a:extLst>
                <a:ext uri="{FF2B5EF4-FFF2-40B4-BE49-F238E27FC236}">
                  <a16:creationId xmlns:a16="http://schemas.microsoft.com/office/drawing/2014/main" id="{DB4A7D9F-CB9E-E405-CE9C-29FF3FCC1CED}"/>
                </a:ext>
              </a:extLst>
            </p:cNvPr>
            <p:cNvSpPr>
              <a:spLocks/>
            </p:cNvSpPr>
            <p:nvPr userDrawn="1"/>
          </p:nvSpPr>
          <p:spPr bwMode="auto">
            <a:xfrm>
              <a:off x="11931650" y="401638"/>
              <a:ext cx="130175" cy="77787"/>
            </a:xfrm>
            <a:custGeom>
              <a:avLst/>
              <a:gdLst>
                <a:gd name="T0" fmla="*/ 0 w 91"/>
                <a:gd name="T1" fmla="*/ 50 h 54"/>
                <a:gd name="T2" fmla="*/ 1 w 91"/>
                <a:gd name="T3" fmla="*/ 50 h 54"/>
                <a:gd name="T4" fmla="*/ 7 w 91"/>
                <a:gd name="T5" fmla="*/ 47 h 54"/>
                <a:gd name="T6" fmla="*/ 7 w 91"/>
                <a:gd name="T7" fmla="*/ 14 h 54"/>
                <a:gd name="T8" fmla="*/ 4 w 91"/>
                <a:gd name="T9" fmla="*/ 11 h 54"/>
                <a:gd name="T10" fmla="*/ 0 w 91"/>
                <a:gd name="T11" fmla="*/ 10 h 54"/>
                <a:gd name="T12" fmla="*/ 0 w 91"/>
                <a:gd name="T13" fmla="*/ 7 h 54"/>
                <a:gd name="T14" fmla="*/ 11 w 91"/>
                <a:gd name="T15" fmla="*/ 4 h 54"/>
                <a:gd name="T16" fmla="*/ 19 w 91"/>
                <a:gd name="T17" fmla="*/ 0 h 54"/>
                <a:gd name="T18" fmla="*/ 20 w 91"/>
                <a:gd name="T19" fmla="*/ 1 h 54"/>
                <a:gd name="T20" fmla="*/ 20 w 91"/>
                <a:gd name="T21" fmla="*/ 9 h 54"/>
                <a:gd name="T22" fmla="*/ 38 w 91"/>
                <a:gd name="T23" fmla="*/ 0 h 54"/>
                <a:gd name="T24" fmla="*/ 51 w 91"/>
                <a:gd name="T25" fmla="*/ 9 h 54"/>
                <a:gd name="T26" fmla="*/ 70 w 91"/>
                <a:gd name="T27" fmla="*/ 0 h 54"/>
                <a:gd name="T28" fmla="*/ 85 w 91"/>
                <a:gd name="T29" fmla="*/ 15 h 54"/>
                <a:gd name="T30" fmla="*/ 85 w 91"/>
                <a:gd name="T31" fmla="*/ 47 h 54"/>
                <a:gd name="T32" fmla="*/ 90 w 91"/>
                <a:gd name="T33" fmla="*/ 51 h 54"/>
                <a:gd name="T34" fmla="*/ 91 w 91"/>
                <a:gd name="T35" fmla="*/ 51 h 54"/>
                <a:gd name="T36" fmla="*/ 91 w 91"/>
                <a:gd name="T37" fmla="*/ 54 h 54"/>
                <a:gd name="T38" fmla="*/ 78 w 91"/>
                <a:gd name="T39" fmla="*/ 53 h 54"/>
                <a:gd name="T40" fmla="*/ 65 w 91"/>
                <a:gd name="T41" fmla="*/ 54 h 54"/>
                <a:gd name="T42" fmla="*/ 65 w 91"/>
                <a:gd name="T43" fmla="*/ 50 h 54"/>
                <a:gd name="T44" fmla="*/ 66 w 91"/>
                <a:gd name="T45" fmla="*/ 50 h 54"/>
                <a:gd name="T46" fmla="*/ 72 w 91"/>
                <a:gd name="T47" fmla="*/ 47 h 54"/>
                <a:gd name="T48" fmla="*/ 72 w 91"/>
                <a:gd name="T49" fmla="*/ 18 h 54"/>
                <a:gd name="T50" fmla="*/ 63 w 91"/>
                <a:gd name="T51" fmla="*/ 9 h 54"/>
                <a:gd name="T52" fmla="*/ 52 w 91"/>
                <a:gd name="T53" fmla="*/ 12 h 54"/>
                <a:gd name="T54" fmla="*/ 52 w 91"/>
                <a:gd name="T55" fmla="*/ 47 h 54"/>
                <a:gd name="T56" fmla="*/ 58 w 91"/>
                <a:gd name="T57" fmla="*/ 50 h 54"/>
                <a:gd name="T58" fmla="*/ 59 w 91"/>
                <a:gd name="T59" fmla="*/ 50 h 54"/>
                <a:gd name="T60" fmla="*/ 59 w 91"/>
                <a:gd name="T61" fmla="*/ 54 h 54"/>
                <a:gd name="T62" fmla="*/ 46 w 91"/>
                <a:gd name="T63" fmla="*/ 53 h 54"/>
                <a:gd name="T64" fmla="*/ 32 w 91"/>
                <a:gd name="T65" fmla="*/ 54 h 54"/>
                <a:gd name="T66" fmla="*/ 32 w 91"/>
                <a:gd name="T67" fmla="*/ 50 h 54"/>
                <a:gd name="T68" fmla="*/ 34 w 91"/>
                <a:gd name="T69" fmla="*/ 50 h 54"/>
                <a:gd name="T70" fmla="*/ 39 w 91"/>
                <a:gd name="T71" fmla="*/ 47 h 54"/>
                <a:gd name="T72" fmla="*/ 39 w 91"/>
                <a:gd name="T73" fmla="*/ 18 h 54"/>
                <a:gd name="T74" fmla="*/ 30 w 91"/>
                <a:gd name="T75" fmla="*/ 9 h 54"/>
                <a:gd name="T76" fmla="*/ 20 w 91"/>
                <a:gd name="T77" fmla="*/ 13 h 54"/>
                <a:gd name="T78" fmla="*/ 20 w 91"/>
                <a:gd name="T79" fmla="*/ 47 h 54"/>
                <a:gd name="T80" fmla="*/ 26 w 91"/>
                <a:gd name="T81" fmla="*/ 50 h 54"/>
                <a:gd name="T82" fmla="*/ 27 w 91"/>
                <a:gd name="T83" fmla="*/ 50 h 54"/>
                <a:gd name="T84" fmla="*/ 27 w 91"/>
                <a:gd name="T85" fmla="*/ 54 h 54"/>
                <a:gd name="T86" fmla="*/ 14 w 91"/>
                <a:gd name="T87" fmla="*/ 53 h 54"/>
                <a:gd name="T88" fmla="*/ 0 w 91"/>
                <a:gd name="T89" fmla="*/ 54 h 54"/>
                <a:gd name="T90" fmla="*/ 0 w 91"/>
                <a:gd name="T9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54">
                  <a:moveTo>
                    <a:pt x="0" y="50"/>
                  </a:moveTo>
                  <a:cubicBezTo>
                    <a:pt x="1" y="50"/>
                    <a:pt x="1" y="50"/>
                    <a:pt x="1" y="50"/>
                  </a:cubicBezTo>
                  <a:cubicBezTo>
                    <a:pt x="4" y="50"/>
                    <a:pt x="7" y="50"/>
                    <a:pt x="7" y="47"/>
                  </a:cubicBezTo>
                  <a:cubicBezTo>
                    <a:pt x="7" y="14"/>
                    <a:pt x="7" y="14"/>
                    <a:pt x="7" y="14"/>
                  </a:cubicBezTo>
                  <a:cubicBezTo>
                    <a:pt x="7" y="12"/>
                    <a:pt x="7" y="12"/>
                    <a:pt x="4" y="11"/>
                  </a:cubicBezTo>
                  <a:cubicBezTo>
                    <a:pt x="3" y="11"/>
                    <a:pt x="2" y="10"/>
                    <a:pt x="0" y="10"/>
                  </a:cubicBezTo>
                  <a:cubicBezTo>
                    <a:pt x="0" y="7"/>
                    <a:pt x="0" y="7"/>
                    <a:pt x="0" y="7"/>
                  </a:cubicBezTo>
                  <a:cubicBezTo>
                    <a:pt x="4" y="6"/>
                    <a:pt x="8" y="5"/>
                    <a:pt x="11" y="4"/>
                  </a:cubicBezTo>
                  <a:cubicBezTo>
                    <a:pt x="13" y="3"/>
                    <a:pt x="16" y="1"/>
                    <a:pt x="19" y="0"/>
                  </a:cubicBezTo>
                  <a:cubicBezTo>
                    <a:pt x="20" y="1"/>
                    <a:pt x="20" y="1"/>
                    <a:pt x="20" y="1"/>
                  </a:cubicBezTo>
                  <a:cubicBezTo>
                    <a:pt x="20" y="9"/>
                    <a:pt x="20" y="9"/>
                    <a:pt x="20" y="9"/>
                  </a:cubicBezTo>
                  <a:cubicBezTo>
                    <a:pt x="25" y="6"/>
                    <a:pt x="32" y="0"/>
                    <a:pt x="38" y="0"/>
                  </a:cubicBezTo>
                  <a:cubicBezTo>
                    <a:pt x="44" y="0"/>
                    <a:pt x="49" y="3"/>
                    <a:pt x="51" y="9"/>
                  </a:cubicBezTo>
                  <a:cubicBezTo>
                    <a:pt x="57" y="5"/>
                    <a:pt x="64" y="0"/>
                    <a:pt x="70" y="0"/>
                  </a:cubicBezTo>
                  <a:cubicBezTo>
                    <a:pt x="78" y="0"/>
                    <a:pt x="85" y="5"/>
                    <a:pt x="85" y="15"/>
                  </a:cubicBezTo>
                  <a:cubicBezTo>
                    <a:pt x="85" y="47"/>
                    <a:pt x="85" y="47"/>
                    <a:pt x="85" y="47"/>
                  </a:cubicBezTo>
                  <a:cubicBezTo>
                    <a:pt x="85" y="50"/>
                    <a:pt x="87" y="50"/>
                    <a:pt x="90" y="51"/>
                  </a:cubicBezTo>
                  <a:cubicBezTo>
                    <a:pt x="91" y="51"/>
                    <a:pt x="91" y="51"/>
                    <a:pt x="91" y="51"/>
                  </a:cubicBezTo>
                  <a:cubicBezTo>
                    <a:pt x="91" y="54"/>
                    <a:pt x="91" y="54"/>
                    <a:pt x="91" y="54"/>
                  </a:cubicBezTo>
                  <a:cubicBezTo>
                    <a:pt x="87" y="54"/>
                    <a:pt x="83" y="53"/>
                    <a:pt x="78" y="53"/>
                  </a:cubicBezTo>
                  <a:cubicBezTo>
                    <a:pt x="74" y="53"/>
                    <a:pt x="69" y="54"/>
                    <a:pt x="65" y="54"/>
                  </a:cubicBezTo>
                  <a:cubicBezTo>
                    <a:pt x="65" y="50"/>
                    <a:pt x="65" y="50"/>
                    <a:pt x="65" y="50"/>
                  </a:cubicBezTo>
                  <a:cubicBezTo>
                    <a:pt x="66" y="50"/>
                    <a:pt x="66" y="50"/>
                    <a:pt x="66" y="50"/>
                  </a:cubicBezTo>
                  <a:cubicBezTo>
                    <a:pt x="69" y="50"/>
                    <a:pt x="72" y="50"/>
                    <a:pt x="72" y="47"/>
                  </a:cubicBezTo>
                  <a:cubicBezTo>
                    <a:pt x="72" y="18"/>
                    <a:pt x="72" y="18"/>
                    <a:pt x="72" y="18"/>
                  </a:cubicBezTo>
                  <a:cubicBezTo>
                    <a:pt x="72" y="12"/>
                    <a:pt x="69" y="9"/>
                    <a:pt x="63" y="9"/>
                  </a:cubicBezTo>
                  <a:cubicBezTo>
                    <a:pt x="59" y="9"/>
                    <a:pt x="55" y="11"/>
                    <a:pt x="52" y="12"/>
                  </a:cubicBezTo>
                  <a:cubicBezTo>
                    <a:pt x="52" y="47"/>
                    <a:pt x="52" y="47"/>
                    <a:pt x="52" y="47"/>
                  </a:cubicBezTo>
                  <a:cubicBezTo>
                    <a:pt x="52" y="50"/>
                    <a:pt x="54" y="50"/>
                    <a:pt x="58" y="50"/>
                  </a:cubicBezTo>
                  <a:cubicBezTo>
                    <a:pt x="59" y="50"/>
                    <a:pt x="59" y="50"/>
                    <a:pt x="59" y="50"/>
                  </a:cubicBezTo>
                  <a:cubicBezTo>
                    <a:pt x="59" y="54"/>
                    <a:pt x="59" y="54"/>
                    <a:pt x="59" y="54"/>
                  </a:cubicBezTo>
                  <a:cubicBezTo>
                    <a:pt x="55" y="54"/>
                    <a:pt x="50" y="53"/>
                    <a:pt x="46" y="53"/>
                  </a:cubicBezTo>
                  <a:cubicBezTo>
                    <a:pt x="42" y="53"/>
                    <a:pt x="37" y="54"/>
                    <a:pt x="32" y="54"/>
                  </a:cubicBezTo>
                  <a:cubicBezTo>
                    <a:pt x="32" y="50"/>
                    <a:pt x="32" y="50"/>
                    <a:pt x="32" y="50"/>
                  </a:cubicBezTo>
                  <a:cubicBezTo>
                    <a:pt x="34" y="50"/>
                    <a:pt x="34" y="50"/>
                    <a:pt x="34" y="50"/>
                  </a:cubicBezTo>
                  <a:cubicBezTo>
                    <a:pt x="37" y="50"/>
                    <a:pt x="39" y="50"/>
                    <a:pt x="39" y="47"/>
                  </a:cubicBezTo>
                  <a:cubicBezTo>
                    <a:pt x="39" y="18"/>
                    <a:pt x="39" y="18"/>
                    <a:pt x="39" y="18"/>
                  </a:cubicBezTo>
                  <a:cubicBezTo>
                    <a:pt x="39" y="12"/>
                    <a:pt x="36" y="9"/>
                    <a:pt x="30" y="9"/>
                  </a:cubicBezTo>
                  <a:cubicBezTo>
                    <a:pt x="27" y="9"/>
                    <a:pt x="22" y="11"/>
                    <a:pt x="20" y="13"/>
                  </a:cubicBezTo>
                  <a:cubicBezTo>
                    <a:pt x="20" y="47"/>
                    <a:pt x="20" y="47"/>
                    <a:pt x="20" y="47"/>
                  </a:cubicBezTo>
                  <a:cubicBezTo>
                    <a:pt x="20" y="50"/>
                    <a:pt x="23" y="50"/>
                    <a:pt x="26" y="50"/>
                  </a:cubicBezTo>
                  <a:cubicBezTo>
                    <a:pt x="27" y="50"/>
                    <a:pt x="27" y="50"/>
                    <a:pt x="27" y="50"/>
                  </a:cubicBezTo>
                  <a:cubicBezTo>
                    <a:pt x="27" y="54"/>
                    <a:pt x="27" y="54"/>
                    <a:pt x="27" y="54"/>
                  </a:cubicBezTo>
                  <a:cubicBezTo>
                    <a:pt x="23" y="54"/>
                    <a:pt x="18" y="53"/>
                    <a:pt x="14" y="53"/>
                  </a:cubicBezTo>
                  <a:cubicBezTo>
                    <a:pt x="9" y="53"/>
                    <a:pt x="4" y="54"/>
                    <a:pt x="0" y="54"/>
                  </a:cubicBezTo>
                  <a:lnTo>
                    <a:pt x="0" y="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11">
              <a:extLst>
                <a:ext uri="{FF2B5EF4-FFF2-40B4-BE49-F238E27FC236}">
                  <a16:creationId xmlns:a16="http://schemas.microsoft.com/office/drawing/2014/main" id="{75EF7D69-76CD-2082-1D83-9DEC7AA7D396}"/>
                </a:ext>
              </a:extLst>
            </p:cNvPr>
            <p:cNvSpPr>
              <a:spLocks noEditPoints="1"/>
            </p:cNvSpPr>
            <p:nvPr userDrawn="1"/>
          </p:nvSpPr>
          <p:spPr bwMode="auto">
            <a:xfrm>
              <a:off x="11628438" y="525463"/>
              <a:ext cx="26988" cy="33337"/>
            </a:xfrm>
            <a:custGeom>
              <a:avLst/>
              <a:gdLst>
                <a:gd name="T0" fmla="*/ 7 w 19"/>
                <a:gd name="T1" fmla="*/ 19 h 23"/>
                <a:gd name="T2" fmla="*/ 10 w 19"/>
                <a:gd name="T3" fmla="*/ 22 h 23"/>
                <a:gd name="T4" fmla="*/ 15 w 19"/>
                <a:gd name="T5" fmla="*/ 17 h 23"/>
                <a:gd name="T6" fmla="*/ 9 w 19"/>
                <a:gd name="T7" fmla="*/ 11 h 23"/>
                <a:gd name="T8" fmla="*/ 7 w 19"/>
                <a:gd name="T9" fmla="*/ 11 h 23"/>
                <a:gd name="T10" fmla="*/ 7 w 19"/>
                <a:gd name="T11" fmla="*/ 19 h 23"/>
                <a:gd name="T12" fmla="*/ 7 w 19"/>
                <a:gd name="T13" fmla="*/ 10 h 23"/>
                <a:gd name="T14" fmla="*/ 8 w 19"/>
                <a:gd name="T15" fmla="*/ 10 h 23"/>
                <a:gd name="T16" fmla="*/ 13 w 19"/>
                <a:gd name="T17" fmla="*/ 6 h 23"/>
                <a:gd name="T18" fmla="*/ 9 w 19"/>
                <a:gd name="T19" fmla="*/ 1 h 23"/>
                <a:gd name="T20" fmla="*/ 7 w 19"/>
                <a:gd name="T21" fmla="*/ 1 h 23"/>
                <a:gd name="T22" fmla="*/ 7 w 19"/>
                <a:gd name="T23" fmla="*/ 10 h 23"/>
                <a:gd name="T24" fmla="*/ 0 w 19"/>
                <a:gd name="T25" fmla="*/ 22 h 23"/>
                <a:gd name="T26" fmla="*/ 0 w 19"/>
                <a:gd name="T27" fmla="*/ 22 h 23"/>
                <a:gd name="T28" fmla="*/ 3 w 19"/>
                <a:gd name="T29" fmla="*/ 20 h 23"/>
                <a:gd name="T30" fmla="*/ 3 w 19"/>
                <a:gd name="T31" fmla="*/ 3 h 23"/>
                <a:gd name="T32" fmla="*/ 0 w 19"/>
                <a:gd name="T33" fmla="*/ 1 h 23"/>
                <a:gd name="T34" fmla="*/ 0 w 19"/>
                <a:gd name="T35" fmla="*/ 1 h 23"/>
                <a:gd name="T36" fmla="*/ 0 w 19"/>
                <a:gd name="T37" fmla="*/ 0 h 23"/>
                <a:gd name="T38" fmla="*/ 5 w 19"/>
                <a:gd name="T39" fmla="*/ 0 h 23"/>
                <a:gd name="T40" fmla="*/ 10 w 19"/>
                <a:gd name="T41" fmla="*/ 0 h 23"/>
                <a:gd name="T42" fmla="*/ 18 w 19"/>
                <a:gd name="T43" fmla="*/ 5 h 23"/>
                <a:gd name="T44" fmla="*/ 12 w 19"/>
                <a:gd name="T45" fmla="*/ 11 h 23"/>
                <a:gd name="T46" fmla="*/ 12 w 19"/>
                <a:gd name="T47" fmla="*/ 11 h 23"/>
                <a:gd name="T48" fmla="*/ 19 w 19"/>
                <a:gd name="T49" fmla="*/ 16 h 23"/>
                <a:gd name="T50" fmla="*/ 11 w 19"/>
                <a:gd name="T51" fmla="*/ 23 h 23"/>
                <a:gd name="T52" fmla="*/ 6 w 19"/>
                <a:gd name="T53" fmla="*/ 23 h 23"/>
                <a:gd name="T54" fmla="*/ 0 w 19"/>
                <a:gd name="T55" fmla="*/ 23 h 23"/>
                <a:gd name="T56" fmla="*/ 0 w 19"/>
                <a:gd name="T5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3">
                  <a:moveTo>
                    <a:pt x="7" y="19"/>
                  </a:moveTo>
                  <a:cubicBezTo>
                    <a:pt x="7" y="21"/>
                    <a:pt x="7" y="22"/>
                    <a:pt x="10" y="22"/>
                  </a:cubicBezTo>
                  <a:cubicBezTo>
                    <a:pt x="13" y="22"/>
                    <a:pt x="15" y="19"/>
                    <a:pt x="15" y="17"/>
                  </a:cubicBezTo>
                  <a:cubicBezTo>
                    <a:pt x="15" y="13"/>
                    <a:pt x="12" y="11"/>
                    <a:pt x="9" y="11"/>
                  </a:cubicBezTo>
                  <a:cubicBezTo>
                    <a:pt x="7" y="11"/>
                    <a:pt x="7" y="11"/>
                    <a:pt x="7" y="11"/>
                  </a:cubicBezTo>
                  <a:lnTo>
                    <a:pt x="7" y="19"/>
                  </a:lnTo>
                  <a:close/>
                  <a:moveTo>
                    <a:pt x="7" y="10"/>
                  </a:moveTo>
                  <a:cubicBezTo>
                    <a:pt x="8" y="10"/>
                    <a:pt x="8" y="10"/>
                    <a:pt x="8" y="10"/>
                  </a:cubicBezTo>
                  <a:cubicBezTo>
                    <a:pt x="11" y="10"/>
                    <a:pt x="13" y="9"/>
                    <a:pt x="13" y="6"/>
                  </a:cubicBezTo>
                  <a:cubicBezTo>
                    <a:pt x="13" y="2"/>
                    <a:pt x="11" y="1"/>
                    <a:pt x="9" y="1"/>
                  </a:cubicBezTo>
                  <a:cubicBezTo>
                    <a:pt x="7" y="1"/>
                    <a:pt x="7" y="1"/>
                    <a:pt x="7" y="1"/>
                  </a:cubicBezTo>
                  <a:lnTo>
                    <a:pt x="7" y="10"/>
                  </a:lnTo>
                  <a:close/>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0" y="0"/>
                  </a:cubicBezTo>
                  <a:cubicBezTo>
                    <a:pt x="16" y="0"/>
                    <a:pt x="18" y="3"/>
                    <a:pt x="18" y="5"/>
                  </a:cubicBezTo>
                  <a:cubicBezTo>
                    <a:pt x="18" y="9"/>
                    <a:pt x="15" y="10"/>
                    <a:pt x="12" y="11"/>
                  </a:cubicBezTo>
                  <a:cubicBezTo>
                    <a:pt x="12" y="11"/>
                    <a:pt x="12" y="11"/>
                    <a:pt x="12" y="11"/>
                  </a:cubicBezTo>
                  <a:cubicBezTo>
                    <a:pt x="15" y="11"/>
                    <a:pt x="19" y="13"/>
                    <a:pt x="19" y="16"/>
                  </a:cubicBezTo>
                  <a:cubicBezTo>
                    <a:pt x="19" y="20"/>
                    <a:pt x="16" y="23"/>
                    <a:pt x="11" y="23"/>
                  </a:cubicBezTo>
                  <a:cubicBezTo>
                    <a:pt x="10" y="23"/>
                    <a:pt x="8" y="23"/>
                    <a:pt x="6" y="23"/>
                  </a:cubicBezTo>
                  <a:cubicBezTo>
                    <a:pt x="4"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7" name="Freeform 12">
              <a:extLst>
                <a:ext uri="{FF2B5EF4-FFF2-40B4-BE49-F238E27FC236}">
                  <a16:creationId xmlns:a16="http://schemas.microsoft.com/office/drawing/2014/main" id="{B0BC9212-7F39-2863-5F3D-E0E53029C4B6}"/>
                </a:ext>
              </a:extLst>
            </p:cNvPr>
            <p:cNvSpPr>
              <a:spLocks/>
            </p:cNvSpPr>
            <p:nvPr userDrawn="1"/>
          </p:nvSpPr>
          <p:spPr bwMode="auto">
            <a:xfrm>
              <a:off x="11657013" y="525463"/>
              <a:ext cx="34925" cy="33337"/>
            </a:xfrm>
            <a:custGeom>
              <a:avLst/>
              <a:gdLst>
                <a:gd name="T0" fmla="*/ 3 w 24"/>
                <a:gd name="T1" fmla="*/ 4 h 23"/>
                <a:gd name="T2" fmla="*/ 0 w 24"/>
                <a:gd name="T3" fmla="*/ 1 h 23"/>
                <a:gd name="T4" fmla="*/ 0 w 24"/>
                <a:gd name="T5" fmla="*/ 1 h 23"/>
                <a:gd name="T6" fmla="*/ 0 w 24"/>
                <a:gd name="T7" fmla="*/ 0 h 23"/>
                <a:gd name="T8" fmla="*/ 5 w 24"/>
                <a:gd name="T9" fmla="*/ 0 h 23"/>
                <a:gd name="T10" fmla="*/ 10 w 24"/>
                <a:gd name="T11" fmla="*/ 0 h 23"/>
                <a:gd name="T12" fmla="*/ 10 w 24"/>
                <a:gd name="T13" fmla="*/ 1 h 23"/>
                <a:gd name="T14" fmla="*/ 9 w 24"/>
                <a:gd name="T15" fmla="*/ 1 h 23"/>
                <a:gd name="T16" fmla="*/ 7 w 24"/>
                <a:gd name="T17" fmla="*/ 4 h 23"/>
                <a:gd name="T18" fmla="*/ 7 w 24"/>
                <a:gd name="T19" fmla="*/ 15 h 23"/>
                <a:gd name="T20" fmla="*/ 13 w 24"/>
                <a:gd name="T21" fmla="*/ 22 h 23"/>
                <a:gd name="T22" fmla="*/ 19 w 24"/>
                <a:gd name="T23" fmla="*/ 15 h 23"/>
                <a:gd name="T24" fmla="*/ 19 w 24"/>
                <a:gd name="T25" fmla="*/ 4 h 23"/>
                <a:gd name="T26" fmla="*/ 17 w 24"/>
                <a:gd name="T27" fmla="*/ 1 h 23"/>
                <a:gd name="T28" fmla="*/ 16 w 24"/>
                <a:gd name="T29" fmla="*/ 1 h 23"/>
                <a:gd name="T30" fmla="*/ 16 w 24"/>
                <a:gd name="T31" fmla="*/ 0 h 23"/>
                <a:gd name="T32" fmla="*/ 20 w 24"/>
                <a:gd name="T33" fmla="*/ 0 h 23"/>
                <a:gd name="T34" fmla="*/ 24 w 24"/>
                <a:gd name="T35" fmla="*/ 0 h 23"/>
                <a:gd name="T36" fmla="*/ 24 w 24"/>
                <a:gd name="T37" fmla="*/ 1 h 23"/>
                <a:gd name="T38" fmla="*/ 23 w 24"/>
                <a:gd name="T39" fmla="*/ 1 h 23"/>
                <a:gd name="T40" fmla="*/ 21 w 24"/>
                <a:gd name="T41" fmla="*/ 4 h 23"/>
                <a:gd name="T42" fmla="*/ 21 w 24"/>
                <a:gd name="T43" fmla="*/ 14 h 23"/>
                <a:gd name="T44" fmla="*/ 12 w 24"/>
                <a:gd name="T45" fmla="*/ 23 h 23"/>
                <a:gd name="T46" fmla="*/ 3 w 24"/>
                <a:gd name="T47" fmla="*/ 15 h 23"/>
                <a:gd name="T48" fmla="*/ 3 w 24"/>
                <a:gd name="T4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3">
                  <a:moveTo>
                    <a:pt x="3" y="4"/>
                  </a:moveTo>
                  <a:cubicBezTo>
                    <a:pt x="3" y="1"/>
                    <a:pt x="1" y="1"/>
                    <a:pt x="0" y="1"/>
                  </a:cubicBezTo>
                  <a:cubicBezTo>
                    <a:pt x="0" y="1"/>
                    <a:pt x="0" y="1"/>
                    <a:pt x="0" y="1"/>
                  </a:cubicBezTo>
                  <a:cubicBezTo>
                    <a:pt x="0" y="0"/>
                    <a:pt x="0" y="0"/>
                    <a:pt x="0" y="0"/>
                  </a:cubicBezTo>
                  <a:cubicBezTo>
                    <a:pt x="1" y="0"/>
                    <a:pt x="3" y="0"/>
                    <a:pt x="5" y="0"/>
                  </a:cubicBezTo>
                  <a:cubicBezTo>
                    <a:pt x="7" y="0"/>
                    <a:pt x="9" y="0"/>
                    <a:pt x="10" y="0"/>
                  </a:cubicBezTo>
                  <a:cubicBezTo>
                    <a:pt x="10" y="1"/>
                    <a:pt x="10" y="1"/>
                    <a:pt x="10" y="1"/>
                  </a:cubicBezTo>
                  <a:cubicBezTo>
                    <a:pt x="9" y="1"/>
                    <a:pt x="9" y="1"/>
                    <a:pt x="9" y="1"/>
                  </a:cubicBezTo>
                  <a:cubicBezTo>
                    <a:pt x="8" y="1"/>
                    <a:pt x="7" y="1"/>
                    <a:pt x="7" y="4"/>
                  </a:cubicBezTo>
                  <a:cubicBezTo>
                    <a:pt x="7" y="15"/>
                    <a:pt x="7" y="15"/>
                    <a:pt x="7" y="15"/>
                  </a:cubicBezTo>
                  <a:cubicBezTo>
                    <a:pt x="7" y="19"/>
                    <a:pt x="8" y="22"/>
                    <a:pt x="13" y="22"/>
                  </a:cubicBezTo>
                  <a:cubicBezTo>
                    <a:pt x="17" y="22"/>
                    <a:pt x="19" y="19"/>
                    <a:pt x="19" y="15"/>
                  </a:cubicBezTo>
                  <a:cubicBezTo>
                    <a:pt x="19" y="4"/>
                    <a:pt x="19" y="4"/>
                    <a:pt x="19" y="4"/>
                  </a:cubicBezTo>
                  <a:cubicBezTo>
                    <a:pt x="19" y="1"/>
                    <a:pt x="18" y="1"/>
                    <a:pt x="17" y="1"/>
                  </a:cubicBezTo>
                  <a:cubicBezTo>
                    <a:pt x="16" y="1"/>
                    <a:pt x="16" y="1"/>
                    <a:pt x="16" y="1"/>
                  </a:cubicBezTo>
                  <a:cubicBezTo>
                    <a:pt x="16" y="0"/>
                    <a:pt x="16" y="0"/>
                    <a:pt x="16" y="0"/>
                  </a:cubicBezTo>
                  <a:cubicBezTo>
                    <a:pt x="17" y="0"/>
                    <a:pt x="19" y="0"/>
                    <a:pt x="20" y="0"/>
                  </a:cubicBezTo>
                  <a:cubicBezTo>
                    <a:pt x="21" y="0"/>
                    <a:pt x="23" y="0"/>
                    <a:pt x="24" y="0"/>
                  </a:cubicBezTo>
                  <a:cubicBezTo>
                    <a:pt x="24" y="1"/>
                    <a:pt x="24" y="1"/>
                    <a:pt x="24" y="1"/>
                  </a:cubicBezTo>
                  <a:cubicBezTo>
                    <a:pt x="23" y="1"/>
                    <a:pt x="23" y="1"/>
                    <a:pt x="23" y="1"/>
                  </a:cubicBezTo>
                  <a:cubicBezTo>
                    <a:pt x="22" y="1"/>
                    <a:pt x="21" y="1"/>
                    <a:pt x="21" y="4"/>
                  </a:cubicBezTo>
                  <a:cubicBezTo>
                    <a:pt x="21" y="14"/>
                    <a:pt x="21" y="14"/>
                    <a:pt x="21" y="14"/>
                  </a:cubicBezTo>
                  <a:cubicBezTo>
                    <a:pt x="21" y="21"/>
                    <a:pt x="17" y="23"/>
                    <a:pt x="12" y="23"/>
                  </a:cubicBezTo>
                  <a:cubicBezTo>
                    <a:pt x="6" y="23"/>
                    <a:pt x="3" y="21"/>
                    <a:pt x="3" y="15"/>
                  </a:cubicBezTo>
                  <a:lnTo>
                    <a:pt x="3"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8" name="Freeform 13">
              <a:extLst>
                <a:ext uri="{FF2B5EF4-FFF2-40B4-BE49-F238E27FC236}">
                  <a16:creationId xmlns:a16="http://schemas.microsoft.com/office/drawing/2014/main" id="{1F2BCF64-B497-EFA1-C794-89636739D57A}"/>
                </a:ext>
              </a:extLst>
            </p:cNvPr>
            <p:cNvSpPr>
              <a:spLocks/>
            </p:cNvSpPr>
            <p:nvPr userDrawn="1"/>
          </p:nvSpPr>
          <p:spPr bwMode="auto">
            <a:xfrm>
              <a:off x="11693525"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9"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Freeform 14">
              <a:extLst>
                <a:ext uri="{FF2B5EF4-FFF2-40B4-BE49-F238E27FC236}">
                  <a16:creationId xmlns:a16="http://schemas.microsoft.com/office/drawing/2014/main" id="{F031D2F3-F121-1556-2A40-EC5E3F411428}"/>
                </a:ext>
              </a:extLst>
            </p:cNvPr>
            <p:cNvSpPr>
              <a:spLocks/>
            </p:cNvSpPr>
            <p:nvPr userDrawn="1"/>
          </p:nvSpPr>
          <p:spPr bwMode="auto">
            <a:xfrm>
              <a:off x="11717338" y="525463"/>
              <a:ext cx="15875" cy="33337"/>
            </a:xfrm>
            <a:custGeom>
              <a:avLst/>
              <a:gdLst>
                <a:gd name="T0" fmla="*/ 0 w 11"/>
                <a:gd name="T1" fmla="*/ 22 h 23"/>
                <a:gd name="T2" fmla="*/ 0 w 11"/>
                <a:gd name="T3" fmla="*/ 22 h 23"/>
                <a:gd name="T4" fmla="*/ 3 w 11"/>
                <a:gd name="T5" fmla="*/ 20 h 23"/>
                <a:gd name="T6" fmla="*/ 3 w 11"/>
                <a:gd name="T7" fmla="*/ 3 h 23"/>
                <a:gd name="T8" fmla="*/ 0 w 11"/>
                <a:gd name="T9" fmla="*/ 1 h 23"/>
                <a:gd name="T10" fmla="*/ 0 w 11"/>
                <a:gd name="T11" fmla="*/ 1 h 23"/>
                <a:gd name="T12" fmla="*/ 0 w 11"/>
                <a:gd name="T13" fmla="*/ 0 h 23"/>
                <a:gd name="T14" fmla="*/ 5 w 11"/>
                <a:gd name="T15" fmla="*/ 0 h 23"/>
                <a:gd name="T16" fmla="*/ 11 w 11"/>
                <a:gd name="T17" fmla="*/ 0 h 23"/>
                <a:gd name="T18" fmla="*/ 11 w 11"/>
                <a:gd name="T19" fmla="*/ 1 h 23"/>
                <a:gd name="T20" fmla="*/ 11 w 11"/>
                <a:gd name="T21" fmla="*/ 1 h 23"/>
                <a:gd name="T22" fmla="*/ 8 w 11"/>
                <a:gd name="T23" fmla="*/ 3 h 23"/>
                <a:gd name="T24" fmla="*/ 8 w 11"/>
                <a:gd name="T25" fmla="*/ 20 h 23"/>
                <a:gd name="T26" fmla="*/ 11 w 11"/>
                <a:gd name="T27" fmla="*/ 22 h 23"/>
                <a:gd name="T28" fmla="*/ 11 w 11"/>
                <a:gd name="T29" fmla="*/ 22 h 23"/>
                <a:gd name="T30" fmla="*/ 11 w 11"/>
                <a:gd name="T31" fmla="*/ 23 h 23"/>
                <a:gd name="T32" fmla="*/ 5 w 11"/>
                <a:gd name="T33" fmla="*/ 23 h 23"/>
                <a:gd name="T34" fmla="*/ 0 w 11"/>
                <a:gd name="T35" fmla="*/ 23 h 23"/>
                <a:gd name="T36" fmla="*/ 0 w 11"/>
                <a:gd name="T3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3">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1" y="0"/>
                  </a:cubicBezTo>
                  <a:cubicBezTo>
                    <a:pt x="11" y="1"/>
                    <a:pt x="11" y="1"/>
                    <a:pt x="11" y="1"/>
                  </a:cubicBezTo>
                  <a:cubicBezTo>
                    <a:pt x="11" y="1"/>
                    <a:pt x="11" y="1"/>
                    <a:pt x="11" y="1"/>
                  </a:cubicBezTo>
                  <a:cubicBezTo>
                    <a:pt x="9" y="1"/>
                    <a:pt x="8" y="1"/>
                    <a:pt x="8" y="3"/>
                  </a:cubicBezTo>
                  <a:cubicBezTo>
                    <a:pt x="8" y="20"/>
                    <a:pt x="8" y="20"/>
                    <a:pt x="8" y="20"/>
                  </a:cubicBezTo>
                  <a:cubicBezTo>
                    <a:pt x="8" y="22"/>
                    <a:pt x="9" y="22"/>
                    <a:pt x="11" y="22"/>
                  </a:cubicBezTo>
                  <a:cubicBezTo>
                    <a:pt x="11" y="22"/>
                    <a:pt x="11" y="22"/>
                    <a:pt x="11" y="22"/>
                  </a:cubicBezTo>
                  <a:cubicBezTo>
                    <a:pt x="11" y="23"/>
                    <a:pt x="11" y="23"/>
                    <a:pt x="11" y="23"/>
                  </a:cubicBezTo>
                  <a:cubicBezTo>
                    <a:pt x="9" y="23"/>
                    <a:pt x="7" y="23"/>
                    <a:pt x="5" y="23"/>
                  </a:cubicBezTo>
                  <a:cubicBezTo>
                    <a:pt x="3"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5">
              <a:extLst>
                <a:ext uri="{FF2B5EF4-FFF2-40B4-BE49-F238E27FC236}">
                  <a16:creationId xmlns:a16="http://schemas.microsoft.com/office/drawing/2014/main" id="{37F9452B-F8A8-8EF0-EBCC-A762F43D1B22}"/>
                </a:ext>
              </a:extLst>
            </p:cNvPr>
            <p:cNvSpPr>
              <a:spLocks/>
            </p:cNvSpPr>
            <p:nvPr userDrawn="1"/>
          </p:nvSpPr>
          <p:spPr bwMode="auto">
            <a:xfrm>
              <a:off x="11734800" y="525463"/>
              <a:ext cx="38100" cy="33337"/>
            </a:xfrm>
            <a:custGeom>
              <a:avLst/>
              <a:gdLst>
                <a:gd name="T0" fmla="*/ 22 w 27"/>
                <a:gd name="T1" fmla="*/ 17 h 23"/>
                <a:gd name="T2" fmla="*/ 22 w 27"/>
                <a:gd name="T3" fmla="*/ 16 h 23"/>
                <a:gd name="T4" fmla="*/ 22 w 27"/>
                <a:gd name="T5" fmla="*/ 4 h 23"/>
                <a:gd name="T6" fmla="*/ 19 w 27"/>
                <a:gd name="T7" fmla="*/ 1 h 23"/>
                <a:gd name="T8" fmla="*/ 18 w 27"/>
                <a:gd name="T9" fmla="*/ 1 h 23"/>
                <a:gd name="T10" fmla="*/ 18 w 27"/>
                <a:gd name="T11" fmla="*/ 0 h 23"/>
                <a:gd name="T12" fmla="*/ 23 w 27"/>
                <a:gd name="T13" fmla="*/ 0 h 23"/>
                <a:gd name="T14" fmla="*/ 27 w 27"/>
                <a:gd name="T15" fmla="*/ 0 h 23"/>
                <a:gd name="T16" fmla="*/ 27 w 27"/>
                <a:gd name="T17" fmla="*/ 1 h 23"/>
                <a:gd name="T18" fmla="*/ 26 w 27"/>
                <a:gd name="T19" fmla="*/ 1 h 23"/>
                <a:gd name="T20" fmla="*/ 23 w 27"/>
                <a:gd name="T21" fmla="*/ 5 h 23"/>
                <a:gd name="T22" fmla="*/ 23 w 27"/>
                <a:gd name="T23" fmla="*/ 20 h 23"/>
                <a:gd name="T24" fmla="*/ 23 w 27"/>
                <a:gd name="T25" fmla="*/ 23 h 23"/>
                <a:gd name="T26" fmla="*/ 22 w 27"/>
                <a:gd name="T27" fmla="*/ 23 h 23"/>
                <a:gd name="T28" fmla="*/ 5 w 27"/>
                <a:gd name="T29" fmla="*/ 5 h 23"/>
                <a:gd name="T30" fmla="*/ 5 w 27"/>
                <a:gd name="T31" fmla="*/ 18 h 23"/>
                <a:gd name="T32" fmla="*/ 9 w 27"/>
                <a:gd name="T33" fmla="*/ 22 h 23"/>
                <a:gd name="T34" fmla="*/ 9 w 27"/>
                <a:gd name="T35" fmla="*/ 22 h 23"/>
                <a:gd name="T36" fmla="*/ 9 w 27"/>
                <a:gd name="T37" fmla="*/ 23 h 23"/>
                <a:gd name="T38" fmla="*/ 5 w 27"/>
                <a:gd name="T39" fmla="*/ 23 h 23"/>
                <a:gd name="T40" fmla="*/ 0 w 27"/>
                <a:gd name="T41" fmla="*/ 23 h 23"/>
                <a:gd name="T42" fmla="*/ 0 w 27"/>
                <a:gd name="T43" fmla="*/ 22 h 23"/>
                <a:gd name="T44" fmla="*/ 1 w 27"/>
                <a:gd name="T45" fmla="*/ 22 h 23"/>
                <a:gd name="T46" fmla="*/ 4 w 27"/>
                <a:gd name="T47" fmla="*/ 18 h 23"/>
                <a:gd name="T48" fmla="*/ 4 w 27"/>
                <a:gd name="T49" fmla="*/ 4 h 23"/>
                <a:gd name="T50" fmla="*/ 1 w 27"/>
                <a:gd name="T51" fmla="*/ 1 h 23"/>
                <a:gd name="T52" fmla="*/ 0 w 27"/>
                <a:gd name="T53" fmla="*/ 1 h 23"/>
                <a:gd name="T54" fmla="*/ 0 w 27"/>
                <a:gd name="T55" fmla="*/ 0 h 23"/>
                <a:gd name="T56" fmla="*/ 4 w 27"/>
                <a:gd name="T57" fmla="*/ 0 h 23"/>
                <a:gd name="T58" fmla="*/ 7 w 27"/>
                <a:gd name="T59" fmla="*/ 0 h 23"/>
                <a:gd name="T60" fmla="*/ 22 w 27"/>
                <a:gd name="T6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3">
                  <a:moveTo>
                    <a:pt x="22" y="17"/>
                  </a:moveTo>
                  <a:cubicBezTo>
                    <a:pt x="22" y="16"/>
                    <a:pt x="22" y="16"/>
                    <a:pt x="22" y="16"/>
                  </a:cubicBezTo>
                  <a:cubicBezTo>
                    <a:pt x="22" y="4"/>
                    <a:pt x="22" y="4"/>
                    <a:pt x="22" y="4"/>
                  </a:cubicBezTo>
                  <a:cubicBezTo>
                    <a:pt x="22" y="2"/>
                    <a:pt x="20" y="1"/>
                    <a:pt x="19" y="1"/>
                  </a:cubicBezTo>
                  <a:cubicBezTo>
                    <a:pt x="18" y="1"/>
                    <a:pt x="18" y="1"/>
                    <a:pt x="18" y="1"/>
                  </a:cubicBezTo>
                  <a:cubicBezTo>
                    <a:pt x="18" y="0"/>
                    <a:pt x="18" y="0"/>
                    <a:pt x="18" y="0"/>
                  </a:cubicBezTo>
                  <a:cubicBezTo>
                    <a:pt x="20" y="0"/>
                    <a:pt x="21" y="0"/>
                    <a:pt x="23" y="0"/>
                  </a:cubicBezTo>
                  <a:cubicBezTo>
                    <a:pt x="24" y="0"/>
                    <a:pt x="25" y="0"/>
                    <a:pt x="27" y="0"/>
                  </a:cubicBezTo>
                  <a:cubicBezTo>
                    <a:pt x="27" y="1"/>
                    <a:pt x="27" y="1"/>
                    <a:pt x="27" y="1"/>
                  </a:cubicBezTo>
                  <a:cubicBezTo>
                    <a:pt x="26" y="1"/>
                    <a:pt x="26" y="1"/>
                    <a:pt x="26" y="1"/>
                  </a:cubicBezTo>
                  <a:cubicBezTo>
                    <a:pt x="25" y="1"/>
                    <a:pt x="23" y="2"/>
                    <a:pt x="23" y="5"/>
                  </a:cubicBezTo>
                  <a:cubicBezTo>
                    <a:pt x="23" y="20"/>
                    <a:pt x="23" y="20"/>
                    <a:pt x="23" y="20"/>
                  </a:cubicBezTo>
                  <a:cubicBezTo>
                    <a:pt x="23" y="21"/>
                    <a:pt x="23" y="22"/>
                    <a:pt x="23" y="23"/>
                  </a:cubicBezTo>
                  <a:cubicBezTo>
                    <a:pt x="22" y="23"/>
                    <a:pt x="22" y="23"/>
                    <a:pt x="22" y="23"/>
                  </a:cubicBezTo>
                  <a:cubicBezTo>
                    <a:pt x="5" y="5"/>
                    <a:pt x="5" y="5"/>
                    <a:pt x="5" y="5"/>
                  </a:cubicBezTo>
                  <a:cubicBezTo>
                    <a:pt x="5" y="18"/>
                    <a:pt x="5" y="18"/>
                    <a:pt x="5" y="18"/>
                  </a:cubicBezTo>
                  <a:cubicBezTo>
                    <a:pt x="5" y="21"/>
                    <a:pt x="6" y="22"/>
                    <a:pt x="9" y="22"/>
                  </a:cubicBezTo>
                  <a:cubicBezTo>
                    <a:pt x="9" y="22"/>
                    <a:pt x="9" y="22"/>
                    <a:pt x="9" y="22"/>
                  </a:cubicBezTo>
                  <a:cubicBezTo>
                    <a:pt x="9" y="23"/>
                    <a:pt x="9" y="23"/>
                    <a:pt x="9" y="23"/>
                  </a:cubicBezTo>
                  <a:cubicBezTo>
                    <a:pt x="8" y="23"/>
                    <a:pt x="6" y="23"/>
                    <a:pt x="5" y="23"/>
                  </a:cubicBezTo>
                  <a:cubicBezTo>
                    <a:pt x="3" y="23"/>
                    <a:pt x="2" y="23"/>
                    <a:pt x="0" y="23"/>
                  </a:cubicBezTo>
                  <a:cubicBezTo>
                    <a:pt x="0" y="22"/>
                    <a:pt x="0" y="22"/>
                    <a:pt x="0" y="22"/>
                  </a:cubicBezTo>
                  <a:cubicBezTo>
                    <a:pt x="1" y="22"/>
                    <a:pt x="1" y="22"/>
                    <a:pt x="1" y="22"/>
                  </a:cubicBezTo>
                  <a:cubicBezTo>
                    <a:pt x="3" y="22"/>
                    <a:pt x="4" y="20"/>
                    <a:pt x="4" y="18"/>
                  </a:cubicBezTo>
                  <a:cubicBezTo>
                    <a:pt x="4" y="4"/>
                    <a:pt x="4" y="4"/>
                    <a:pt x="4" y="4"/>
                  </a:cubicBezTo>
                  <a:cubicBezTo>
                    <a:pt x="4" y="2"/>
                    <a:pt x="2" y="1"/>
                    <a:pt x="1" y="1"/>
                  </a:cubicBezTo>
                  <a:cubicBezTo>
                    <a:pt x="0" y="1"/>
                    <a:pt x="0" y="1"/>
                    <a:pt x="0" y="1"/>
                  </a:cubicBezTo>
                  <a:cubicBezTo>
                    <a:pt x="0" y="0"/>
                    <a:pt x="0" y="0"/>
                    <a:pt x="0" y="0"/>
                  </a:cubicBezTo>
                  <a:cubicBezTo>
                    <a:pt x="2" y="0"/>
                    <a:pt x="3" y="0"/>
                    <a:pt x="4" y="0"/>
                  </a:cubicBezTo>
                  <a:cubicBezTo>
                    <a:pt x="5" y="0"/>
                    <a:pt x="6" y="0"/>
                    <a:pt x="7" y="0"/>
                  </a:cubicBezTo>
                  <a:lnTo>
                    <a:pt x="22" y="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16">
              <a:extLst>
                <a:ext uri="{FF2B5EF4-FFF2-40B4-BE49-F238E27FC236}">
                  <a16:creationId xmlns:a16="http://schemas.microsoft.com/office/drawing/2014/main" id="{F2DF70CD-0E11-057A-5477-E4B512C8626F}"/>
                </a:ext>
              </a:extLst>
            </p:cNvPr>
            <p:cNvSpPr>
              <a:spLocks/>
            </p:cNvSpPr>
            <p:nvPr userDrawn="1"/>
          </p:nvSpPr>
          <p:spPr bwMode="auto">
            <a:xfrm>
              <a:off x="11774488" y="525463"/>
              <a:ext cx="26988" cy="33337"/>
            </a:xfrm>
            <a:custGeom>
              <a:avLst/>
              <a:gdLst>
                <a:gd name="T0" fmla="*/ 0 w 19"/>
                <a:gd name="T1" fmla="*/ 22 h 23"/>
                <a:gd name="T2" fmla="*/ 1 w 19"/>
                <a:gd name="T3" fmla="*/ 22 h 23"/>
                <a:gd name="T4" fmla="*/ 3 w 19"/>
                <a:gd name="T5" fmla="*/ 20 h 23"/>
                <a:gd name="T6" fmla="*/ 3 w 19"/>
                <a:gd name="T7" fmla="*/ 3 h 23"/>
                <a:gd name="T8" fmla="*/ 1 w 19"/>
                <a:gd name="T9" fmla="*/ 1 h 23"/>
                <a:gd name="T10" fmla="*/ 0 w 19"/>
                <a:gd name="T11" fmla="*/ 1 h 23"/>
                <a:gd name="T12" fmla="*/ 0 w 19"/>
                <a:gd name="T13" fmla="*/ 0 h 23"/>
                <a:gd name="T14" fmla="*/ 8 w 19"/>
                <a:gd name="T15" fmla="*/ 0 h 23"/>
                <a:gd name="T16" fmla="*/ 17 w 19"/>
                <a:gd name="T17" fmla="*/ 0 h 23"/>
                <a:gd name="T18" fmla="*/ 17 w 19"/>
                <a:gd name="T19" fmla="*/ 5 h 23"/>
                <a:gd name="T20" fmla="*/ 16 w 19"/>
                <a:gd name="T21" fmla="*/ 5 h 23"/>
                <a:gd name="T22" fmla="*/ 12 w 19"/>
                <a:gd name="T23" fmla="*/ 2 h 23"/>
                <a:gd name="T24" fmla="*/ 7 w 19"/>
                <a:gd name="T25" fmla="*/ 2 h 23"/>
                <a:gd name="T26" fmla="*/ 7 w 19"/>
                <a:gd name="T27" fmla="*/ 10 h 23"/>
                <a:gd name="T28" fmla="*/ 11 w 19"/>
                <a:gd name="T29" fmla="*/ 10 h 23"/>
                <a:gd name="T30" fmla="*/ 14 w 19"/>
                <a:gd name="T31" fmla="*/ 7 h 23"/>
                <a:gd name="T32" fmla="*/ 15 w 19"/>
                <a:gd name="T33" fmla="*/ 7 h 23"/>
                <a:gd name="T34" fmla="*/ 15 w 19"/>
                <a:gd name="T35" fmla="*/ 11 h 23"/>
                <a:gd name="T36" fmla="*/ 15 w 19"/>
                <a:gd name="T37" fmla="*/ 15 h 23"/>
                <a:gd name="T38" fmla="*/ 14 w 19"/>
                <a:gd name="T39" fmla="*/ 15 h 23"/>
                <a:gd name="T40" fmla="*/ 11 w 19"/>
                <a:gd name="T41" fmla="*/ 12 h 23"/>
                <a:gd name="T42" fmla="*/ 7 w 19"/>
                <a:gd name="T43" fmla="*/ 12 h 23"/>
                <a:gd name="T44" fmla="*/ 7 w 19"/>
                <a:gd name="T45" fmla="*/ 19 h 23"/>
                <a:gd name="T46" fmla="*/ 11 w 19"/>
                <a:gd name="T47" fmla="*/ 21 h 23"/>
                <a:gd name="T48" fmla="*/ 18 w 19"/>
                <a:gd name="T49" fmla="*/ 18 h 23"/>
                <a:gd name="T50" fmla="*/ 19 w 19"/>
                <a:gd name="T51" fmla="*/ 18 h 23"/>
                <a:gd name="T52" fmla="*/ 18 w 19"/>
                <a:gd name="T53" fmla="*/ 23 h 23"/>
                <a:gd name="T54" fmla="*/ 9 w 19"/>
                <a:gd name="T55" fmla="*/ 23 h 23"/>
                <a:gd name="T56" fmla="*/ 0 w 19"/>
                <a:gd name="T57" fmla="*/ 23 h 23"/>
                <a:gd name="T58" fmla="*/ 0 w 19"/>
                <a:gd name="T5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23">
                  <a:moveTo>
                    <a:pt x="0" y="22"/>
                  </a:moveTo>
                  <a:cubicBezTo>
                    <a:pt x="1" y="22"/>
                    <a:pt x="1" y="22"/>
                    <a:pt x="1" y="22"/>
                  </a:cubicBezTo>
                  <a:cubicBezTo>
                    <a:pt x="2" y="22"/>
                    <a:pt x="3" y="22"/>
                    <a:pt x="3" y="20"/>
                  </a:cubicBezTo>
                  <a:cubicBezTo>
                    <a:pt x="3" y="3"/>
                    <a:pt x="3" y="3"/>
                    <a:pt x="3" y="3"/>
                  </a:cubicBezTo>
                  <a:cubicBezTo>
                    <a:pt x="3" y="1"/>
                    <a:pt x="2" y="1"/>
                    <a:pt x="1" y="1"/>
                  </a:cubicBezTo>
                  <a:cubicBezTo>
                    <a:pt x="0" y="1"/>
                    <a:pt x="0" y="1"/>
                    <a:pt x="0" y="1"/>
                  </a:cubicBezTo>
                  <a:cubicBezTo>
                    <a:pt x="0" y="0"/>
                    <a:pt x="0" y="0"/>
                    <a:pt x="0" y="0"/>
                  </a:cubicBezTo>
                  <a:cubicBezTo>
                    <a:pt x="2" y="0"/>
                    <a:pt x="6" y="0"/>
                    <a:pt x="8" y="0"/>
                  </a:cubicBezTo>
                  <a:cubicBezTo>
                    <a:pt x="11" y="0"/>
                    <a:pt x="14" y="0"/>
                    <a:pt x="17" y="0"/>
                  </a:cubicBezTo>
                  <a:cubicBezTo>
                    <a:pt x="17" y="2"/>
                    <a:pt x="17" y="4"/>
                    <a:pt x="17" y="5"/>
                  </a:cubicBezTo>
                  <a:cubicBezTo>
                    <a:pt x="16" y="5"/>
                    <a:pt x="16" y="5"/>
                    <a:pt x="16" y="5"/>
                  </a:cubicBezTo>
                  <a:cubicBezTo>
                    <a:pt x="16" y="3"/>
                    <a:pt x="15" y="2"/>
                    <a:pt x="12" y="2"/>
                  </a:cubicBezTo>
                  <a:cubicBezTo>
                    <a:pt x="7" y="2"/>
                    <a:pt x="7" y="2"/>
                    <a:pt x="7" y="2"/>
                  </a:cubicBezTo>
                  <a:cubicBezTo>
                    <a:pt x="7" y="10"/>
                    <a:pt x="7" y="10"/>
                    <a:pt x="7" y="10"/>
                  </a:cubicBezTo>
                  <a:cubicBezTo>
                    <a:pt x="11" y="10"/>
                    <a:pt x="11" y="10"/>
                    <a:pt x="11" y="10"/>
                  </a:cubicBezTo>
                  <a:cubicBezTo>
                    <a:pt x="13" y="10"/>
                    <a:pt x="13" y="9"/>
                    <a:pt x="14" y="7"/>
                  </a:cubicBezTo>
                  <a:cubicBezTo>
                    <a:pt x="15" y="7"/>
                    <a:pt x="15" y="7"/>
                    <a:pt x="15" y="7"/>
                  </a:cubicBezTo>
                  <a:cubicBezTo>
                    <a:pt x="15" y="9"/>
                    <a:pt x="15" y="10"/>
                    <a:pt x="15" y="11"/>
                  </a:cubicBezTo>
                  <a:cubicBezTo>
                    <a:pt x="15" y="12"/>
                    <a:pt x="15" y="14"/>
                    <a:pt x="15" y="15"/>
                  </a:cubicBezTo>
                  <a:cubicBezTo>
                    <a:pt x="14" y="15"/>
                    <a:pt x="14" y="15"/>
                    <a:pt x="14" y="15"/>
                  </a:cubicBezTo>
                  <a:cubicBezTo>
                    <a:pt x="13" y="13"/>
                    <a:pt x="13" y="12"/>
                    <a:pt x="11" y="12"/>
                  </a:cubicBezTo>
                  <a:cubicBezTo>
                    <a:pt x="7" y="12"/>
                    <a:pt x="7" y="12"/>
                    <a:pt x="7" y="12"/>
                  </a:cubicBezTo>
                  <a:cubicBezTo>
                    <a:pt x="7" y="19"/>
                    <a:pt x="7" y="19"/>
                    <a:pt x="7" y="19"/>
                  </a:cubicBezTo>
                  <a:cubicBezTo>
                    <a:pt x="7" y="21"/>
                    <a:pt x="9" y="21"/>
                    <a:pt x="11" y="21"/>
                  </a:cubicBezTo>
                  <a:cubicBezTo>
                    <a:pt x="15" y="21"/>
                    <a:pt x="17" y="21"/>
                    <a:pt x="18" y="18"/>
                  </a:cubicBezTo>
                  <a:cubicBezTo>
                    <a:pt x="19" y="18"/>
                    <a:pt x="19" y="18"/>
                    <a:pt x="19" y="18"/>
                  </a:cubicBezTo>
                  <a:cubicBezTo>
                    <a:pt x="18" y="19"/>
                    <a:pt x="18" y="21"/>
                    <a:pt x="18" y="23"/>
                  </a:cubicBezTo>
                  <a:cubicBezTo>
                    <a:pt x="16" y="23"/>
                    <a:pt x="12" y="23"/>
                    <a:pt x="9" y="23"/>
                  </a:cubicBezTo>
                  <a:cubicBezTo>
                    <a:pt x="6" y="23"/>
                    <a:pt x="2"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17">
              <a:extLst>
                <a:ext uri="{FF2B5EF4-FFF2-40B4-BE49-F238E27FC236}">
                  <a16:creationId xmlns:a16="http://schemas.microsoft.com/office/drawing/2014/main" id="{8F4733CE-28E7-E06B-D801-320C3F75EC07}"/>
                </a:ext>
              </a:extLst>
            </p:cNvPr>
            <p:cNvSpPr>
              <a:spLocks/>
            </p:cNvSpPr>
            <p:nvPr userDrawn="1"/>
          </p:nvSpPr>
          <p:spPr bwMode="auto">
            <a:xfrm>
              <a:off x="11804650" y="525463"/>
              <a:ext cx="19050" cy="33337"/>
            </a:xfrm>
            <a:custGeom>
              <a:avLst/>
              <a:gdLst>
                <a:gd name="T0" fmla="*/ 11 w 13"/>
                <a:gd name="T1" fmla="*/ 5 h 23"/>
                <a:gd name="T2" fmla="*/ 8 w 13"/>
                <a:gd name="T3" fmla="*/ 1 h 23"/>
                <a:gd name="T4" fmla="*/ 4 w 13"/>
                <a:gd name="T5" fmla="*/ 5 h 23"/>
                <a:gd name="T6" fmla="*/ 13 w 13"/>
                <a:gd name="T7" fmla="*/ 17 h 23"/>
                <a:gd name="T8" fmla="*/ 5 w 13"/>
                <a:gd name="T9" fmla="*/ 23 h 23"/>
                <a:gd name="T10" fmla="*/ 0 w 13"/>
                <a:gd name="T11" fmla="*/ 22 h 23"/>
                <a:gd name="T12" fmla="*/ 0 w 13"/>
                <a:gd name="T13" fmla="*/ 17 h 23"/>
                <a:gd name="T14" fmla="*/ 1 w 13"/>
                <a:gd name="T15" fmla="*/ 17 h 23"/>
                <a:gd name="T16" fmla="*/ 6 w 13"/>
                <a:gd name="T17" fmla="*/ 22 h 23"/>
                <a:gd name="T18" fmla="*/ 10 w 13"/>
                <a:gd name="T19" fmla="*/ 18 h 23"/>
                <a:gd name="T20" fmla="*/ 0 w 13"/>
                <a:gd name="T21" fmla="*/ 6 h 23"/>
                <a:gd name="T22" fmla="*/ 7 w 13"/>
                <a:gd name="T23" fmla="*/ 0 h 23"/>
                <a:gd name="T24" fmla="*/ 12 w 13"/>
                <a:gd name="T25" fmla="*/ 0 h 23"/>
                <a:gd name="T26" fmla="*/ 12 w 13"/>
                <a:gd name="T27" fmla="*/ 5 h 23"/>
                <a:gd name="T28" fmla="*/ 11 w 13"/>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3">
                  <a:moveTo>
                    <a:pt x="11" y="5"/>
                  </a:moveTo>
                  <a:cubicBezTo>
                    <a:pt x="11" y="3"/>
                    <a:pt x="10" y="1"/>
                    <a:pt x="8" y="1"/>
                  </a:cubicBezTo>
                  <a:cubicBezTo>
                    <a:pt x="5" y="1"/>
                    <a:pt x="4" y="2"/>
                    <a:pt x="4" y="5"/>
                  </a:cubicBezTo>
                  <a:cubicBezTo>
                    <a:pt x="4" y="10"/>
                    <a:pt x="13" y="9"/>
                    <a:pt x="13" y="17"/>
                  </a:cubicBezTo>
                  <a:cubicBezTo>
                    <a:pt x="13" y="21"/>
                    <a:pt x="10" y="23"/>
                    <a:pt x="5" y="23"/>
                  </a:cubicBezTo>
                  <a:cubicBezTo>
                    <a:pt x="4" y="23"/>
                    <a:pt x="2" y="23"/>
                    <a:pt x="0"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7" y="0"/>
                  </a:cubicBezTo>
                  <a:cubicBezTo>
                    <a:pt x="8" y="0"/>
                    <a:pt x="11" y="0"/>
                    <a:pt x="12" y="0"/>
                  </a:cubicBezTo>
                  <a:cubicBezTo>
                    <a:pt x="12" y="2"/>
                    <a:pt x="12" y="3"/>
                    <a:pt x="12" y="5"/>
                  </a:cubicBezTo>
                  <a:lnTo>
                    <a:pt x="11"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18">
              <a:extLst>
                <a:ext uri="{FF2B5EF4-FFF2-40B4-BE49-F238E27FC236}">
                  <a16:creationId xmlns:a16="http://schemas.microsoft.com/office/drawing/2014/main" id="{00310531-D561-A447-CE52-668D32101C45}"/>
                </a:ext>
              </a:extLst>
            </p:cNvPr>
            <p:cNvSpPr>
              <a:spLocks/>
            </p:cNvSpPr>
            <p:nvPr userDrawn="1"/>
          </p:nvSpPr>
          <p:spPr bwMode="auto">
            <a:xfrm>
              <a:off x="11826875" y="525463"/>
              <a:ext cx="20638"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1"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8"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40" name="Freeform 19">
              <a:extLst>
                <a:ext uri="{FF2B5EF4-FFF2-40B4-BE49-F238E27FC236}">
                  <a16:creationId xmlns:a16="http://schemas.microsoft.com/office/drawing/2014/main" id="{FE99F170-6E6D-D164-A770-AC18240363AF}"/>
                </a:ext>
              </a:extLst>
            </p:cNvPr>
            <p:cNvSpPr>
              <a:spLocks/>
            </p:cNvSpPr>
            <p:nvPr userDrawn="1"/>
          </p:nvSpPr>
          <p:spPr bwMode="auto">
            <a:xfrm>
              <a:off x="11863388"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1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1" y="20"/>
                    <a:pt x="0" y="19"/>
                    <a:pt x="0" y="17"/>
                  </a:cubicBezTo>
                  <a:cubicBezTo>
                    <a:pt x="1" y="17"/>
                    <a:pt x="1" y="17"/>
                    <a:pt x="1" y="17"/>
                  </a:cubicBezTo>
                  <a:cubicBezTo>
                    <a:pt x="2" y="20"/>
                    <a:pt x="3" y="22"/>
                    <a:pt x="6" y="22"/>
                  </a:cubicBezTo>
                  <a:cubicBezTo>
                    <a:pt x="8" y="22"/>
                    <a:pt x="10" y="21"/>
                    <a:pt x="10" y="18"/>
                  </a:cubicBezTo>
                  <a:cubicBezTo>
                    <a:pt x="10" y="13"/>
                    <a:pt x="1" y="14"/>
                    <a:pt x="1" y="6"/>
                  </a:cubicBezTo>
                  <a:cubicBezTo>
                    <a:pt x="1" y="2"/>
                    <a:pt x="4" y="0"/>
                    <a:pt x="8" y="0"/>
                  </a:cubicBezTo>
                  <a:cubicBezTo>
                    <a:pt x="9" y="0"/>
                    <a:pt x="11" y="0"/>
                    <a:pt x="12" y="0"/>
                  </a:cubicBezTo>
                  <a:cubicBezTo>
                    <a:pt x="12" y="2"/>
                    <a:pt x="13"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41" name="Freeform 20">
              <a:extLst>
                <a:ext uri="{FF2B5EF4-FFF2-40B4-BE49-F238E27FC236}">
                  <a16:creationId xmlns:a16="http://schemas.microsoft.com/office/drawing/2014/main" id="{87A3EAD9-6F96-FB84-C079-62A76F5B14E8}"/>
                </a:ext>
              </a:extLst>
            </p:cNvPr>
            <p:cNvSpPr>
              <a:spLocks/>
            </p:cNvSpPr>
            <p:nvPr userDrawn="1"/>
          </p:nvSpPr>
          <p:spPr bwMode="auto">
            <a:xfrm>
              <a:off x="11885613" y="525463"/>
              <a:ext cx="30163" cy="33337"/>
            </a:xfrm>
            <a:custGeom>
              <a:avLst/>
              <a:gdLst>
                <a:gd name="T0" fmla="*/ 20 w 21"/>
                <a:gd name="T1" fmla="*/ 7 h 23"/>
                <a:gd name="T2" fmla="*/ 13 w 21"/>
                <a:gd name="T3" fmla="*/ 1 h 23"/>
                <a:gd name="T4" fmla="*/ 5 w 21"/>
                <a:gd name="T5" fmla="*/ 11 h 23"/>
                <a:gd name="T6" fmla="*/ 14 w 21"/>
                <a:gd name="T7" fmla="*/ 22 h 23"/>
                <a:gd name="T8" fmla="*/ 20 w 21"/>
                <a:gd name="T9" fmla="*/ 17 h 23"/>
                <a:gd name="T10" fmla="*/ 21 w 21"/>
                <a:gd name="T11" fmla="*/ 17 h 23"/>
                <a:gd name="T12" fmla="*/ 21 w 21"/>
                <a:gd name="T13" fmla="*/ 22 h 23"/>
                <a:gd name="T14" fmla="*/ 13 w 21"/>
                <a:gd name="T15" fmla="*/ 23 h 23"/>
                <a:gd name="T16" fmla="*/ 0 w 21"/>
                <a:gd name="T17" fmla="*/ 11 h 23"/>
                <a:gd name="T18" fmla="*/ 13 w 21"/>
                <a:gd name="T19" fmla="*/ 0 h 23"/>
                <a:gd name="T20" fmla="*/ 21 w 21"/>
                <a:gd name="T21" fmla="*/ 1 h 23"/>
                <a:gd name="T22" fmla="*/ 21 w 21"/>
                <a:gd name="T23" fmla="*/ 7 h 23"/>
                <a:gd name="T24" fmla="*/ 20 w 21"/>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3">
                  <a:moveTo>
                    <a:pt x="20" y="7"/>
                  </a:moveTo>
                  <a:cubicBezTo>
                    <a:pt x="19" y="4"/>
                    <a:pt x="18" y="1"/>
                    <a:pt x="13" y="1"/>
                  </a:cubicBezTo>
                  <a:cubicBezTo>
                    <a:pt x="8" y="1"/>
                    <a:pt x="5" y="5"/>
                    <a:pt x="5" y="11"/>
                  </a:cubicBezTo>
                  <a:cubicBezTo>
                    <a:pt x="5" y="16"/>
                    <a:pt x="8" y="22"/>
                    <a:pt x="14" y="22"/>
                  </a:cubicBezTo>
                  <a:cubicBezTo>
                    <a:pt x="17" y="22"/>
                    <a:pt x="20" y="20"/>
                    <a:pt x="20" y="17"/>
                  </a:cubicBezTo>
                  <a:cubicBezTo>
                    <a:pt x="21" y="17"/>
                    <a:pt x="21" y="17"/>
                    <a:pt x="21" y="17"/>
                  </a:cubicBezTo>
                  <a:cubicBezTo>
                    <a:pt x="21" y="18"/>
                    <a:pt x="21" y="20"/>
                    <a:pt x="21" y="22"/>
                  </a:cubicBezTo>
                  <a:cubicBezTo>
                    <a:pt x="19" y="23"/>
                    <a:pt x="16" y="23"/>
                    <a:pt x="13" y="23"/>
                  </a:cubicBezTo>
                  <a:cubicBezTo>
                    <a:pt x="6" y="23"/>
                    <a:pt x="0" y="19"/>
                    <a:pt x="0" y="11"/>
                  </a:cubicBezTo>
                  <a:cubicBezTo>
                    <a:pt x="0" y="4"/>
                    <a:pt x="6" y="0"/>
                    <a:pt x="13" y="0"/>
                  </a:cubicBezTo>
                  <a:cubicBezTo>
                    <a:pt x="17" y="0"/>
                    <a:pt x="18" y="1"/>
                    <a:pt x="21" y="1"/>
                  </a:cubicBezTo>
                  <a:cubicBezTo>
                    <a:pt x="21" y="3"/>
                    <a:pt x="21" y="5"/>
                    <a:pt x="21" y="7"/>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42" name="Freeform 21">
              <a:extLst>
                <a:ext uri="{FF2B5EF4-FFF2-40B4-BE49-F238E27FC236}">
                  <a16:creationId xmlns:a16="http://schemas.microsoft.com/office/drawing/2014/main" id="{23C9DF49-AE82-0EEC-B44D-B55C37C7EC06}"/>
                </a:ext>
              </a:extLst>
            </p:cNvPr>
            <p:cNvSpPr>
              <a:spLocks/>
            </p:cNvSpPr>
            <p:nvPr userDrawn="1"/>
          </p:nvSpPr>
          <p:spPr bwMode="auto">
            <a:xfrm>
              <a:off x="11920538" y="525463"/>
              <a:ext cx="34925" cy="33337"/>
            </a:xfrm>
            <a:custGeom>
              <a:avLst/>
              <a:gdLst>
                <a:gd name="T0" fmla="*/ 7 w 25"/>
                <a:gd name="T1" fmla="*/ 20 h 23"/>
                <a:gd name="T2" fmla="*/ 9 w 25"/>
                <a:gd name="T3" fmla="*/ 22 h 23"/>
                <a:gd name="T4" fmla="*/ 10 w 25"/>
                <a:gd name="T5" fmla="*/ 22 h 23"/>
                <a:gd name="T6" fmla="*/ 10 w 25"/>
                <a:gd name="T7" fmla="*/ 23 h 23"/>
                <a:gd name="T8" fmla="*/ 5 w 25"/>
                <a:gd name="T9" fmla="*/ 23 h 23"/>
                <a:gd name="T10" fmla="*/ 0 w 25"/>
                <a:gd name="T11" fmla="*/ 23 h 23"/>
                <a:gd name="T12" fmla="*/ 0 w 25"/>
                <a:gd name="T13" fmla="*/ 22 h 23"/>
                <a:gd name="T14" fmla="*/ 0 w 25"/>
                <a:gd name="T15" fmla="*/ 22 h 23"/>
                <a:gd name="T16" fmla="*/ 3 w 25"/>
                <a:gd name="T17" fmla="*/ 20 h 23"/>
                <a:gd name="T18" fmla="*/ 3 w 25"/>
                <a:gd name="T19" fmla="*/ 3 h 23"/>
                <a:gd name="T20" fmla="*/ 0 w 25"/>
                <a:gd name="T21" fmla="*/ 1 h 23"/>
                <a:gd name="T22" fmla="*/ 0 w 25"/>
                <a:gd name="T23" fmla="*/ 1 h 23"/>
                <a:gd name="T24" fmla="*/ 0 w 25"/>
                <a:gd name="T25" fmla="*/ 0 h 23"/>
                <a:gd name="T26" fmla="*/ 5 w 25"/>
                <a:gd name="T27" fmla="*/ 0 h 23"/>
                <a:gd name="T28" fmla="*/ 10 w 25"/>
                <a:gd name="T29" fmla="*/ 0 h 23"/>
                <a:gd name="T30" fmla="*/ 10 w 25"/>
                <a:gd name="T31" fmla="*/ 1 h 23"/>
                <a:gd name="T32" fmla="*/ 9 w 25"/>
                <a:gd name="T33" fmla="*/ 1 h 23"/>
                <a:gd name="T34" fmla="*/ 7 w 25"/>
                <a:gd name="T35" fmla="*/ 3 h 23"/>
                <a:gd name="T36" fmla="*/ 7 w 25"/>
                <a:gd name="T37" fmla="*/ 10 h 23"/>
                <a:gd name="T38" fmla="*/ 19 w 25"/>
                <a:gd name="T39" fmla="*/ 10 h 23"/>
                <a:gd name="T40" fmla="*/ 19 w 25"/>
                <a:gd name="T41" fmla="*/ 3 h 23"/>
                <a:gd name="T42" fmla="*/ 16 w 25"/>
                <a:gd name="T43" fmla="*/ 1 h 23"/>
                <a:gd name="T44" fmla="*/ 15 w 25"/>
                <a:gd name="T45" fmla="*/ 1 h 23"/>
                <a:gd name="T46" fmla="*/ 15 w 25"/>
                <a:gd name="T47" fmla="*/ 0 h 23"/>
                <a:gd name="T48" fmla="*/ 21 w 25"/>
                <a:gd name="T49" fmla="*/ 0 h 23"/>
                <a:gd name="T50" fmla="*/ 25 w 25"/>
                <a:gd name="T51" fmla="*/ 0 h 23"/>
                <a:gd name="T52" fmla="*/ 25 w 25"/>
                <a:gd name="T53" fmla="*/ 1 h 23"/>
                <a:gd name="T54" fmla="*/ 25 w 25"/>
                <a:gd name="T55" fmla="*/ 1 h 23"/>
                <a:gd name="T56" fmla="*/ 23 w 25"/>
                <a:gd name="T57" fmla="*/ 3 h 23"/>
                <a:gd name="T58" fmla="*/ 23 w 25"/>
                <a:gd name="T59" fmla="*/ 20 h 23"/>
                <a:gd name="T60" fmla="*/ 25 w 25"/>
                <a:gd name="T61" fmla="*/ 22 h 23"/>
                <a:gd name="T62" fmla="*/ 25 w 25"/>
                <a:gd name="T63" fmla="*/ 22 h 23"/>
                <a:gd name="T64" fmla="*/ 25 w 25"/>
                <a:gd name="T65" fmla="*/ 23 h 23"/>
                <a:gd name="T66" fmla="*/ 21 w 25"/>
                <a:gd name="T67" fmla="*/ 23 h 23"/>
                <a:gd name="T68" fmla="*/ 15 w 25"/>
                <a:gd name="T69" fmla="*/ 23 h 23"/>
                <a:gd name="T70" fmla="*/ 15 w 25"/>
                <a:gd name="T71" fmla="*/ 22 h 23"/>
                <a:gd name="T72" fmla="*/ 16 w 25"/>
                <a:gd name="T73" fmla="*/ 22 h 23"/>
                <a:gd name="T74" fmla="*/ 19 w 25"/>
                <a:gd name="T75" fmla="*/ 20 h 23"/>
                <a:gd name="T76" fmla="*/ 19 w 25"/>
                <a:gd name="T77" fmla="*/ 12 h 23"/>
                <a:gd name="T78" fmla="*/ 7 w 25"/>
                <a:gd name="T79" fmla="*/ 12 h 23"/>
                <a:gd name="T80" fmla="*/ 7 w 25"/>
                <a:gd name="T8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3">
                  <a:moveTo>
                    <a:pt x="7" y="20"/>
                  </a:moveTo>
                  <a:cubicBezTo>
                    <a:pt x="7" y="22"/>
                    <a:pt x="8" y="22"/>
                    <a:pt x="9" y="22"/>
                  </a:cubicBezTo>
                  <a:cubicBezTo>
                    <a:pt x="10" y="22"/>
                    <a:pt x="10" y="22"/>
                    <a:pt x="10" y="22"/>
                  </a:cubicBezTo>
                  <a:cubicBezTo>
                    <a:pt x="10" y="23"/>
                    <a:pt x="10" y="23"/>
                    <a:pt x="10" y="23"/>
                  </a:cubicBezTo>
                  <a:cubicBezTo>
                    <a:pt x="8" y="23"/>
                    <a:pt x="6" y="23"/>
                    <a:pt x="5" y="23"/>
                  </a:cubicBezTo>
                  <a:cubicBezTo>
                    <a:pt x="3" y="23"/>
                    <a:pt x="1" y="23"/>
                    <a:pt x="0" y="23"/>
                  </a:cubicBezTo>
                  <a:cubicBezTo>
                    <a:pt x="0" y="22"/>
                    <a:pt x="0" y="22"/>
                    <a:pt x="0" y="22"/>
                  </a:cubicBezTo>
                  <a:cubicBezTo>
                    <a:pt x="0" y="22"/>
                    <a:pt x="0" y="22"/>
                    <a:pt x="0" y="22"/>
                  </a:cubicBezTo>
                  <a:cubicBezTo>
                    <a:pt x="1" y="22"/>
                    <a:pt x="3" y="22"/>
                    <a:pt x="3" y="20"/>
                  </a:cubicBezTo>
                  <a:cubicBezTo>
                    <a:pt x="3" y="3"/>
                    <a:pt x="3" y="3"/>
                    <a:pt x="3" y="3"/>
                  </a:cubicBezTo>
                  <a:cubicBezTo>
                    <a:pt x="3" y="1"/>
                    <a:pt x="1" y="1"/>
                    <a:pt x="0" y="1"/>
                  </a:cubicBezTo>
                  <a:cubicBezTo>
                    <a:pt x="0" y="1"/>
                    <a:pt x="0" y="1"/>
                    <a:pt x="0" y="1"/>
                  </a:cubicBezTo>
                  <a:cubicBezTo>
                    <a:pt x="0" y="0"/>
                    <a:pt x="0" y="0"/>
                    <a:pt x="0" y="0"/>
                  </a:cubicBezTo>
                  <a:cubicBezTo>
                    <a:pt x="1" y="0"/>
                    <a:pt x="3" y="0"/>
                    <a:pt x="5" y="0"/>
                  </a:cubicBezTo>
                  <a:cubicBezTo>
                    <a:pt x="6" y="0"/>
                    <a:pt x="8" y="0"/>
                    <a:pt x="10" y="0"/>
                  </a:cubicBezTo>
                  <a:cubicBezTo>
                    <a:pt x="10" y="1"/>
                    <a:pt x="10" y="1"/>
                    <a:pt x="10" y="1"/>
                  </a:cubicBezTo>
                  <a:cubicBezTo>
                    <a:pt x="9" y="1"/>
                    <a:pt x="9" y="1"/>
                    <a:pt x="9" y="1"/>
                  </a:cubicBezTo>
                  <a:cubicBezTo>
                    <a:pt x="8" y="1"/>
                    <a:pt x="7" y="1"/>
                    <a:pt x="7" y="3"/>
                  </a:cubicBezTo>
                  <a:cubicBezTo>
                    <a:pt x="7" y="10"/>
                    <a:pt x="7" y="10"/>
                    <a:pt x="7" y="10"/>
                  </a:cubicBezTo>
                  <a:cubicBezTo>
                    <a:pt x="19" y="10"/>
                    <a:pt x="19" y="10"/>
                    <a:pt x="19" y="10"/>
                  </a:cubicBezTo>
                  <a:cubicBezTo>
                    <a:pt x="19" y="3"/>
                    <a:pt x="19" y="3"/>
                    <a:pt x="19" y="3"/>
                  </a:cubicBezTo>
                  <a:cubicBezTo>
                    <a:pt x="19" y="1"/>
                    <a:pt x="17" y="1"/>
                    <a:pt x="16" y="1"/>
                  </a:cubicBezTo>
                  <a:cubicBezTo>
                    <a:pt x="15" y="1"/>
                    <a:pt x="15" y="1"/>
                    <a:pt x="15" y="1"/>
                  </a:cubicBezTo>
                  <a:cubicBezTo>
                    <a:pt x="15" y="0"/>
                    <a:pt x="15" y="0"/>
                    <a:pt x="15" y="0"/>
                  </a:cubicBezTo>
                  <a:cubicBezTo>
                    <a:pt x="17" y="0"/>
                    <a:pt x="19" y="0"/>
                    <a:pt x="21" y="0"/>
                  </a:cubicBezTo>
                  <a:cubicBezTo>
                    <a:pt x="22" y="0"/>
                    <a:pt x="24" y="0"/>
                    <a:pt x="25" y="0"/>
                  </a:cubicBezTo>
                  <a:cubicBezTo>
                    <a:pt x="25" y="1"/>
                    <a:pt x="25" y="1"/>
                    <a:pt x="25" y="1"/>
                  </a:cubicBezTo>
                  <a:cubicBezTo>
                    <a:pt x="25" y="1"/>
                    <a:pt x="25" y="1"/>
                    <a:pt x="25" y="1"/>
                  </a:cubicBezTo>
                  <a:cubicBezTo>
                    <a:pt x="24" y="1"/>
                    <a:pt x="23" y="1"/>
                    <a:pt x="23" y="3"/>
                  </a:cubicBezTo>
                  <a:cubicBezTo>
                    <a:pt x="23" y="20"/>
                    <a:pt x="23" y="20"/>
                    <a:pt x="23" y="20"/>
                  </a:cubicBezTo>
                  <a:cubicBezTo>
                    <a:pt x="23" y="22"/>
                    <a:pt x="24" y="22"/>
                    <a:pt x="25" y="22"/>
                  </a:cubicBezTo>
                  <a:cubicBezTo>
                    <a:pt x="25" y="22"/>
                    <a:pt x="25" y="22"/>
                    <a:pt x="25" y="22"/>
                  </a:cubicBezTo>
                  <a:cubicBezTo>
                    <a:pt x="25" y="23"/>
                    <a:pt x="25" y="23"/>
                    <a:pt x="25" y="23"/>
                  </a:cubicBezTo>
                  <a:cubicBezTo>
                    <a:pt x="24" y="23"/>
                    <a:pt x="22" y="23"/>
                    <a:pt x="21" y="23"/>
                  </a:cubicBezTo>
                  <a:cubicBezTo>
                    <a:pt x="19" y="23"/>
                    <a:pt x="17" y="23"/>
                    <a:pt x="15" y="23"/>
                  </a:cubicBezTo>
                  <a:cubicBezTo>
                    <a:pt x="15" y="22"/>
                    <a:pt x="15" y="22"/>
                    <a:pt x="15" y="22"/>
                  </a:cubicBezTo>
                  <a:cubicBezTo>
                    <a:pt x="16" y="22"/>
                    <a:pt x="16" y="22"/>
                    <a:pt x="16" y="22"/>
                  </a:cubicBezTo>
                  <a:cubicBezTo>
                    <a:pt x="17" y="22"/>
                    <a:pt x="19" y="22"/>
                    <a:pt x="19" y="20"/>
                  </a:cubicBezTo>
                  <a:cubicBezTo>
                    <a:pt x="19" y="12"/>
                    <a:pt x="19" y="12"/>
                    <a:pt x="19" y="12"/>
                  </a:cubicBezTo>
                  <a:cubicBezTo>
                    <a:pt x="7" y="12"/>
                    <a:pt x="7" y="12"/>
                    <a:pt x="7" y="12"/>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43" name="Freeform 22">
              <a:extLst>
                <a:ext uri="{FF2B5EF4-FFF2-40B4-BE49-F238E27FC236}">
                  <a16:creationId xmlns:a16="http://schemas.microsoft.com/office/drawing/2014/main" id="{AD183EDD-EF94-ECED-07B0-CA07671D3D23}"/>
                </a:ext>
              </a:extLst>
            </p:cNvPr>
            <p:cNvSpPr>
              <a:spLocks noEditPoints="1"/>
            </p:cNvSpPr>
            <p:nvPr userDrawn="1"/>
          </p:nvSpPr>
          <p:spPr bwMode="auto">
            <a:xfrm>
              <a:off x="119586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44" name="Freeform 23">
              <a:extLst>
                <a:ext uri="{FF2B5EF4-FFF2-40B4-BE49-F238E27FC236}">
                  <a16:creationId xmlns:a16="http://schemas.microsoft.com/office/drawing/2014/main" id="{AFA5C1E0-FBF3-17C4-916E-8FCBA5456C5D}"/>
                </a:ext>
              </a:extLst>
            </p:cNvPr>
            <p:cNvSpPr>
              <a:spLocks noEditPoints="1"/>
            </p:cNvSpPr>
            <p:nvPr userDrawn="1"/>
          </p:nvSpPr>
          <p:spPr bwMode="auto">
            <a:xfrm>
              <a:off x="119967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45" name="Freeform 24">
              <a:extLst>
                <a:ext uri="{FF2B5EF4-FFF2-40B4-BE49-F238E27FC236}">
                  <a16:creationId xmlns:a16="http://schemas.microsoft.com/office/drawing/2014/main" id="{188512C2-36A2-1DC1-29CA-E7B91F6E3CE2}"/>
                </a:ext>
              </a:extLst>
            </p:cNvPr>
            <p:cNvSpPr>
              <a:spLocks/>
            </p:cNvSpPr>
            <p:nvPr userDrawn="1"/>
          </p:nvSpPr>
          <p:spPr bwMode="auto">
            <a:xfrm>
              <a:off x="12036425" y="525463"/>
              <a:ext cx="25400" cy="33337"/>
            </a:xfrm>
            <a:custGeom>
              <a:avLst/>
              <a:gdLst>
                <a:gd name="T0" fmla="*/ 7 w 18"/>
                <a:gd name="T1" fmla="*/ 20 h 23"/>
                <a:gd name="T2" fmla="*/ 9 w 18"/>
                <a:gd name="T3" fmla="*/ 22 h 23"/>
                <a:gd name="T4" fmla="*/ 13 w 18"/>
                <a:gd name="T5" fmla="*/ 21 h 23"/>
                <a:gd name="T6" fmla="*/ 16 w 18"/>
                <a:gd name="T7" fmla="*/ 20 h 23"/>
                <a:gd name="T8" fmla="*/ 17 w 18"/>
                <a:gd name="T9" fmla="*/ 17 h 23"/>
                <a:gd name="T10" fmla="*/ 18 w 18"/>
                <a:gd name="T11" fmla="*/ 17 h 23"/>
                <a:gd name="T12" fmla="*/ 17 w 18"/>
                <a:gd name="T13" fmla="*/ 23 h 23"/>
                <a:gd name="T14" fmla="*/ 8 w 18"/>
                <a:gd name="T15" fmla="*/ 23 h 23"/>
                <a:gd name="T16" fmla="*/ 0 w 18"/>
                <a:gd name="T17" fmla="*/ 23 h 23"/>
                <a:gd name="T18" fmla="*/ 0 w 18"/>
                <a:gd name="T19" fmla="*/ 22 h 23"/>
                <a:gd name="T20" fmla="*/ 0 w 18"/>
                <a:gd name="T21" fmla="*/ 22 h 23"/>
                <a:gd name="T22" fmla="*/ 3 w 18"/>
                <a:gd name="T23" fmla="*/ 20 h 23"/>
                <a:gd name="T24" fmla="*/ 3 w 18"/>
                <a:gd name="T25" fmla="*/ 3 h 23"/>
                <a:gd name="T26" fmla="*/ 0 w 18"/>
                <a:gd name="T27" fmla="*/ 1 h 23"/>
                <a:gd name="T28" fmla="*/ 0 w 18"/>
                <a:gd name="T29" fmla="*/ 1 h 23"/>
                <a:gd name="T30" fmla="*/ 0 w 18"/>
                <a:gd name="T31" fmla="*/ 0 h 23"/>
                <a:gd name="T32" fmla="*/ 5 w 18"/>
                <a:gd name="T33" fmla="*/ 0 h 23"/>
                <a:gd name="T34" fmla="*/ 10 w 18"/>
                <a:gd name="T35" fmla="*/ 0 h 23"/>
                <a:gd name="T36" fmla="*/ 10 w 18"/>
                <a:gd name="T37" fmla="*/ 1 h 23"/>
                <a:gd name="T38" fmla="*/ 9 w 18"/>
                <a:gd name="T39" fmla="*/ 1 h 23"/>
                <a:gd name="T40" fmla="*/ 7 w 18"/>
                <a:gd name="T41" fmla="*/ 3 h 23"/>
                <a:gd name="T42" fmla="*/ 7 w 18"/>
                <a:gd name="T43"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3">
                  <a:moveTo>
                    <a:pt x="7" y="20"/>
                  </a:moveTo>
                  <a:cubicBezTo>
                    <a:pt x="7" y="21"/>
                    <a:pt x="8" y="21"/>
                    <a:pt x="9" y="22"/>
                  </a:cubicBezTo>
                  <a:cubicBezTo>
                    <a:pt x="10" y="22"/>
                    <a:pt x="12" y="22"/>
                    <a:pt x="13" y="21"/>
                  </a:cubicBezTo>
                  <a:cubicBezTo>
                    <a:pt x="15" y="21"/>
                    <a:pt x="16" y="21"/>
                    <a:pt x="16" y="20"/>
                  </a:cubicBezTo>
                  <a:cubicBezTo>
                    <a:pt x="17" y="19"/>
                    <a:pt x="17" y="18"/>
                    <a:pt x="17" y="17"/>
                  </a:cubicBezTo>
                  <a:cubicBezTo>
                    <a:pt x="18" y="17"/>
                    <a:pt x="18" y="17"/>
                    <a:pt x="18" y="17"/>
                  </a:cubicBezTo>
                  <a:cubicBezTo>
                    <a:pt x="18" y="19"/>
                    <a:pt x="17" y="21"/>
                    <a:pt x="17" y="23"/>
                  </a:cubicBezTo>
                  <a:cubicBezTo>
                    <a:pt x="14" y="23"/>
                    <a:pt x="11" y="23"/>
                    <a:pt x="8" y="23"/>
                  </a:cubicBezTo>
                  <a:cubicBezTo>
                    <a:pt x="6" y="23"/>
                    <a:pt x="3" y="23"/>
                    <a:pt x="0" y="23"/>
                  </a:cubicBezTo>
                  <a:cubicBezTo>
                    <a:pt x="0" y="22"/>
                    <a:pt x="0" y="22"/>
                    <a:pt x="0" y="22"/>
                  </a:cubicBez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2" y="0"/>
                    <a:pt x="3" y="0"/>
                    <a:pt x="5" y="0"/>
                  </a:cubicBezTo>
                  <a:cubicBezTo>
                    <a:pt x="7" y="0"/>
                    <a:pt x="8" y="0"/>
                    <a:pt x="10" y="0"/>
                  </a:cubicBezTo>
                  <a:cubicBezTo>
                    <a:pt x="10" y="1"/>
                    <a:pt x="10" y="1"/>
                    <a:pt x="10" y="1"/>
                  </a:cubicBezTo>
                  <a:cubicBezTo>
                    <a:pt x="9" y="1"/>
                    <a:pt x="9" y="1"/>
                    <a:pt x="9" y="1"/>
                  </a:cubicBezTo>
                  <a:cubicBezTo>
                    <a:pt x="8" y="1"/>
                    <a:pt x="7" y="1"/>
                    <a:pt x="7" y="3"/>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6908279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3D139E0-86F1-44AA-1C6E-B593210B2D0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 y="-1"/>
            <a:ext cx="12192000" cy="685081"/>
          </a:xfrm>
          <a:prstGeom prst="rect">
            <a:avLst/>
          </a:prstGeom>
        </p:spPr>
      </p:pic>
      <p:pic>
        <p:nvPicPr>
          <p:cNvPr id="82" name="Grafik 81" descr="Ein Bild, das rot, Weinrot, Karminrot enthält.&#10;&#10;Automatisch generierte Beschreibung" hidden="1">
            <a:extLst>
              <a:ext uri="{FF2B5EF4-FFF2-40B4-BE49-F238E27FC236}">
                <a16:creationId xmlns:a16="http://schemas.microsoft.com/office/drawing/2014/main" id="{9E9A750D-9B26-AD6B-C967-59D601E33BE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12192000" cy="684724"/>
          </a:xfrm>
          <a:prstGeom prst="rect">
            <a:avLst/>
          </a:prstGeom>
        </p:spPr>
      </p:pic>
      <p:grpSp>
        <p:nvGrpSpPr>
          <p:cNvPr id="22" name="Gruppieren 21">
            <a:extLst>
              <a:ext uri="{FF2B5EF4-FFF2-40B4-BE49-F238E27FC236}">
                <a16:creationId xmlns:a16="http://schemas.microsoft.com/office/drawing/2014/main" id="{26EF2420-8737-958B-F77B-418863D04119}"/>
              </a:ext>
            </a:extLst>
          </p:cNvPr>
          <p:cNvGrpSpPr/>
          <p:nvPr userDrawn="1"/>
        </p:nvGrpSpPr>
        <p:grpSpPr>
          <a:xfrm>
            <a:off x="0" y="6569104"/>
            <a:ext cx="12192000" cy="18000"/>
            <a:chOff x="0" y="-2920"/>
            <a:chExt cx="13995000" cy="28800"/>
          </a:xfrm>
          <a:solidFill>
            <a:schemeClr val="accent1"/>
          </a:solidFill>
        </p:grpSpPr>
        <p:grpSp>
          <p:nvGrpSpPr>
            <p:cNvPr id="23" name="Gruppieren 22">
              <a:extLst>
                <a:ext uri="{FF2B5EF4-FFF2-40B4-BE49-F238E27FC236}">
                  <a16:creationId xmlns:a16="http://schemas.microsoft.com/office/drawing/2014/main" id="{43281764-9555-D6DA-61DB-BC4B7430DCF0}"/>
                </a:ext>
              </a:extLst>
            </p:cNvPr>
            <p:cNvGrpSpPr/>
            <p:nvPr/>
          </p:nvGrpSpPr>
          <p:grpSpPr>
            <a:xfrm>
              <a:off x="0" y="-2920"/>
              <a:ext cx="11196000" cy="28800"/>
              <a:chOff x="2099733" y="800098"/>
              <a:chExt cx="1998132" cy="499533"/>
            </a:xfrm>
            <a:grpFill/>
          </p:grpSpPr>
          <p:sp>
            <p:nvSpPr>
              <p:cNvPr id="25" name="Rechteck 24">
                <a:extLst>
                  <a:ext uri="{FF2B5EF4-FFF2-40B4-BE49-F238E27FC236}">
                    <a16:creationId xmlns:a16="http://schemas.microsoft.com/office/drawing/2014/main" id="{FA2CA09C-6B69-D0A5-4DBF-C6FB0F890F50}"/>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6" name="Rechteck 25">
                <a:extLst>
                  <a:ext uri="{FF2B5EF4-FFF2-40B4-BE49-F238E27FC236}">
                    <a16:creationId xmlns:a16="http://schemas.microsoft.com/office/drawing/2014/main" id="{2BDF2DEC-6CA7-E7E4-6864-0A834AA841CF}"/>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7" name="Rechteck 26">
                <a:extLst>
                  <a:ext uri="{FF2B5EF4-FFF2-40B4-BE49-F238E27FC236}">
                    <a16:creationId xmlns:a16="http://schemas.microsoft.com/office/drawing/2014/main" id="{7645837E-779F-D9A7-172B-1AB544314D9E}"/>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8" name="Rechteck 27">
                <a:extLst>
                  <a:ext uri="{FF2B5EF4-FFF2-40B4-BE49-F238E27FC236}">
                    <a16:creationId xmlns:a16="http://schemas.microsoft.com/office/drawing/2014/main" id="{2011E14C-BB7C-6214-FC01-CE60582ED2D9}"/>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24" name="Rechteck 23">
              <a:extLst>
                <a:ext uri="{FF2B5EF4-FFF2-40B4-BE49-F238E27FC236}">
                  <a16:creationId xmlns:a16="http://schemas.microsoft.com/office/drawing/2014/main" id="{7084C4D8-3458-D319-F3D1-EDB33F19E5F2}"/>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16" name="Rectangle 41">
            <a:extLst>
              <a:ext uri="{FF2B5EF4-FFF2-40B4-BE49-F238E27FC236}">
                <a16:creationId xmlns:a16="http://schemas.microsoft.com/office/drawing/2014/main" id="{AB6D6D05-C770-D5C4-E7A0-6527E1D79D5F}"/>
              </a:ext>
            </a:extLst>
          </p:cNvPr>
          <p:cNvSpPr>
            <a:spLocks noGrp="1" noChangeArrowheads="1"/>
          </p:cNvSpPr>
          <p:nvPr userDrawn="1">
            <p:ph type="sldNum" sz="quarter" idx="10"/>
          </p:nvPr>
        </p:nvSpPr>
        <p:spPr>
          <a:xfrm>
            <a:off x="10119245" y="6613142"/>
            <a:ext cx="1928293" cy="244857"/>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7" name="Rectangle 42">
            <a:extLst>
              <a:ext uri="{FF2B5EF4-FFF2-40B4-BE49-F238E27FC236}">
                <a16:creationId xmlns:a16="http://schemas.microsoft.com/office/drawing/2014/main" id="{C0A1A46A-9CB1-BCDD-1C8C-0E8C4EC6D63A}"/>
              </a:ext>
            </a:extLst>
          </p:cNvPr>
          <p:cNvSpPr>
            <a:spLocks noGrp="1" noChangeArrowheads="1"/>
          </p:cNvSpPr>
          <p:nvPr userDrawn="1">
            <p:ph type="ftr" sz="quarter" idx="11"/>
          </p:nvPr>
        </p:nvSpPr>
        <p:spPr>
          <a:xfrm>
            <a:off x="2387600" y="6613143"/>
            <a:ext cx="7416800" cy="244856"/>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8" name="Rectangle 43">
            <a:extLst>
              <a:ext uri="{FF2B5EF4-FFF2-40B4-BE49-F238E27FC236}">
                <a16:creationId xmlns:a16="http://schemas.microsoft.com/office/drawing/2014/main" id="{D729B9CC-167D-3E6E-3646-EE06F591C091}"/>
              </a:ext>
            </a:extLst>
          </p:cNvPr>
          <p:cNvSpPr>
            <a:spLocks noGrp="1" noChangeArrowheads="1"/>
          </p:cNvSpPr>
          <p:nvPr userDrawn="1">
            <p:ph type="dt" sz="half" idx="12"/>
          </p:nvPr>
        </p:nvSpPr>
        <p:spPr>
          <a:xfrm>
            <a:off x="128589" y="6613142"/>
            <a:ext cx="2047412" cy="244857"/>
          </a:xfrm>
          <a:prstGeom prst="rect">
            <a:avLst/>
          </a:prstGeom>
          <a:ln/>
        </p:spPr>
        <p:txBody>
          <a:bodyPr lIns="0"/>
          <a:lstStyle>
            <a:lvl1pPr>
              <a:defRPr sz="800">
                <a:solidFill>
                  <a:schemeClr val="tx2"/>
                </a:solidFill>
              </a:defRPr>
            </a:lvl1pPr>
          </a:lstStyle>
          <a:p>
            <a:pPr>
              <a:defRPr/>
            </a:pPr>
            <a:fld id="{CD930751-86DB-4D62-B384-D5446C3FEB9E}" type="datetime1">
              <a:rPr lang="de-DE" smtClean="0"/>
              <a:t>12.01.2026</a:t>
            </a:fld>
            <a:endParaRPr lang="de-DE" dirty="0"/>
          </a:p>
        </p:txBody>
      </p:sp>
      <p:sp>
        <p:nvSpPr>
          <p:cNvPr id="20" name="Textplatzhalter 7">
            <a:extLst>
              <a:ext uri="{FF2B5EF4-FFF2-40B4-BE49-F238E27FC236}">
                <a16:creationId xmlns:a16="http://schemas.microsoft.com/office/drawing/2014/main" id="{9858668B-CF56-F10D-D5BD-DA10074E08CA}"/>
              </a:ext>
            </a:extLst>
          </p:cNvPr>
          <p:cNvSpPr>
            <a:spLocks noGrp="1"/>
          </p:cNvSpPr>
          <p:nvPr userDrawn="1">
            <p:ph type="body" sz="quarter" idx="13" hasCustomPrompt="1"/>
          </p:nvPr>
        </p:nvSpPr>
        <p:spPr>
          <a:xfrm>
            <a:off x="144464" y="313571"/>
            <a:ext cx="10726642"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29" name="Titel 1">
            <a:extLst>
              <a:ext uri="{FF2B5EF4-FFF2-40B4-BE49-F238E27FC236}">
                <a16:creationId xmlns:a16="http://schemas.microsoft.com/office/drawing/2014/main" id="{B989DF50-D8BD-3859-5983-B943E885C5AD}"/>
              </a:ext>
            </a:extLst>
          </p:cNvPr>
          <p:cNvSpPr>
            <a:spLocks noGrp="1"/>
          </p:cNvSpPr>
          <p:nvPr userDrawn="1">
            <p:ph type="title" hasCustomPrompt="1"/>
          </p:nvPr>
        </p:nvSpPr>
        <p:spPr>
          <a:xfrm>
            <a:off x="143704" y="63133"/>
            <a:ext cx="10726642"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
        <p:nvSpPr>
          <p:cNvPr id="39" name="Textplatzhalter 2">
            <a:extLst>
              <a:ext uri="{FF2B5EF4-FFF2-40B4-BE49-F238E27FC236}">
                <a16:creationId xmlns:a16="http://schemas.microsoft.com/office/drawing/2014/main" id="{0DB6AFFA-B122-6E37-5796-608FC84C5539}"/>
              </a:ext>
            </a:extLst>
          </p:cNvPr>
          <p:cNvSpPr>
            <a:spLocks noGrp="1"/>
          </p:cNvSpPr>
          <p:nvPr userDrawn="1">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1" name="Inhaltsplatzhalter 2">
            <a:extLst>
              <a:ext uri="{FF2B5EF4-FFF2-40B4-BE49-F238E27FC236}">
                <a16:creationId xmlns:a16="http://schemas.microsoft.com/office/drawing/2014/main" id="{322AEF36-85D3-5780-15D5-613D8A4247A5}"/>
              </a:ext>
            </a:extLst>
          </p:cNvPr>
          <p:cNvSpPr>
            <a:spLocks noGrp="1"/>
          </p:cNvSpPr>
          <p:nvPr userDrawn="1">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1">
                  <a:lumMod val="20000"/>
                  <a:lumOff val="8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 name="Gruppieren 1">
            <a:extLst>
              <a:ext uri="{FF2B5EF4-FFF2-40B4-BE49-F238E27FC236}">
                <a16:creationId xmlns:a16="http://schemas.microsoft.com/office/drawing/2014/main" id="{7085B9E9-41B4-4CF8-C88F-3608E352A3E7}"/>
              </a:ext>
            </a:extLst>
          </p:cNvPr>
          <p:cNvGrpSpPr/>
          <p:nvPr userDrawn="1"/>
        </p:nvGrpSpPr>
        <p:grpSpPr>
          <a:xfrm>
            <a:off x="11576050" y="71438"/>
            <a:ext cx="539750" cy="541337"/>
            <a:chOff x="11576050" y="71438"/>
            <a:chExt cx="539750" cy="541337"/>
          </a:xfrm>
        </p:grpSpPr>
        <p:sp>
          <p:nvSpPr>
            <p:cNvPr id="4" name="AutoShape 3">
              <a:extLst>
                <a:ext uri="{FF2B5EF4-FFF2-40B4-BE49-F238E27FC236}">
                  <a16:creationId xmlns:a16="http://schemas.microsoft.com/office/drawing/2014/main" id="{6E7C085E-4449-0E1D-7C83-D25460B6809B}"/>
                </a:ext>
              </a:extLst>
            </p:cNvPr>
            <p:cNvSpPr>
              <a:spLocks noChangeAspect="1" noChangeArrowheads="1" noTextEdit="1"/>
            </p:cNvSpPr>
            <p:nvPr userDrawn="1"/>
          </p:nvSpPr>
          <p:spPr bwMode="auto">
            <a:xfrm>
              <a:off x="11576050" y="71438"/>
              <a:ext cx="539750" cy="541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 name="Rectangle 5">
              <a:extLst>
                <a:ext uri="{FF2B5EF4-FFF2-40B4-BE49-F238E27FC236}">
                  <a16:creationId xmlns:a16="http://schemas.microsoft.com/office/drawing/2014/main" id="{4DC33E31-0EB9-0802-8A41-D49AEFAB8FF2}"/>
                </a:ext>
              </a:extLst>
            </p:cNvPr>
            <p:cNvSpPr>
              <a:spLocks noChangeArrowheads="1"/>
            </p:cNvSpPr>
            <p:nvPr userDrawn="1"/>
          </p:nvSpPr>
          <p:spPr bwMode="auto">
            <a:xfrm>
              <a:off x="11576050" y="71438"/>
              <a:ext cx="539750" cy="541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 name="Freeform 6">
              <a:extLst>
                <a:ext uri="{FF2B5EF4-FFF2-40B4-BE49-F238E27FC236}">
                  <a16:creationId xmlns:a16="http://schemas.microsoft.com/office/drawing/2014/main" id="{94F7684C-B1A6-7738-7FA4-DC802DA0C2DA}"/>
                </a:ext>
              </a:extLst>
            </p:cNvPr>
            <p:cNvSpPr>
              <a:spLocks noEditPoints="1"/>
            </p:cNvSpPr>
            <p:nvPr userDrawn="1"/>
          </p:nvSpPr>
          <p:spPr bwMode="auto">
            <a:xfrm>
              <a:off x="11628438" y="401638"/>
              <a:ext cx="63500" cy="80962"/>
            </a:xfrm>
            <a:custGeom>
              <a:avLst/>
              <a:gdLst>
                <a:gd name="T0" fmla="*/ 24 w 44"/>
                <a:gd name="T1" fmla="*/ 18 h 56"/>
                <a:gd name="T2" fmla="*/ 32 w 44"/>
                <a:gd name="T3" fmla="*/ 14 h 56"/>
                <a:gd name="T4" fmla="*/ 23 w 44"/>
                <a:gd name="T5" fmla="*/ 5 h 56"/>
                <a:gd name="T6" fmla="*/ 11 w 44"/>
                <a:gd name="T7" fmla="*/ 18 h 56"/>
                <a:gd name="T8" fmla="*/ 24 w 44"/>
                <a:gd name="T9" fmla="*/ 18 h 56"/>
                <a:gd name="T10" fmla="*/ 44 w 44"/>
                <a:gd name="T11" fmla="*/ 41 h 56"/>
                <a:gd name="T12" fmla="*/ 22 w 44"/>
                <a:gd name="T13" fmla="*/ 56 h 56"/>
                <a:gd name="T14" fmla="*/ 0 w 44"/>
                <a:gd name="T15" fmla="*/ 29 h 56"/>
                <a:gd name="T16" fmla="*/ 25 w 44"/>
                <a:gd name="T17" fmla="*/ 0 h 56"/>
                <a:gd name="T18" fmla="*/ 44 w 44"/>
                <a:gd name="T19" fmla="*/ 21 h 56"/>
                <a:gd name="T20" fmla="*/ 42 w 44"/>
                <a:gd name="T21" fmla="*/ 22 h 56"/>
                <a:gd name="T22" fmla="*/ 11 w 44"/>
                <a:gd name="T23" fmla="*/ 22 h 56"/>
                <a:gd name="T24" fmla="*/ 29 w 44"/>
                <a:gd name="T25" fmla="*/ 45 h 56"/>
                <a:gd name="T26" fmla="*/ 43 w 44"/>
                <a:gd name="T27" fmla="*/ 39 h 56"/>
                <a:gd name="T28" fmla="*/ 44 w 44"/>
                <a:gd name="T2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56">
                  <a:moveTo>
                    <a:pt x="24" y="18"/>
                  </a:moveTo>
                  <a:cubicBezTo>
                    <a:pt x="31" y="18"/>
                    <a:pt x="32" y="18"/>
                    <a:pt x="32" y="14"/>
                  </a:cubicBezTo>
                  <a:cubicBezTo>
                    <a:pt x="32" y="10"/>
                    <a:pt x="29" y="5"/>
                    <a:pt x="23" y="5"/>
                  </a:cubicBezTo>
                  <a:cubicBezTo>
                    <a:pt x="16" y="5"/>
                    <a:pt x="12" y="11"/>
                    <a:pt x="11" y="18"/>
                  </a:cubicBezTo>
                  <a:lnTo>
                    <a:pt x="24" y="18"/>
                  </a:lnTo>
                  <a:close/>
                  <a:moveTo>
                    <a:pt x="44" y="41"/>
                  </a:moveTo>
                  <a:cubicBezTo>
                    <a:pt x="40" y="49"/>
                    <a:pt x="32" y="56"/>
                    <a:pt x="22" y="56"/>
                  </a:cubicBezTo>
                  <a:cubicBezTo>
                    <a:pt x="8" y="56"/>
                    <a:pt x="0" y="42"/>
                    <a:pt x="0" y="29"/>
                  </a:cubicBezTo>
                  <a:cubicBezTo>
                    <a:pt x="0" y="15"/>
                    <a:pt x="10" y="0"/>
                    <a:pt x="25" y="0"/>
                  </a:cubicBezTo>
                  <a:cubicBezTo>
                    <a:pt x="37" y="0"/>
                    <a:pt x="44" y="9"/>
                    <a:pt x="44" y="21"/>
                  </a:cubicBezTo>
                  <a:cubicBezTo>
                    <a:pt x="42" y="22"/>
                    <a:pt x="42" y="22"/>
                    <a:pt x="42" y="22"/>
                  </a:cubicBezTo>
                  <a:cubicBezTo>
                    <a:pt x="11" y="22"/>
                    <a:pt x="11" y="22"/>
                    <a:pt x="11" y="22"/>
                  </a:cubicBezTo>
                  <a:cubicBezTo>
                    <a:pt x="11" y="34"/>
                    <a:pt x="16" y="45"/>
                    <a:pt x="29" y="45"/>
                  </a:cubicBezTo>
                  <a:cubicBezTo>
                    <a:pt x="34" y="45"/>
                    <a:pt x="39" y="43"/>
                    <a:pt x="43" y="39"/>
                  </a:cubicBezTo>
                  <a:lnTo>
                    <a:pt x="44" y="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7" name="Freeform 7">
              <a:extLst>
                <a:ext uri="{FF2B5EF4-FFF2-40B4-BE49-F238E27FC236}">
                  <a16:creationId xmlns:a16="http://schemas.microsoft.com/office/drawing/2014/main" id="{C312576E-D7F6-3117-6436-30C30F4C729E}"/>
                </a:ext>
              </a:extLst>
            </p:cNvPr>
            <p:cNvSpPr>
              <a:spLocks/>
            </p:cNvSpPr>
            <p:nvPr userDrawn="1"/>
          </p:nvSpPr>
          <p:spPr bwMode="auto">
            <a:xfrm>
              <a:off x="11698288" y="401638"/>
              <a:ext cx="84138" cy="80962"/>
            </a:xfrm>
            <a:custGeom>
              <a:avLst/>
              <a:gdLst>
                <a:gd name="T0" fmla="*/ 7 w 59"/>
                <a:gd name="T1" fmla="*/ 11 h 56"/>
                <a:gd name="T2" fmla="*/ 5 w 59"/>
                <a:gd name="T3" fmla="*/ 8 h 56"/>
                <a:gd name="T4" fmla="*/ 0 w 59"/>
                <a:gd name="T5" fmla="*/ 6 h 56"/>
                <a:gd name="T6" fmla="*/ 0 w 59"/>
                <a:gd name="T7" fmla="*/ 4 h 56"/>
                <a:gd name="T8" fmla="*/ 19 w 59"/>
                <a:gd name="T9" fmla="*/ 0 h 56"/>
                <a:gd name="T10" fmla="*/ 21 w 59"/>
                <a:gd name="T11" fmla="*/ 1 h 56"/>
                <a:gd name="T12" fmla="*/ 20 w 59"/>
                <a:gd name="T13" fmla="*/ 11 h 56"/>
                <a:gd name="T14" fmla="*/ 20 w 59"/>
                <a:gd name="T15" fmla="*/ 37 h 56"/>
                <a:gd name="T16" fmla="*/ 29 w 59"/>
                <a:gd name="T17" fmla="*/ 46 h 56"/>
                <a:gd name="T18" fmla="*/ 39 w 59"/>
                <a:gd name="T19" fmla="*/ 42 h 56"/>
                <a:gd name="T20" fmla="*/ 39 w 59"/>
                <a:gd name="T21" fmla="*/ 12 h 56"/>
                <a:gd name="T22" fmla="*/ 37 w 59"/>
                <a:gd name="T23" fmla="*/ 8 h 56"/>
                <a:gd name="T24" fmla="*/ 31 w 59"/>
                <a:gd name="T25" fmla="*/ 6 h 56"/>
                <a:gd name="T26" fmla="*/ 31 w 59"/>
                <a:gd name="T27" fmla="*/ 4 h 56"/>
                <a:gd name="T28" fmla="*/ 52 w 59"/>
                <a:gd name="T29" fmla="*/ 0 h 56"/>
                <a:gd name="T30" fmla="*/ 53 w 59"/>
                <a:gd name="T31" fmla="*/ 1 h 56"/>
                <a:gd name="T32" fmla="*/ 52 w 59"/>
                <a:gd name="T33" fmla="*/ 11 h 56"/>
                <a:gd name="T34" fmla="*/ 52 w 59"/>
                <a:gd name="T35" fmla="*/ 44 h 56"/>
                <a:gd name="T36" fmla="*/ 55 w 59"/>
                <a:gd name="T37" fmla="*/ 49 h 56"/>
                <a:gd name="T38" fmla="*/ 59 w 59"/>
                <a:gd name="T39" fmla="*/ 49 h 56"/>
                <a:gd name="T40" fmla="*/ 59 w 59"/>
                <a:gd name="T41" fmla="*/ 51 h 56"/>
                <a:gd name="T42" fmla="*/ 41 w 59"/>
                <a:gd name="T43" fmla="*/ 56 h 56"/>
                <a:gd name="T44" fmla="*/ 39 w 59"/>
                <a:gd name="T45" fmla="*/ 55 h 56"/>
                <a:gd name="T46" fmla="*/ 39 w 59"/>
                <a:gd name="T47" fmla="*/ 46 h 56"/>
                <a:gd name="T48" fmla="*/ 21 w 59"/>
                <a:gd name="T49" fmla="*/ 56 h 56"/>
                <a:gd name="T50" fmla="*/ 7 w 59"/>
                <a:gd name="T51" fmla="*/ 42 h 56"/>
                <a:gd name="T52" fmla="*/ 7 w 59"/>
                <a:gd name="T53"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6">
                  <a:moveTo>
                    <a:pt x="7" y="11"/>
                  </a:moveTo>
                  <a:cubicBezTo>
                    <a:pt x="7" y="9"/>
                    <a:pt x="7" y="8"/>
                    <a:pt x="5" y="8"/>
                  </a:cubicBezTo>
                  <a:cubicBezTo>
                    <a:pt x="0" y="6"/>
                    <a:pt x="0" y="6"/>
                    <a:pt x="0" y="6"/>
                  </a:cubicBezTo>
                  <a:cubicBezTo>
                    <a:pt x="0" y="4"/>
                    <a:pt x="0" y="4"/>
                    <a:pt x="0" y="4"/>
                  </a:cubicBezTo>
                  <a:cubicBezTo>
                    <a:pt x="6" y="3"/>
                    <a:pt x="14" y="2"/>
                    <a:pt x="19" y="0"/>
                  </a:cubicBezTo>
                  <a:cubicBezTo>
                    <a:pt x="21" y="1"/>
                    <a:pt x="21" y="1"/>
                    <a:pt x="21" y="1"/>
                  </a:cubicBezTo>
                  <a:cubicBezTo>
                    <a:pt x="20" y="4"/>
                    <a:pt x="20" y="8"/>
                    <a:pt x="20" y="11"/>
                  </a:cubicBezTo>
                  <a:cubicBezTo>
                    <a:pt x="20" y="37"/>
                    <a:pt x="20" y="37"/>
                    <a:pt x="20" y="37"/>
                  </a:cubicBezTo>
                  <a:cubicBezTo>
                    <a:pt x="20" y="44"/>
                    <a:pt x="23" y="46"/>
                    <a:pt x="29" y="46"/>
                  </a:cubicBezTo>
                  <a:cubicBezTo>
                    <a:pt x="33" y="46"/>
                    <a:pt x="37" y="44"/>
                    <a:pt x="39" y="42"/>
                  </a:cubicBezTo>
                  <a:cubicBezTo>
                    <a:pt x="39" y="12"/>
                    <a:pt x="39" y="12"/>
                    <a:pt x="39" y="12"/>
                  </a:cubicBezTo>
                  <a:cubicBezTo>
                    <a:pt x="39" y="10"/>
                    <a:pt x="39" y="9"/>
                    <a:pt x="37" y="8"/>
                  </a:cubicBezTo>
                  <a:cubicBezTo>
                    <a:pt x="31" y="6"/>
                    <a:pt x="31" y="6"/>
                    <a:pt x="31" y="6"/>
                  </a:cubicBezTo>
                  <a:cubicBezTo>
                    <a:pt x="31" y="4"/>
                    <a:pt x="31" y="4"/>
                    <a:pt x="31" y="4"/>
                  </a:cubicBezTo>
                  <a:cubicBezTo>
                    <a:pt x="37" y="3"/>
                    <a:pt x="46" y="3"/>
                    <a:pt x="52" y="0"/>
                  </a:cubicBezTo>
                  <a:cubicBezTo>
                    <a:pt x="53" y="1"/>
                    <a:pt x="53" y="1"/>
                    <a:pt x="53" y="1"/>
                  </a:cubicBezTo>
                  <a:cubicBezTo>
                    <a:pt x="52" y="4"/>
                    <a:pt x="52" y="8"/>
                    <a:pt x="52" y="11"/>
                  </a:cubicBezTo>
                  <a:cubicBezTo>
                    <a:pt x="52" y="44"/>
                    <a:pt x="52" y="44"/>
                    <a:pt x="52" y="44"/>
                  </a:cubicBezTo>
                  <a:cubicBezTo>
                    <a:pt x="52" y="48"/>
                    <a:pt x="53" y="49"/>
                    <a:pt x="55" y="49"/>
                  </a:cubicBezTo>
                  <a:cubicBezTo>
                    <a:pt x="59" y="49"/>
                    <a:pt x="59" y="49"/>
                    <a:pt x="59" y="49"/>
                  </a:cubicBezTo>
                  <a:cubicBezTo>
                    <a:pt x="59" y="51"/>
                    <a:pt x="59" y="51"/>
                    <a:pt x="59" y="51"/>
                  </a:cubicBezTo>
                  <a:cubicBezTo>
                    <a:pt x="53" y="52"/>
                    <a:pt x="46" y="53"/>
                    <a:pt x="41" y="56"/>
                  </a:cubicBezTo>
                  <a:cubicBezTo>
                    <a:pt x="39" y="55"/>
                    <a:pt x="39" y="55"/>
                    <a:pt x="39" y="55"/>
                  </a:cubicBezTo>
                  <a:cubicBezTo>
                    <a:pt x="39" y="46"/>
                    <a:pt x="39" y="46"/>
                    <a:pt x="39" y="46"/>
                  </a:cubicBezTo>
                  <a:cubicBezTo>
                    <a:pt x="34" y="51"/>
                    <a:pt x="28" y="56"/>
                    <a:pt x="21" y="56"/>
                  </a:cubicBezTo>
                  <a:cubicBezTo>
                    <a:pt x="11" y="56"/>
                    <a:pt x="7" y="50"/>
                    <a:pt x="7" y="42"/>
                  </a:cubicBezTo>
                  <a:lnTo>
                    <a:pt x="7" y="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8" name="Freeform 8">
              <a:extLst>
                <a:ext uri="{FF2B5EF4-FFF2-40B4-BE49-F238E27FC236}">
                  <a16:creationId xmlns:a16="http://schemas.microsoft.com/office/drawing/2014/main" id="{F79768E5-60CE-45A7-71D9-54F130418E14}"/>
                </a:ext>
              </a:extLst>
            </p:cNvPr>
            <p:cNvSpPr>
              <a:spLocks/>
            </p:cNvSpPr>
            <p:nvPr userDrawn="1"/>
          </p:nvSpPr>
          <p:spPr bwMode="auto">
            <a:xfrm>
              <a:off x="11791950" y="354013"/>
              <a:ext cx="55563" cy="125412"/>
            </a:xfrm>
            <a:custGeom>
              <a:avLst/>
              <a:gdLst>
                <a:gd name="T0" fmla="*/ 21 w 39"/>
                <a:gd name="T1" fmla="*/ 80 h 88"/>
                <a:gd name="T2" fmla="*/ 30 w 39"/>
                <a:gd name="T3" fmla="*/ 84 h 88"/>
                <a:gd name="T4" fmla="*/ 32 w 39"/>
                <a:gd name="T5" fmla="*/ 84 h 88"/>
                <a:gd name="T6" fmla="*/ 32 w 39"/>
                <a:gd name="T7" fmla="*/ 88 h 88"/>
                <a:gd name="T8" fmla="*/ 15 w 39"/>
                <a:gd name="T9" fmla="*/ 87 h 88"/>
                <a:gd name="T10" fmla="*/ 0 w 39"/>
                <a:gd name="T11" fmla="*/ 88 h 88"/>
                <a:gd name="T12" fmla="*/ 0 w 39"/>
                <a:gd name="T13" fmla="*/ 84 h 88"/>
                <a:gd name="T14" fmla="*/ 3 w 39"/>
                <a:gd name="T15" fmla="*/ 84 h 88"/>
                <a:gd name="T16" fmla="*/ 8 w 39"/>
                <a:gd name="T17" fmla="*/ 80 h 88"/>
                <a:gd name="T18" fmla="*/ 8 w 39"/>
                <a:gd name="T19" fmla="*/ 43 h 88"/>
                <a:gd name="T20" fmla="*/ 0 w 39"/>
                <a:gd name="T21" fmla="*/ 43 h 88"/>
                <a:gd name="T22" fmla="*/ 0 w 39"/>
                <a:gd name="T23" fmla="*/ 40 h 88"/>
                <a:gd name="T24" fmla="*/ 8 w 39"/>
                <a:gd name="T25" fmla="*/ 36 h 88"/>
                <a:gd name="T26" fmla="*/ 8 w 39"/>
                <a:gd name="T27" fmla="*/ 28 h 88"/>
                <a:gd name="T28" fmla="*/ 18 w 39"/>
                <a:gd name="T29" fmla="*/ 8 h 88"/>
                <a:gd name="T30" fmla="*/ 31 w 39"/>
                <a:gd name="T31" fmla="*/ 0 h 88"/>
                <a:gd name="T32" fmla="*/ 39 w 39"/>
                <a:gd name="T33" fmla="*/ 7 h 88"/>
                <a:gd name="T34" fmla="*/ 33 w 39"/>
                <a:gd name="T35" fmla="*/ 13 h 88"/>
                <a:gd name="T36" fmla="*/ 26 w 39"/>
                <a:gd name="T37" fmla="*/ 8 h 88"/>
                <a:gd name="T38" fmla="*/ 21 w 39"/>
                <a:gd name="T39" fmla="*/ 15 h 88"/>
                <a:gd name="T40" fmla="*/ 21 w 39"/>
                <a:gd name="T41" fmla="*/ 36 h 88"/>
                <a:gd name="T42" fmla="*/ 34 w 39"/>
                <a:gd name="T43" fmla="*/ 36 h 88"/>
                <a:gd name="T44" fmla="*/ 34 w 39"/>
                <a:gd name="T45" fmla="*/ 43 h 88"/>
                <a:gd name="T46" fmla="*/ 21 w 39"/>
                <a:gd name="T47" fmla="*/ 43 h 88"/>
                <a:gd name="T48" fmla="*/ 21 w 39"/>
                <a:gd name="T4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88">
                  <a:moveTo>
                    <a:pt x="21" y="80"/>
                  </a:moveTo>
                  <a:cubicBezTo>
                    <a:pt x="21" y="84"/>
                    <a:pt x="23" y="84"/>
                    <a:pt x="30" y="84"/>
                  </a:cubicBezTo>
                  <a:cubicBezTo>
                    <a:pt x="32" y="84"/>
                    <a:pt x="32" y="84"/>
                    <a:pt x="32" y="84"/>
                  </a:cubicBezTo>
                  <a:cubicBezTo>
                    <a:pt x="32" y="88"/>
                    <a:pt x="32" y="88"/>
                    <a:pt x="32" y="88"/>
                  </a:cubicBezTo>
                  <a:cubicBezTo>
                    <a:pt x="26" y="88"/>
                    <a:pt x="20" y="87"/>
                    <a:pt x="15" y="87"/>
                  </a:cubicBezTo>
                  <a:cubicBezTo>
                    <a:pt x="10" y="87"/>
                    <a:pt x="5" y="88"/>
                    <a:pt x="0" y="88"/>
                  </a:cubicBezTo>
                  <a:cubicBezTo>
                    <a:pt x="0" y="84"/>
                    <a:pt x="0" y="84"/>
                    <a:pt x="0" y="84"/>
                  </a:cubicBezTo>
                  <a:cubicBezTo>
                    <a:pt x="3" y="84"/>
                    <a:pt x="3" y="84"/>
                    <a:pt x="3" y="84"/>
                  </a:cubicBezTo>
                  <a:cubicBezTo>
                    <a:pt x="7" y="84"/>
                    <a:pt x="8" y="84"/>
                    <a:pt x="8" y="80"/>
                  </a:cubicBezTo>
                  <a:cubicBezTo>
                    <a:pt x="8" y="43"/>
                    <a:pt x="8" y="43"/>
                    <a:pt x="8" y="43"/>
                  </a:cubicBezTo>
                  <a:cubicBezTo>
                    <a:pt x="0" y="43"/>
                    <a:pt x="0" y="43"/>
                    <a:pt x="0" y="43"/>
                  </a:cubicBezTo>
                  <a:cubicBezTo>
                    <a:pt x="0" y="40"/>
                    <a:pt x="0" y="40"/>
                    <a:pt x="0" y="40"/>
                  </a:cubicBezTo>
                  <a:cubicBezTo>
                    <a:pt x="3" y="39"/>
                    <a:pt x="6" y="38"/>
                    <a:pt x="8" y="36"/>
                  </a:cubicBezTo>
                  <a:cubicBezTo>
                    <a:pt x="8" y="28"/>
                    <a:pt x="8" y="28"/>
                    <a:pt x="8" y="28"/>
                  </a:cubicBezTo>
                  <a:cubicBezTo>
                    <a:pt x="8" y="20"/>
                    <a:pt x="12" y="13"/>
                    <a:pt x="18" y="8"/>
                  </a:cubicBezTo>
                  <a:cubicBezTo>
                    <a:pt x="23" y="2"/>
                    <a:pt x="27" y="0"/>
                    <a:pt x="31" y="0"/>
                  </a:cubicBezTo>
                  <a:cubicBezTo>
                    <a:pt x="36" y="0"/>
                    <a:pt x="39" y="2"/>
                    <a:pt x="39" y="7"/>
                  </a:cubicBezTo>
                  <a:cubicBezTo>
                    <a:pt x="39" y="10"/>
                    <a:pt x="37" y="13"/>
                    <a:pt x="33" y="13"/>
                  </a:cubicBezTo>
                  <a:cubicBezTo>
                    <a:pt x="30" y="13"/>
                    <a:pt x="30" y="8"/>
                    <a:pt x="26" y="8"/>
                  </a:cubicBezTo>
                  <a:cubicBezTo>
                    <a:pt x="22" y="8"/>
                    <a:pt x="21" y="11"/>
                    <a:pt x="21" y="15"/>
                  </a:cubicBezTo>
                  <a:cubicBezTo>
                    <a:pt x="21" y="36"/>
                    <a:pt x="21" y="36"/>
                    <a:pt x="21" y="36"/>
                  </a:cubicBezTo>
                  <a:cubicBezTo>
                    <a:pt x="34" y="36"/>
                    <a:pt x="34" y="36"/>
                    <a:pt x="34" y="36"/>
                  </a:cubicBezTo>
                  <a:cubicBezTo>
                    <a:pt x="34" y="43"/>
                    <a:pt x="34" y="43"/>
                    <a:pt x="34" y="43"/>
                  </a:cubicBezTo>
                  <a:cubicBezTo>
                    <a:pt x="21" y="43"/>
                    <a:pt x="21" y="43"/>
                    <a:pt x="21" y="43"/>
                  </a:cubicBezTo>
                  <a:lnTo>
                    <a:pt x="21" y="8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9" name="Freeform 9">
              <a:extLst>
                <a:ext uri="{FF2B5EF4-FFF2-40B4-BE49-F238E27FC236}">
                  <a16:creationId xmlns:a16="http://schemas.microsoft.com/office/drawing/2014/main" id="{5A7FB724-36E7-0B76-922F-B89CDAB59EE1}"/>
                </a:ext>
              </a:extLst>
            </p:cNvPr>
            <p:cNvSpPr>
              <a:spLocks noEditPoints="1"/>
            </p:cNvSpPr>
            <p:nvPr userDrawn="1"/>
          </p:nvSpPr>
          <p:spPr bwMode="auto">
            <a:xfrm>
              <a:off x="11845925" y="401638"/>
              <a:ext cx="79375" cy="80962"/>
            </a:xfrm>
            <a:custGeom>
              <a:avLst/>
              <a:gdLst>
                <a:gd name="T0" fmla="*/ 14 w 56"/>
                <a:gd name="T1" fmla="*/ 28 h 56"/>
                <a:gd name="T2" fmla="*/ 29 w 56"/>
                <a:gd name="T3" fmla="*/ 51 h 56"/>
                <a:gd name="T4" fmla="*/ 42 w 56"/>
                <a:gd name="T5" fmla="*/ 30 h 56"/>
                <a:gd name="T6" fmla="*/ 28 w 56"/>
                <a:gd name="T7" fmla="*/ 4 h 56"/>
                <a:gd name="T8" fmla="*/ 14 w 56"/>
                <a:gd name="T9" fmla="*/ 28 h 56"/>
                <a:gd name="T10" fmla="*/ 28 w 56"/>
                <a:gd name="T11" fmla="*/ 0 h 56"/>
                <a:gd name="T12" fmla="*/ 56 w 56"/>
                <a:gd name="T13" fmla="*/ 27 h 56"/>
                <a:gd name="T14" fmla="*/ 28 w 56"/>
                <a:gd name="T15" fmla="*/ 56 h 56"/>
                <a:gd name="T16" fmla="*/ 0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14" y="28"/>
                  </a:moveTo>
                  <a:cubicBezTo>
                    <a:pt x="14" y="38"/>
                    <a:pt x="17" y="51"/>
                    <a:pt x="29" y="51"/>
                  </a:cubicBezTo>
                  <a:cubicBezTo>
                    <a:pt x="39" y="51"/>
                    <a:pt x="42" y="40"/>
                    <a:pt x="42" y="30"/>
                  </a:cubicBezTo>
                  <a:cubicBezTo>
                    <a:pt x="42" y="22"/>
                    <a:pt x="39" y="4"/>
                    <a:pt x="28" y="4"/>
                  </a:cubicBezTo>
                  <a:cubicBezTo>
                    <a:pt x="15" y="4"/>
                    <a:pt x="14" y="19"/>
                    <a:pt x="14" y="28"/>
                  </a:cubicBezTo>
                  <a:moveTo>
                    <a:pt x="28" y="0"/>
                  </a:moveTo>
                  <a:cubicBezTo>
                    <a:pt x="45" y="0"/>
                    <a:pt x="56" y="11"/>
                    <a:pt x="56" y="27"/>
                  </a:cubicBezTo>
                  <a:cubicBezTo>
                    <a:pt x="56" y="43"/>
                    <a:pt x="43" y="56"/>
                    <a:pt x="28" y="56"/>
                  </a:cubicBezTo>
                  <a:cubicBezTo>
                    <a:pt x="12" y="56"/>
                    <a:pt x="0" y="44"/>
                    <a:pt x="0" y="28"/>
                  </a:cubicBezTo>
                  <a:cubicBezTo>
                    <a:pt x="0" y="12"/>
                    <a:pt x="12" y="0"/>
                    <a:pt x="2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0" name="Freeform 10">
              <a:extLst>
                <a:ext uri="{FF2B5EF4-FFF2-40B4-BE49-F238E27FC236}">
                  <a16:creationId xmlns:a16="http://schemas.microsoft.com/office/drawing/2014/main" id="{DCB61F05-9182-CB23-2BE0-A0A09515B127}"/>
                </a:ext>
              </a:extLst>
            </p:cNvPr>
            <p:cNvSpPr>
              <a:spLocks/>
            </p:cNvSpPr>
            <p:nvPr userDrawn="1"/>
          </p:nvSpPr>
          <p:spPr bwMode="auto">
            <a:xfrm>
              <a:off x="11931650" y="401638"/>
              <a:ext cx="130175" cy="77787"/>
            </a:xfrm>
            <a:custGeom>
              <a:avLst/>
              <a:gdLst>
                <a:gd name="T0" fmla="*/ 0 w 91"/>
                <a:gd name="T1" fmla="*/ 50 h 54"/>
                <a:gd name="T2" fmla="*/ 1 w 91"/>
                <a:gd name="T3" fmla="*/ 50 h 54"/>
                <a:gd name="T4" fmla="*/ 7 w 91"/>
                <a:gd name="T5" fmla="*/ 47 h 54"/>
                <a:gd name="T6" fmla="*/ 7 w 91"/>
                <a:gd name="T7" fmla="*/ 14 h 54"/>
                <a:gd name="T8" fmla="*/ 4 w 91"/>
                <a:gd name="T9" fmla="*/ 11 h 54"/>
                <a:gd name="T10" fmla="*/ 0 w 91"/>
                <a:gd name="T11" fmla="*/ 10 h 54"/>
                <a:gd name="T12" fmla="*/ 0 w 91"/>
                <a:gd name="T13" fmla="*/ 7 h 54"/>
                <a:gd name="T14" fmla="*/ 11 w 91"/>
                <a:gd name="T15" fmla="*/ 4 h 54"/>
                <a:gd name="T16" fmla="*/ 19 w 91"/>
                <a:gd name="T17" fmla="*/ 0 h 54"/>
                <a:gd name="T18" fmla="*/ 20 w 91"/>
                <a:gd name="T19" fmla="*/ 1 h 54"/>
                <a:gd name="T20" fmla="*/ 20 w 91"/>
                <a:gd name="T21" fmla="*/ 9 h 54"/>
                <a:gd name="T22" fmla="*/ 38 w 91"/>
                <a:gd name="T23" fmla="*/ 0 h 54"/>
                <a:gd name="T24" fmla="*/ 51 w 91"/>
                <a:gd name="T25" fmla="*/ 9 h 54"/>
                <a:gd name="T26" fmla="*/ 70 w 91"/>
                <a:gd name="T27" fmla="*/ 0 h 54"/>
                <a:gd name="T28" fmla="*/ 85 w 91"/>
                <a:gd name="T29" fmla="*/ 15 h 54"/>
                <a:gd name="T30" fmla="*/ 85 w 91"/>
                <a:gd name="T31" fmla="*/ 47 h 54"/>
                <a:gd name="T32" fmla="*/ 90 w 91"/>
                <a:gd name="T33" fmla="*/ 51 h 54"/>
                <a:gd name="T34" fmla="*/ 91 w 91"/>
                <a:gd name="T35" fmla="*/ 51 h 54"/>
                <a:gd name="T36" fmla="*/ 91 w 91"/>
                <a:gd name="T37" fmla="*/ 54 h 54"/>
                <a:gd name="T38" fmla="*/ 78 w 91"/>
                <a:gd name="T39" fmla="*/ 53 h 54"/>
                <a:gd name="T40" fmla="*/ 65 w 91"/>
                <a:gd name="T41" fmla="*/ 54 h 54"/>
                <a:gd name="T42" fmla="*/ 65 w 91"/>
                <a:gd name="T43" fmla="*/ 50 h 54"/>
                <a:gd name="T44" fmla="*/ 66 w 91"/>
                <a:gd name="T45" fmla="*/ 50 h 54"/>
                <a:gd name="T46" fmla="*/ 72 w 91"/>
                <a:gd name="T47" fmla="*/ 47 h 54"/>
                <a:gd name="T48" fmla="*/ 72 w 91"/>
                <a:gd name="T49" fmla="*/ 18 h 54"/>
                <a:gd name="T50" fmla="*/ 63 w 91"/>
                <a:gd name="T51" fmla="*/ 9 h 54"/>
                <a:gd name="T52" fmla="*/ 52 w 91"/>
                <a:gd name="T53" fmla="*/ 12 h 54"/>
                <a:gd name="T54" fmla="*/ 52 w 91"/>
                <a:gd name="T55" fmla="*/ 47 h 54"/>
                <a:gd name="T56" fmla="*/ 58 w 91"/>
                <a:gd name="T57" fmla="*/ 50 h 54"/>
                <a:gd name="T58" fmla="*/ 59 w 91"/>
                <a:gd name="T59" fmla="*/ 50 h 54"/>
                <a:gd name="T60" fmla="*/ 59 w 91"/>
                <a:gd name="T61" fmla="*/ 54 h 54"/>
                <a:gd name="T62" fmla="*/ 46 w 91"/>
                <a:gd name="T63" fmla="*/ 53 h 54"/>
                <a:gd name="T64" fmla="*/ 32 w 91"/>
                <a:gd name="T65" fmla="*/ 54 h 54"/>
                <a:gd name="T66" fmla="*/ 32 w 91"/>
                <a:gd name="T67" fmla="*/ 50 h 54"/>
                <a:gd name="T68" fmla="*/ 34 w 91"/>
                <a:gd name="T69" fmla="*/ 50 h 54"/>
                <a:gd name="T70" fmla="*/ 39 w 91"/>
                <a:gd name="T71" fmla="*/ 47 h 54"/>
                <a:gd name="T72" fmla="*/ 39 w 91"/>
                <a:gd name="T73" fmla="*/ 18 h 54"/>
                <a:gd name="T74" fmla="*/ 30 w 91"/>
                <a:gd name="T75" fmla="*/ 9 h 54"/>
                <a:gd name="T76" fmla="*/ 20 w 91"/>
                <a:gd name="T77" fmla="*/ 13 h 54"/>
                <a:gd name="T78" fmla="*/ 20 w 91"/>
                <a:gd name="T79" fmla="*/ 47 h 54"/>
                <a:gd name="T80" fmla="*/ 26 w 91"/>
                <a:gd name="T81" fmla="*/ 50 h 54"/>
                <a:gd name="T82" fmla="*/ 27 w 91"/>
                <a:gd name="T83" fmla="*/ 50 h 54"/>
                <a:gd name="T84" fmla="*/ 27 w 91"/>
                <a:gd name="T85" fmla="*/ 54 h 54"/>
                <a:gd name="T86" fmla="*/ 14 w 91"/>
                <a:gd name="T87" fmla="*/ 53 h 54"/>
                <a:gd name="T88" fmla="*/ 0 w 91"/>
                <a:gd name="T89" fmla="*/ 54 h 54"/>
                <a:gd name="T90" fmla="*/ 0 w 91"/>
                <a:gd name="T9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54">
                  <a:moveTo>
                    <a:pt x="0" y="50"/>
                  </a:moveTo>
                  <a:cubicBezTo>
                    <a:pt x="1" y="50"/>
                    <a:pt x="1" y="50"/>
                    <a:pt x="1" y="50"/>
                  </a:cubicBezTo>
                  <a:cubicBezTo>
                    <a:pt x="4" y="50"/>
                    <a:pt x="7" y="50"/>
                    <a:pt x="7" y="47"/>
                  </a:cubicBezTo>
                  <a:cubicBezTo>
                    <a:pt x="7" y="14"/>
                    <a:pt x="7" y="14"/>
                    <a:pt x="7" y="14"/>
                  </a:cubicBezTo>
                  <a:cubicBezTo>
                    <a:pt x="7" y="12"/>
                    <a:pt x="7" y="12"/>
                    <a:pt x="4" y="11"/>
                  </a:cubicBezTo>
                  <a:cubicBezTo>
                    <a:pt x="3" y="11"/>
                    <a:pt x="2" y="10"/>
                    <a:pt x="0" y="10"/>
                  </a:cubicBezTo>
                  <a:cubicBezTo>
                    <a:pt x="0" y="7"/>
                    <a:pt x="0" y="7"/>
                    <a:pt x="0" y="7"/>
                  </a:cubicBezTo>
                  <a:cubicBezTo>
                    <a:pt x="4" y="6"/>
                    <a:pt x="8" y="5"/>
                    <a:pt x="11" y="4"/>
                  </a:cubicBezTo>
                  <a:cubicBezTo>
                    <a:pt x="13" y="3"/>
                    <a:pt x="16" y="1"/>
                    <a:pt x="19" y="0"/>
                  </a:cubicBezTo>
                  <a:cubicBezTo>
                    <a:pt x="20" y="1"/>
                    <a:pt x="20" y="1"/>
                    <a:pt x="20" y="1"/>
                  </a:cubicBezTo>
                  <a:cubicBezTo>
                    <a:pt x="20" y="9"/>
                    <a:pt x="20" y="9"/>
                    <a:pt x="20" y="9"/>
                  </a:cubicBezTo>
                  <a:cubicBezTo>
                    <a:pt x="25" y="6"/>
                    <a:pt x="32" y="0"/>
                    <a:pt x="38" y="0"/>
                  </a:cubicBezTo>
                  <a:cubicBezTo>
                    <a:pt x="44" y="0"/>
                    <a:pt x="49" y="3"/>
                    <a:pt x="51" y="9"/>
                  </a:cubicBezTo>
                  <a:cubicBezTo>
                    <a:pt x="57" y="5"/>
                    <a:pt x="64" y="0"/>
                    <a:pt x="70" y="0"/>
                  </a:cubicBezTo>
                  <a:cubicBezTo>
                    <a:pt x="78" y="0"/>
                    <a:pt x="85" y="5"/>
                    <a:pt x="85" y="15"/>
                  </a:cubicBezTo>
                  <a:cubicBezTo>
                    <a:pt x="85" y="47"/>
                    <a:pt x="85" y="47"/>
                    <a:pt x="85" y="47"/>
                  </a:cubicBezTo>
                  <a:cubicBezTo>
                    <a:pt x="85" y="50"/>
                    <a:pt x="87" y="50"/>
                    <a:pt x="90" y="51"/>
                  </a:cubicBezTo>
                  <a:cubicBezTo>
                    <a:pt x="91" y="51"/>
                    <a:pt x="91" y="51"/>
                    <a:pt x="91" y="51"/>
                  </a:cubicBezTo>
                  <a:cubicBezTo>
                    <a:pt x="91" y="54"/>
                    <a:pt x="91" y="54"/>
                    <a:pt x="91" y="54"/>
                  </a:cubicBezTo>
                  <a:cubicBezTo>
                    <a:pt x="87" y="54"/>
                    <a:pt x="83" y="53"/>
                    <a:pt x="78" y="53"/>
                  </a:cubicBezTo>
                  <a:cubicBezTo>
                    <a:pt x="74" y="53"/>
                    <a:pt x="69" y="54"/>
                    <a:pt x="65" y="54"/>
                  </a:cubicBezTo>
                  <a:cubicBezTo>
                    <a:pt x="65" y="50"/>
                    <a:pt x="65" y="50"/>
                    <a:pt x="65" y="50"/>
                  </a:cubicBezTo>
                  <a:cubicBezTo>
                    <a:pt x="66" y="50"/>
                    <a:pt x="66" y="50"/>
                    <a:pt x="66" y="50"/>
                  </a:cubicBezTo>
                  <a:cubicBezTo>
                    <a:pt x="69" y="50"/>
                    <a:pt x="72" y="50"/>
                    <a:pt x="72" y="47"/>
                  </a:cubicBezTo>
                  <a:cubicBezTo>
                    <a:pt x="72" y="18"/>
                    <a:pt x="72" y="18"/>
                    <a:pt x="72" y="18"/>
                  </a:cubicBezTo>
                  <a:cubicBezTo>
                    <a:pt x="72" y="12"/>
                    <a:pt x="69" y="9"/>
                    <a:pt x="63" y="9"/>
                  </a:cubicBezTo>
                  <a:cubicBezTo>
                    <a:pt x="59" y="9"/>
                    <a:pt x="55" y="11"/>
                    <a:pt x="52" y="12"/>
                  </a:cubicBezTo>
                  <a:cubicBezTo>
                    <a:pt x="52" y="47"/>
                    <a:pt x="52" y="47"/>
                    <a:pt x="52" y="47"/>
                  </a:cubicBezTo>
                  <a:cubicBezTo>
                    <a:pt x="52" y="50"/>
                    <a:pt x="54" y="50"/>
                    <a:pt x="58" y="50"/>
                  </a:cubicBezTo>
                  <a:cubicBezTo>
                    <a:pt x="59" y="50"/>
                    <a:pt x="59" y="50"/>
                    <a:pt x="59" y="50"/>
                  </a:cubicBezTo>
                  <a:cubicBezTo>
                    <a:pt x="59" y="54"/>
                    <a:pt x="59" y="54"/>
                    <a:pt x="59" y="54"/>
                  </a:cubicBezTo>
                  <a:cubicBezTo>
                    <a:pt x="55" y="54"/>
                    <a:pt x="50" y="53"/>
                    <a:pt x="46" y="53"/>
                  </a:cubicBezTo>
                  <a:cubicBezTo>
                    <a:pt x="42" y="53"/>
                    <a:pt x="37" y="54"/>
                    <a:pt x="32" y="54"/>
                  </a:cubicBezTo>
                  <a:cubicBezTo>
                    <a:pt x="32" y="50"/>
                    <a:pt x="32" y="50"/>
                    <a:pt x="32" y="50"/>
                  </a:cubicBezTo>
                  <a:cubicBezTo>
                    <a:pt x="34" y="50"/>
                    <a:pt x="34" y="50"/>
                    <a:pt x="34" y="50"/>
                  </a:cubicBezTo>
                  <a:cubicBezTo>
                    <a:pt x="37" y="50"/>
                    <a:pt x="39" y="50"/>
                    <a:pt x="39" y="47"/>
                  </a:cubicBezTo>
                  <a:cubicBezTo>
                    <a:pt x="39" y="18"/>
                    <a:pt x="39" y="18"/>
                    <a:pt x="39" y="18"/>
                  </a:cubicBezTo>
                  <a:cubicBezTo>
                    <a:pt x="39" y="12"/>
                    <a:pt x="36" y="9"/>
                    <a:pt x="30" y="9"/>
                  </a:cubicBezTo>
                  <a:cubicBezTo>
                    <a:pt x="27" y="9"/>
                    <a:pt x="22" y="11"/>
                    <a:pt x="20" y="13"/>
                  </a:cubicBezTo>
                  <a:cubicBezTo>
                    <a:pt x="20" y="47"/>
                    <a:pt x="20" y="47"/>
                    <a:pt x="20" y="47"/>
                  </a:cubicBezTo>
                  <a:cubicBezTo>
                    <a:pt x="20" y="50"/>
                    <a:pt x="23" y="50"/>
                    <a:pt x="26" y="50"/>
                  </a:cubicBezTo>
                  <a:cubicBezTo>
                    <a:pt x="27" y="50"/>
                    <a:pt x="27" y="50"/>
                    <a:pt x="27" y="50"/>
                  </a:cubicBezTo>
                  <a:cubicBezTo>
                    <a:pt x="27" y="54"/>
                    <a:pt x="27" y="54"/>
                    <a:pt x="27" y="54"/>
                  </a:cubicBezTo>
                  <a:cubicBezTo>
                    <a:pt x="23" y="54"/>
                    <a:pt x="18" y="53"/>
                    <a:pt x="14" y="53"/>
                  </a:cubicBezTo>
                  <a:cubicBezTo>
                    <a:pt x="9" y="53"/>
                    <a:pt x="4" y="54"/>
                    <a:pt x="0" y="54"/>
                  </a:cubicBezTo>
                  <a:lnTo>
                    <a:pt x="0" y="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1" name="Freeform 11">
              <a:extLst>
                <a:ext uri="{FF2B5EF4-FFF2-40B4-BE49-F238E27FC236}">
                  <a16:creationId xmlns:a16="http://schemas.microsoft.com/office/drawing/2014/main" id="{F3526843-A33B-2689-A537-4997A7E03DE4}"/>
                </a:ext>
              </a:extLst>
            </p:cNvPr>
            <p:cNvSpPr>
              <a:spLocks noEditPoints="1"/>
            </p:cNvSpPr>
            <p:nvPr userDrawn="1"/>
          </p:nvSpPr>
          <p:spPr bwMode="auto">
            <a:xfrm>
              <a:off x="11628438" y="525463"/>
              <a:ext cx="26988" cy="33337"/>
            </a:xfrm>
            <a:custGeom>
              <a:avLst/>
              <a:gdLst>
                <a:gd name="T0" fmla="*/ 7 w 19"/>
                <a:gd name="T1" fmla="*/ 19 h 23"/>
                <a:gd name="T2" fmla="*/ 10 w 19"/>
                <a:gd name="T3" fmla="*/ 22 h 23"/>
                <a:gd name="T4" fmla="*/ 15 w 19"/>
                <a:gd name="T5" fmla="*/ 17 h 23"/>
                <a:gd name="T6" fmla="*/ 9 w 19"/>
                <a:gd name="T7" fmla="*/ 11 h 23"/>
                <a:gd name="T8" fmla="*/ 7 w 19"/>
                <a:gd name="T9" fmla="*/ 11 h 23"/>
                <a:gd name="T10" fmla="*/ 7 w 19"/>
                <a:gd name="T11" fmla="*/ 19 h 23"/>
                <a:gd name="T12" fmla="*/ 7 w 19"/>
                <a:gd name="T13" fmla="*/ 10 h 23"/>
                <a:gd name="T14" fmla="*/ 8 w 19"/>
                <a:gd name="T15" fmla="*/ 10 h 23"/>
                <a:gd name="T16" fmla="*/ 13 w 19"/>
                <a:gd name="T17" fmla="*/ 6 h 23"/>
                <a:gd name="T18" fmla="*/ 9 w 19"/>
                <a:gd name="T19" fmla="*/ 1 h 23"/>
                <a:gd name="T20" fmla="*/ 7 w 19"/>
                <a:gd name="T21" fmla="*/ 1 h 23"/>
                <a:gd name="T22" fmla="*/ 7 w 19"/>
                <a:gd name="T23" fmla="*/ 10 h 23"/>
                <a:gd name="T24" fmla="*/ 0 w 19"/>
                <a:gd name="T25" fmla="*/ 22 h 23"/>
                <a:gd name="T26" fmla="*/ 0 w 19"/>
                <a:gd name="T27" fmla="*/ 22 h 23"/>
                <a:gd name="T28" fmla="*/ 3 w 19"/>
                <a:gd name="T29" fmla="*/ 20 h 23"/>
                <a:gd name="T30" fmla="*/ 3 w 19"/>
                <a:gd name="T31" fmla="*/ 3 h 23"/>
                <a:gd name="T32" fmla="*/ 0 w 19"/>
                <a:gd name="T33" fmla="*/ 1 h 23"/>
                <a:gd name="T34" fmla="*/ 0 w 19"/>
                <a:gd name="T35" fmla="*/ 1 h 23"/>
                <a:gd name="T36" fmla="*/ 0 w 19"/>
                <a:gd name="T37" fmla="*/ 0 h 23"/>
                <a:gd name="T38" fmla="*/ 5 w 19"/>
                <a:gd name="T39" fmla="*/ 0 h 23"/>
                <a:gd name="T40" fmla="*/ 10 w 19"/>
                <a:gd name="T41" fmla="*/ 0 h 23"/>
                <a:gd name="T42" fmla="*/ 18 w 19"/>
                <a:gd name="T43" fmla="*/ 5 h 23"/>
                <a:gd name="T44" fmla="*/ 12 w 19"/>
                <a:gd name="T45" fmla="*/ 11 h 23"/>
                <a:gd name="T46" fmla="*/ 12 w 19"/>
                <a:gd name="T47" fmla="*/ 11 h 23"/>
                <a:gd name="T48" fmla="*/ 19 w 19"/>
                <a:gd name="T49" fmla="*/ 16 h 23"/>
                <a:gd name="T50" fmla="*/ 11 w 19"/>
                <a:gd name="T51" fmla="*/ 23 h 23"/>
                <a:gd name="T52" fmla="*/ 6 w 19"/>
                <a:gd name="T53" fmla="*/ 23 h 23"/>
                <a:gd name="T54" fmla="*/ 0 w 19"/>
                <a:gd name="T55" fmla="*/ 23 h 23"/>
                <a:gd name="T56" fmla="*/ 0 w 19"/>
                <a:gd name="T5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3">
                  <a:moveTo>
                    <a:pt x="7" y="19"/>
                  </a:moveTo>
                  <a:cubicBezTo>
                    <a:pt x="7" y="21"/>
                    <a:pt x="7" y="22"/>
                    <a:pt x="10" y="22"/>
                  </a:cubicBezTo>
                  <a:cubicBezTo>
                    <a:pt x="13" y="22"/>
                    <a:pt x="15" y="19"/>
                    <a:pt x="15" y="17"/>
                  </a:cubicBezTo>
                  <a:cubicBezTo>
                    <a:pt x="15" y="13"/>
                    <a:pt x="12" y="11"/>
                    <a:pt x="9" y="11"/>
                  </a:cubicBezTo>
                  <a:cubicBezTo>
                    <a:pt x="7" y="11"/>
                    <a:pt x="7" y="11"/>
                    <a:pt x="7" y="11"/>
                  </a:cubicBezTo>
                  <a:lnTo>
                    <a:pt x="7" y="19"/>
                  </a:lnTo>
                  <a:close/>
                  <a:moveTo>
                    <a:pt x="7" y="10"/>
                  </a:moveTo>
                  <a:cubicBezTo>
                    <a:pt x="8" y="10"/>
                    <a:pt x="8" y="10"/>
                    <a:pt x="8" y="10"/>
                  </a:cubicBezTo>
                  <a:cubicBezTo>
                    <a:pt x="11" y="10"/>
                    <a:pt x="13" y="9"/>
                    <a:pt x="13" y="6"/>
                  </a:cubicBezTo>
                  <a:cubicBezTo>
                    <a:pt x="13" y="2"/>
                    <a:pt x="11" y="1"/>
                    <a:pt x="9" y="1"/>
                  </a:cubicBezTo>
                  <a:cubicBezTo>
                    <a:pt x="7" y="1"/>
                    <a:pt x="7" y="1"/>
                    <a:pt x="7" y="1"/>
                  </a:cubicBezTo>
                  <a:lnTo>
                    <a:pt x="7" y="10"/>
                  </a:lnTo>
                  <a:close/>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0" y="0"/>
                  </a:cubicBezTo>
                  <a:cubicBezTo>
                    <a:pt x="16" y="0"/>
                    <a:pt x="18" y="3"/>
                    <a:pt x="18" y="5"/>
                  </a:cubicBezTo>
                  <a:cubicBezTo>
                    <a:pt x="18" y="9"/>
                    <a:pt x="15" y="10"/>
                    <a:pt x="12" y="11"/>
                  </a:cubicBezTo>
                  <a:cubicBezTo>
                    <a:pt x="12" y="11"/>
                    <a:pt x="12" y="11"/>
                    <a:pt x="12" y="11"/>
                  </a:cubicBezTo>
                  <a:cubicBezTo>
                    <a:pt x="15" y="11"/>
                    <a:pt x="19" y="13"/>
                    <a:pt x="19" y="16"/>
                  </a:cubicBezTo>
                  <a:cubicBezTo>
                    <a:pt x="19" y="20"/>
                    <a:pt x="16" y="23"/>
                    <a:pt x="11" y="23"/>
                  </a:cubicBezTo>
                  <a:cubicBezTo>
                    <a:pt x="10" y="23"/>
                    <a:pt x="8" y="23"/>
                    <a:pt x="6" y="23"/>
                  </a:cubicBezTo>
                  <a:cubicBezTo>
                    <a:pt x="4"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2" name="Freeform 12">
              <a:extLst>
                <a:ext uri="{FF2B5EF4-FFF2-40B4-BE49-F238E27FC236}">
                  <a16:creationId xmlns:a16="http://schemas.microsoft.com/office/drawing/2014/main" id="{F416FDA4-9F0A-C578-D21E-1DBEA4636891}"/>
                </a:ext>
              </a:extLst>
            </p:cNvPr>
            <p:cNvSpPr>
              <a:spLocks/>
            </p:cNvSpPr>
            <p:nvPr userDrawn="1"/>
          </p:nvSpPr>
          <p:spPr bwMode="auto">
            <a:xfrm>
              <a:off x="11657013" y="525463"/>
              <a:ext cx="34925" cy="33337"/>
            </a:xfrm>
            <a:custGeom>
              <a:avLst/>
              <a:gdLst>
                <a:gd name="T0" fmla="*/ 3 w 24"/>
                <a:gd name="T1" fmla="*/ 4 h 23"/>
                <a:gd name="T2" fmla="*/ 0 w 24"/>
                <a:gd name="T3" fmla="*/ 1 h 23"/>
                <a:gd name="T4" fmla="*/ 0 w 24"/>
                <a:gd name="T5" fmla="*/ 1 h 23"/>
                <a:gd name="T6" fmla="*/ 0 w 24"/>
                <a:gd name="T7" fmla="*/ 0 h 23"/>
                <a:gd name="T8" fmla="*/ 5 w 24"/>
                <a:gd name="T9" fmla="*/ 0 h 23"/>
                <a:gd name="T10" fmla="*/ 10 w 24"/>
                <a:gd name="T11" fmla="*/ 0 h 23"/>
                <a:gd name="T12" fmla="*/ 10 w 24"/>
                <a:gd name="T13" fmla="*/ 1 h 23"/>
                <a:gd name="T14" fmla="*/ 9 w 24"/>
                <a:gd name="T15" fmla="*/ 1 h 23"/>
                <a:gd name="T16" fmla="*/ 7 w 24"/>
                <a:gd name="T17" fmla="*/ 4 h 23"/>
                <a:gd name="T18" fmla="*/ 7 w 24"/>
                <a:gd name="T19" fmla="*/ 15 h 23"/>
                <a:gd name="T20" fmla="*/ 13 w 24"/>
                <a:gd name="T21" fmla="*/ 22 h 23"/>
                <a:gd name="T22" fmla="*/ 19 w 24"/>
                <a:gd name="T23" fmla="*/ 15 h 23"/>
                <a:gd name="T24" fmla="*/ 19 w 24"/>
                <a:gd name="T25" fmla="*/ 4 h 23"/>
                <a:gd name="T26" fmla="*/ 17 w 24"/>
                <a:gd name="T27" fmla="*/ 1 h 23"/>
                <a:gd name="T28" fmla="*/ 16 w 24"/>
                <a:gd name="T29" fmla="*/ 1 h 23"/>
                <a:gd name="T30" fmla="*/ 16 w 24"/>
                <a:gd name="T31" fmla="*/ 0 h 23"/>
                <a:gd name="T32" fmla="*/ 20 w 24"/>
                <a:gd name="T33" fmla="*/ 0 h 23"/>
                <a:gd name="T34" fmla="*/ 24 w 24"/>
                <a:gd name="T35" fmla="*/ 0 h 23"/>
                <a:gd name="T36" fmla="*/ 24 w 24"/>
                <a:gd name="T37" fmla="*/ 1 h 23"/>
                <a:gd name="T38" fmla="*/ 23 w 24"/>
                <a:gd name="T39" fmla="*/ 1 h 23"/>
                <a:gd name="T40" fmla="*/ 21 w 24"/>
                <a:gd name="T41" fmla="*/ 4 h 23"/>
                <a:gd name="T42" fmla="*/ 21 w 24"/>
                <a:gd name="T43" fmla="*/ 14 h 23"/>
                <a:gd name="T44" fmla="*/ 12 w 24"/>
                <a:gd name="T45" fmla="*/ 23 h 23"/>
                <a:gd name="T46" fmla="*/ 3 w 24"/>
                <a:gd name="T47" fmla="*/ 15 h 23"/>
                <a:gd name="T48" fmla="*/ 3 w 24"/>
                <a:gd name="T4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3">
                  <a:moveTo>
                    <a:pt x="3" y="4"/>
                  </a:moveTo>
                  <a:cubicBezTo>
                    <a:pt x="3" y="1"/>
                    <a:pt x="1" y="1"/>
                    <a:pt x="0" y="1"/>
                  </a:cubicBezTo>
                  <a:cubicBezTo>
                    <a:pt x="0" y="1"/>
                    <a:pt x="0" y="1"/>
                    <a:pt x="0" y="1"/>
                  </a:cubicBezTo>
                  <a:cubicBezTo>
                    <a:pt x="0" y="0"/>
                    <a:pt x="0" y="0"/>
                    <a:pt x="0" y="0"/>
                  </a:cubicBezTo>
                  <a:cubicBezTo>
                    <a:pt x="1" y="0"/>
                    <a:pt x="3" y="0"/>
                    <a:pt x="5" y="0"/>
                  </a:cubicBezTo>
                  <a:cubicBezTo>
                    <a:pt x="7" y="0"/>
                    <a:pt x="9" y="0"/>
                    <a:pt x="10" y="0"/>
                  </a:cubicBezTo>
                  <a:cubicBezTo>
                    <a:pt x="10" y="1"/>
                    <a:pt x="10" y="1"/>
                    <a:pt x="10" y="1"/>
                  </a:cubicBezTo>
                  <a:cubicBezTo>
                    <a:pt x="9" y="1"/>
                    <a:pt x="9" y="1"/>
                    <a:pt x="9" y="1"/>
                  </a:cubicBezTo>
                  <a:cubicBezTo>
                    <a:pt x="8" y="1"/>
                    <a:pt x="7" y="1"/>
                    <a:pt x="7" y="4"/>
                  </a:cubicBezTo>
                  <a:cubicBezTo>
                    <a:pt x="7" y="15"/>
                    <a:pt x="7" y="15"/>
                    <a:pt x="7" y="15"/>
                  </a:cubicBezTo>
                  <a:cubicBezTo>
                    <a:pt x="7" y="19"/>
                    <a:pt x="8" y="22"/>
                    <a:pt x="13" y="22"/>
                  </a:cubicBezTo>
                  <a:cubicBezTo>
                    <a:pt x="17" y="22"/>
                    <a:pt x="19" y="19"/>
                    <a:pt x="19" y="15"/>
                  </a:cubicBezTo>
                  <a:cubicBezTo>
                    <a:pt x="19" y="4"/>
                    <a:pt x="19" y="4"/>
                    <a:pt x="19" y="4"/>
                  </a:cubicBezTo>
                  <a:cubicBezTo>
                    <a:pt x="19" y="1"/>
                    <a:pt x="18" y="1"/>
                    <a:pt x="17" y="1"/>
                  </a:cubicBezTo>
                  <a:cubicBezTo>
                    <a:pt x="16" y="1"/>
                    <a:pt x="16" y="1"/>
                    <a:pt x="16" y="1"/>
                  </a:cubicBezTo>
                  <a:cubicBezTo>
                    <a:pt x="16" y="0"/>
                    <a:pt x="16" y="0"/>
                    <a:pt x="16" y="0"/>
                  </a:cubicBezTo>
                  <a:cubicBezTo>
                    <a:pt x="17" y="0"/>
                    <a:pt x="19" y="0"/>
                    <a:pt x="20" y="0"/>
                  </a:cubicBezTo>
                  <a:cubicBezTo>
                    <a:pt x="21" y="0"/>
                    <a:pt x="23" y="0"/>
                    <a:pt x="24" y="0"/>
                  </a:cubicBezTo>
                  <a:cubicBezTo>
                    <a:pt x="24" y="1"/>
                    <a:pt x="24" y="1"/>
                    <a:pt x="24" y="1"/>
                  </a:cubicBezTo>
                  <a:cubicBezTo>
                    <a:pt x="23" y="1"/>
                    <a:pt x="23" y="1"/>
                    <a:pt x="23" y="1"/>
                  </a:cubicBezTo>
                  <a:cubicBezTo>
                    <a:pt x="22" y="1"/>
                    <a:pt x="21" y="1"/>
                    <a:pt x="21" y="4"/>
                  </a:cubicBezTo>
                  <a:cubicBezTo>
                    <a:pt x="21" y="14"/>
                    <a:pt x="21" y="14"/>
                    <a:pt x="21" y="14"/>
                  </a:cubicBezTo>
                  <a:cubicBezTo>
                    <a:pt x="21" y="21"/>
                    <a:pt x="17" y="23"/>
                    <a:pt x="12" y="23"/>
                  </a:cubicBezTo>
                  <a:cubicBezTo>
                    <a:pt x="6" y="23"/>
                    <a:pt x="3" y="21"/>
                    <a:pt x="3" y="15"/>
                  </a:cubicBezTo>
                  <a:lnTo>
                    <a:pt x="3"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Freeform 13">
              <a:extLst>
                <a:ext uri="{FF2B5EF4-FFF2-40B4-BE49-F238E27FC236}">
                  <a16:creationId xmlns:a16="http://schemas.microsoft.com/office/drawing/2014/main" id="{B298B29D-1F51-757D-CFD2-624785E80B7D}"/>
                </a:ext>
              </a:extLst>
            </p:cNvPr>
            <p:cNvSpPr>
              <a:spLocks/>
            </p:cNvSpPr>
            <p:nvPr userDrawn="1"/>
          </p:nvSpPr>
          <p:spPr bwMode="auto">
            <a:xfrm>
              <a:off x="11693525"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9"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14">
              <a:extLst>
                <a:ext uri="{FF2B5EF4-FFF2-40B4-BE49-F238E27FC236}">
                  <a16:creationId xmlns:a16="http://schemas.microsoft.com/office/drawing/2014/main" id="{938F25D1-97B4-0D50-D071-F5505A55E14A}"/>
                </a:ext>
              </a:extLst>
            </p:cNvPr>
            <p:cNvSpPr>
              <a:spLocks/>
            </p:cNvSpPr>
            <p:nvPr userDrawn="1"/>
          </p:nvSpPr>
          <p:spPr bwMode="auto">
            <a:xfrm>
              <a:off x="11717338" y="525463"/>
              <a:ext cx="15875" cy="33337"/>
            </a:xfrm>
            <a:custGeom>
              <a:avLst/>
              <a:gdLst>
                <a:gd name="T0" fmla="*/ 0 w 11"/>
                <a:gd name="T1" fmla="*/ 22 h 23"/>
                <a:gd name="T2" fmla="*/ 0 w 11"/>
                <a:gd name="T3" fmla="*/ 22 h 23"/>
                <a:gd name="T4" fmla="*/ 3 w 11"/>
                <a:gd name="T5" fmla="*/ 20 h 23"/>
                <a:gd name="T6" fmla="*/ 3 w 11"/>
                <a:gd name="T7" fmla="*/ 3 h 23"/>
                <a:gd name="T8" fmla="*/ 0 w 11"/>
                <a:gd name="T9" fmla="*/ 1 h 23"/>
                <a:gd name="T10" fmla="*/ 0 w 11"/>
                <a:gd name="T11" fmla="*/ 1 h 23"/>
                <a:gd name="T12" fmla="*/ 0 w 11"/>
                <a:gd name="T13" fmla="*/ 0 h 23"/>
                <a:gd name="T14" fmla="*/ 5 w 11"/>
                <a:gd name="T15" fmla="*/ 0 h 23"/>
                <a:gd name="T16" fmla="*/ 11 w 11"/>
                <a:gd name="T17" fmla="*/ 0 h 23"/>
                <a:gd name="T18" fmla="*/ 11 w 11"/>
                <a:gd name="T19" fmla="*/ 1 h 23"/>
                <a:gd name="T20" fmla="*/ 11 w 11"/>
                <a:gd name="T21" fmla="*/ 1 h 23"/>
                <a:gd name="T22" fmla="*/ 8 w 11"/>
                <a:gd name="T23" fmla="*/ 3 h 23"/>
                <a:gd name="T24" fmla="*/ 8 w 11"/>
                <a:gd name="T25" fmla="*/ 20 h 23"/>
                <a:gd name="T26" fmla="*/ 11 w 11"/>
                <a:gd name="T27" fmla="*/ 22 h 23"/>
                <a:gd name="T28" fmla="*/ 11 w 11"/>
                <a:gd name="T29" fmla="*/ 22 h 23"/>
                <a:gd name="T30" fmla="*/ 11 w 11"/>
                <a:gd name="T31" fmla="*/ 23 h 23"/>
                <a:gd name="T32" fmla="*/ 5 w 11"/>
                <a:gd name="T33" fmla="*/ 23 h 23"/>
                <a:gd name="T34" fmla="*/ 0 w 11"/>
                <a:gd name="T35" fmla="*/ 23 h 23"/>
                <a:gd name="T36" fmla="*/ 0 w 11"/>
                <a:gd name="T3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3">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1" y="0"/>
                  </a:cubicBezTo>
                  <a:cubicBezTo>
                    <a:pt x="11" y="1"/>
                    <a:pt x="11" y="1"/>
                    <a:pt x="11" y="1"/>
                  </a:cubicBezTo>
                  <a:cubicBezTo>
                    <a:pt x="11" y="1"/>
                    <a:pt x="11" y="1"/>
                    <a:pt x="11" y="1"/>
                  </a:cubicBezTo>
                  <a:cubicBezTo>
                    <a:pt x="9" y="1"/>
                    <a:pt x="8" y="1"/>
                    <a:pt x="8" y="3"/>
                  </a:cubicBezTo>
                  <a:cubicBezTo>
                    <a:pt x="8" y="20"/>
                    <a:pt x="8" y="20"/>
                    <a:pt x="8" y="20"/>
                  </a:cubicBezTo>
                  <a:cubicBezTo>
                    <a:pt x="8" y="22"/>
                    <a:pt x="9" y="22"/>
                    <a:pt x="11" y="22"/>
                  </a:cubicBezTo>
                  <a:cubicBezTo>
                    <a:pt x="11" y="22"/>
                    <a:pt x="11" y="22"/>
                    <a:pt x="11" y="22"/>
                  </a:cubicBezTo>
                  <a:cubicBezTo>
                    <a:pt x="11" y="23"/>
                    <a:pt x="11" y="23"/>
                    <a:pt x="11" y="23"/>
                  </a:cubicBezTo>
                  <a:cubicBezTo>
                    <a:pt x="9" y="23"/>
                    <a:pt x="7" y="23"/>
                    <a:pt x="5" y="23"/>
                  </a:cubicBezTo>
                  <a:cubicBezTo>
                    <a:pt x="3"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15">
              <a:extLst>
                <a:ext uri="{FF2B5EF4-FFF2-40B4-BE49-F238E27FC236}">
                  <a16:creationId xmlns:a16="http://schemas.microsoft.com/office/drawing/2014/main" id="{626915B9-1062-283C-DE2F-8118D0A3789A}"/>
                </a:ext>
              </a:extLst>
            </p:cNvPr>
            <p:cNvSpPr>
              <a:spLocks/>
            </p:cNvSpPr>
            <p:nvPr userDrawn="1"/>
          </p:nvSpPr>
          <p:spPr bwMode="auto">
            <a:xfrm>
              <a:off x="11734800" y="525463"/>
              <a:ext cx="38100" cy="33337"/>
            </a:xfrm>
            <a:custGeom>
              <a:avLst/>
              <a:gdLst>
                <a:gd name="T0" fmla="*/ 22 w 27"/>
                <a:gd name="T1" fmla="*/ 17 h 23"/>
                <a:gd name="T2" fmla="*/ 22 w 27"/>
                <a:gd name="T3" fmla="*/ 16 h 23"/>
                <a:gd name="T4" fmla="*/ 22 w 27"/>
                <a:gd name="T5" fmla="*/ 4 h 23"/>
                <a:gd name="T6" fmla="*/ 19 w 27"/>
                <a:gd name="T7" fmla="*/ 1 h 23"/>
                <a:gd name="T8" fmla="*/ 18 w 27"/>
                <a:gd name="T9" fmla="*/ 1 h 23"/>
                <a:gd name="T10" fmla="*/ 18 w 27"/>
                <a:gd name="T11" fmla="*/ 0 h 23"/>
                <a:gd name="T12" fmla="*/ 23 w 27"/>
                <a:gd name="T13" fmla="*/ 0 h 23"/>
                <a:gd name="T14" fmla="*/ 27 w 27"/>
                <a:gd name="T15" fmla="*/ 0 h 23"/>
                <a:gd name="T16" fmla="*/ 27 w 27"/>
                <a:gd name="T17" fmla="*/ 1 h 23"/>
                <a:gd name="T18" fmla="*/ 26 w 27"/>
                <a:gd name="T19" fmla="*/ 1 h 23"/>
                <a:gd name="T20" fmla="*/ 23 w 27"/>
                <a:gd name="T21" fmla="*/ 5 h 23"/>
                <a:gd name="T22" fmla="*/ 23 w 27"/>
                <a:gd name="T23" fmla="*/ 20 h 23"/>
                <a:gd name="T24" fmla="*/ 23 w 27"/>
                <a:gd name="T25" fmla="*/ 23 h 23"/>
                <a:gd name="T26" fmla="*/ 22 w 27"/>
                <a:gd name="T27" fmla="*/ 23 h 23"/>
                <a:gd name="T28" fmla="*/ 5 w 27"/>
                <a:gd name="T29" fmla="*/ 5 h 23"/>
                <a:gd name="T30" fmla="*/ 5 w 27"/>
                <a:gd name="T31" fmla="*/ 18 h 23"/>
                <a:gd name="T32" fmla="*/ 9 w 27"/>
                <a:gd name="T33" fmla="*/ 22 h 23"/>
                <a:gd name="T34" fmla="*/ 9 w 27"/>
                <a:gd name="T35" fmla="*/ 22 h 23"/>
                <a:gd name="T36" fmla="*/ 9 w 27"/>
                <a:gd name="T37" fmla="*/ 23 h 23"/>
                <a:gd name="T38" fmla="*/ 5 w 27"/>
                <a:gd name="T39" fmla="*/ 23 h 23"/>
                <a:gd name="T40" fmla="*/ 0 w 27"/>
                <a:gd name="T41" fmla="*/ 23 h 23"/>
                <a:gd name="T42" fmla="*/ 0 w 27"/>
                <a:gd name="T43" fmla="*/ 22 h 23"/>
                <a:gd name="T44" fmla="*/ 1 w 27"/>
                <a:gd name="T45" fmla="*/ 22 h 23"/>
                <a:gd name="T46" fmla="*/ 4 w 27"/>
                <a:gd name="T47" fmla="*/ 18 h 23"/>
                <a:gd name="T48" fmla="*/ 4 w 27"/>
                <a:gd name="T49" fmla="*/ 4 h 23"/>
                <a:gd name="T50" fmla="*/ 1 w 27"/>
                <a:gd name="T51" fmla="*/ 1 h 23"/>
                <a:gd name="T52" fmla="*/ 0 w 27"/>
                <a:gd name="T53" fmla="*/ 1 h 23"/>
                <a:gd name="T54" fmla="*/ 0 w 27"/>
                <a:gd name="T55" fmla="*/ 0 h 23"/>
                <a:gd name="T56" fmla="*/ 4 w 27"/>
                <a:gd name="T57" fmla="*/ 0 h 23"/>
                <a:gd name="T58" fmla="*/ 7 w 27"/>
                <a:gd name="T59" fmla="*/ 0 h 23"/>
                <a:gd name="T60" fmla="*/ 22 w 27"/>
                <a:gd name="T6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3">
                  <a:moveTo>
                    <a:pt x="22" y="17"/>
                  </a:moveTo>
                  <a:cubicBezTo>
                    <a:pt x="22" y="16"/>
                    <a:pt x="22" y="16"/>
                    <a:pt x="22" y="16"/>
                  </a:cubicBezTo>
                  <a:cubicBezTo>
                    <a:pt x="22" y="4"/>
                    <a:pt x="22" y="4"/>
                    <a:pt x="22" y="4"/>
                  </a:cubicBezTo>
                  <a:cubicBezTo>
                    <a:pt x="22" y="2"/>
                    <a:pt x="20" y="1"/>
                    <a:pt x="19" y="1"/>
                  </a:cubicBezTo>
                  <a:cubicBezTo>
                    <a:pt x="18" y="1"/>
                    <a:pt x="18" y="1"/>
                    <a:pt x="18" y="1"/>
                  </a:cubicBezTo>
                  <a:cubicBezTo>
                    <a:pt x="18" y="0"/>
                    <a:pt x="18" y="0"/>
                    <a:pt x="18" y="0"/>
                  </a:cubicBezTo>
                  <a:cubicBezTo>
                    <a:pt x="20" y="0"/>
                    <a:pt x="21" y="0"/>
                    <a:pt x="23" y="0"/>
                  </a:cubicBezTo>
                  <a:cubicBezTo>
                    <a:pt x="24" y="0"/>
                    <a:pt x="25" y="0"/>
                    <a:pt x="27" y="0"/>
                  </a:cubicBezTo>
                  <a:cubicBezTo>
                    <a:pt x="27" y="1"/>
                    <a:pt x="27" y="1"/>
                    <a:pt x="27" y="1"/>
                  </a:cubicBezTo>
                  <a:cubicBezTo>
                    <a:pt x="26" y="1"/>
                    <a:pt x="26" y="1"/>
                    <a:pt x="26" y="1"/>
                  </a:cubicBezTo>
                  <a:cubicBezTo>
                    <a:pt x="25" y="1"/>
                    <a:pt x="23" y="2"/>
                    <a:pt x="23" y="5"/>
                  </a:cubicBezTo>
                  <a:cubicBezTo>
                    <a:pt x="23" y="20"/>
                    <a:pt x="23" y="20"/>
                    <a:pt x="23" y="20"/>
                  </a:cubicBezTo>
                  <a:cubicBezTo>
                    <a:pt x="23" y="21"/>
                    <a:pt x="23" y="22"/>
                    <a:pt x="23" y="23"/>
                  </a:cubicBezTo>
                  <a:cubicBezTo>
                    <a:pt x="22" y="23"/>
                    <a:pt x="22" y="23"/>
                    <a:pt x="22" y="23"/>
                  </a:cubicBezTo>
                  <a:cubicBezTo>
                    <a:pt x="5" y="5"/>
                    <a:pt x="5" y="5"/>
                    <a:pt x="5" y="5"/>
                  </a:cubicBezTo>
                  <a:cubicBezTo>
                    <a:pt x="5" y="18"/>
                    <a:pt x="5" y="18"/>
                    <a:pt x="5" y="18"/>
                  </a:cubicBezTo>
                  <a:cubicBezTo>
                    <a:pt x="5" y="21"/>
                    <a:pt x="6" y="22"/>
                    <a:pt x="9" y="22"/>
                  </a:cubicBezTo>
                  <a:cubicBezTo>
                    <a:pt x="9" y="22"/>
                    <a:pt x="9" y="22"/>
                    <a:pt x="9" y="22"/>
                  </a:cubicBezTo>
                  <a:cubicBezTo>
                    <a:pt x="9" y="23"/>
                    <a:pt x="9" y="23"/>
                    <a:pt x="9" y="23"/>
                  </a:cubicBezTo>
                  <a:cubicBezTo>
                    <a:pt x="8" y="23"/>
                    <a:pt x="6" y="23"/>
                    <a:pt x="5" y="23"/>
                  </a:cubicBezTo>
                  <a:cubicBezTo>
                    <a:pt x="3" y="23"/>
                    <a:pt x="2" y="23"/>
                    <a:pt x="0" y="23"/>
                  </a:cubicBezTo>
                  <a:cubicBezTo>
                    <a:pt x="0" y="22"/>
                    <a:pt x="0" y="22"/>
                    <a:pt x="0" y="22"/>
                  </a:cubicBezTo>
                  <a:cubicBezTo>
                    <a:pt x="1" y="22"/>
                    <a:pt x="1" y="22"/>
                    <a:pt x="1" y="22"/>
                  </a:cubicBezTo>
                  <a:cubicBezTo>
                    <a:pt x="3" y="22"/>
                    <a:pt x="4" y="20"/>
                    <a:pt x="4" y="18"/>
                  </a:cubicBezTo>
                  <a:cubicBezTo>
                    <a:pt x="4" y="4"/>
                    <a:pt x="4" y="4"/>
                    <a:pt x="4" y="4"/>
                  </a:cubicBezTo>
                  <a:cubicBezTo>
                    <a:pt x="4" y="2"/>
                    <a:pt x="2" y="1"/>
                    <a:pt x="1" y="1"/>
                  </a:cubicBezTo>
                  <a:cubicBezTo>
                    <a:pt x="0" y="1"/>
                    <a:pt x="0" y="1"/>
                    <a:pt x="0" y="1"/>
                  </a:cubicBezTo>
                  <a:cubicBezTo>
                    <a:pt x="0" y="0"/>
                    <a:pt x="0" y="0"/>
                    <a:pt x="0" y="0"/>
                  </a:cubicBezTo>
                  <a:cubicBezTo>
                    <a:pt x="2" y="0"/>
                    <a:pt x="3" y="0"/>
                    <a:pt x="4" y="0"/>
                  </a:cubicBezTo>
                  <a:cubicBezTo>
                    <a:pt x="5" y="0"/>
                    <a:pt x="6" y="0"/>
                    <a:pt x="7" y="0"/>
                  </a:cubicBezTo>
                  <a:lnTo>
                    <a:pt x="22" y="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Freeform 16">
              <a:extLst>
                <a:ext uri="{FF2B5EF4-FFF2-40B4-BE49-F238E27FC236}">
                  <a16:creationId xmlns:a16="http://schemas.microsoft.com/office/drawing/2014/main" id="{09D097A1-9A7E-7642-A0EC-BB6BE8825E80}"/>
                </a:ext>
              </a:extLst>
            </p:cNvPr>
            <p:cNvSpPr>
              <a:spLocks/>
            </p:cNvSpPr>
            <p:nvPr userDrawn="1"/>
          </p:nvSpPr>
          <p:spPr bwMode="auto">
            <a:xfrm>
              <a:off x="11774488" y="525463"/>
              <a:ext cx="26988" cy="33337"/>
            </a:xfrm>
            <a:custGeom>
              <a:avLst/>
              <a:gdLst>
                <a:gd name="T0" fmla="*/ 0 w 19"/>
                <a:gd name="T1" fmla="*/ 22 h 23"/>
                <a:gd name="T2" fmla="*/ 1 w 19"/>
                <a:gd name="T3" fmla="*/ 22 h 23"/>
                <a:gd name="T4" fmla="*/ 3 w 19"/>
                <a:gd name="T5" fmla="*/ 20 h 23"/>
                <a:gd name="T6" fmla="*/ 3 w 19"/>
                <a:gd name="T7" fmla="*/ 3 h 23"/>
                <a:gd name="T8" fmla="*/ 1 w 19"/>
                <a:gd name="T9" fmla="*/ 1 h 23"/>
                <a:gd name="T10" fmla="*/ 0 w 19"/>
                <a:gd name="T11" fmla="*/ 1 h 23"/>
                <a:gd name="T12" fmla="*/ 0 w 19"/>
                <a:gd name="T13" fmla="*/ 0 h 23"/>
                <a:gd name="T14" fmla="*/ 8 w 19"/>
                <a:gd name="T15" fmla="*/ 0 h 23"/>
                <a:gd name="T16" fmla="*/ 17 w 19"/>
                <a:gd name="T17" fmla="*/ 0 h 23"/>
                <a:gd name="T18" fmla="*/ 17 w 19"/>
                <a:gd name="T19" fmla="*/ 5 h 23"/>
                <a:gd name="T20" fmla="*/ 16 w 19"/>
                <a:gd name="T21" fmla="*/ 5 h 23"/>
                <a:gd name="T22" fmla="*/ 12 w 19"/>
                <a:gd name="T23" fmla="*/ 2 h 23"/>
                <a:gd name="T24" fmla="*/ 7 w 19"/>
                <a:gd name="T25" fmla="*/ 2 h 23"/>
                <a:gd name="T26" fmla="*/ 7 w 19"/>
                <a:gd name="T27" fmla="*/ 10 h 23"/>
                <a:gd name="T28" fmla="*/ 11 w 19"/>
                <a:gd name="T29" fmla="*/ 10 h 23"/>
                <a:gd name="T30" fmla="*/ 14 w 19"/>
                <a:gd name="T31" fmla="*/ 7 h 23"/>
                <a:gd name="T32" fmla="*/ 15 w 19"/>
                <a:gd name="T33" fmla="*/ 7 h 23"/>
                <a:gd name="T34" fmla="*/ 15 w 19"/>
                <a:gd name="T35" fmla="*/ 11 h 23"/>
                <a:gd name="T36" fmla="*/ 15 w 19"/>
                <a:gd name="T37" fmla="*/ 15 h 23"/>
                <a:gd name="T38" fmla="*/ 14 w 19"/>
                <a:gd name="T39" fmla="*/ 15 h 23"/>
                <a:gd name="T40" fmla="*/ 11 w 19"/>
                <a:gd name="T41" fmla="*/ 12 h 23"/>
                <a:gd name="T42" fmla="*/ 7 w 19"/>
                <a:gd name="T43" fmla="*/ 12 h 23"/>
                <a:gd name="T44" fmla="*/ 7 w 19"/>
                <a:gd name="T45" fmla="*/ 19 h 23"/>
                <a:gd name="T46" fmla="*/ 11 w 19"/>
                <a:gd name="T47" fmla="*/ 21 h 23"/>
                <a:gd name="T48" fmla="*/ 18 w 19"/>
                <a:gd name="T49" fmla="*/ 18 h 23"/>
                <a:gd name="T50" fmla="*/ 19 w 19"/>
                <a:gd name="T51" fmla="*/ 18 h 23"/>
                <a:gd name="T52" fmla="*/ 18 w 19"/>
                <a:gd name="T53" fmla="*/ 23 h 23"/>
                <a:gd name="T54" fmla="*/ 9 w 19"/>
                <a:gd name="T55" fmla="*/ 23 h 23"/>
                <a:gd name="T56" fmla="*/ 0 w 19"/>
                <a:gd name="T57" fmla="*/ 23 h 23"/>
                <a:gd name="T58" fmla="*/ 0 w 19"/>
                <a:gd name="T5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23">
                  <a:moveTo>
                    <a:pt x="0" y="22"/>
                  </a:moveTo>
                  <a:cubicBezTo>
                    <a:pt x="1" y="22"/>
                    <a:pt x="1" y="22"/>
                    <a:pt x="1" y="22"/>
                  </a:cubicBezTo>
                  <a:cubicBezTo>
                    <a:pt x="2" y="22"/>
                    <a:pt x="3" y="22"/>
                    <a:pt x="3" y="20"/>
                  </a:cubicBezTo>
                  <a:cubicBezTo>
                    <a:pt x="3" y="3"/>
                    <a:pt x="3" y="3"/>
                    <a:pt x="3" y="3"/>
                  </a:cubicBezTo>
                  <a:cubicBezTo>
                    <a:pt x="3" y="1"/>
                    <a:pt x="2" y="1"/>
                    <a:pt x="1" y="1"/>
                  </a:cubicBezTo>
                  <a:cubicBezTo>
                    <a:pt x="0" y="1"/>
                    <a:pt x="0" y="1"/>
                    <a:pt x="0" y="1"/>
                  </a:cubicBezTo>
                  <a:cubicBezTo>
                    <a:pt x="0" y="0"/>
                    <a:pt x="0" y="0"/>
                    <a:pt x="0" y="0"/>
                  </a:cubicBezTo>
                  <a:cubicBezTo>
                    <a:pt x="2" y="0"/>
                    <a:pt x="6" y="0"/>
                    <a:pt x="8" y="0"/>
                  </a:cubicBezTo>
                  <a:cubicBezTo>
                    <a:pt x="11" y="0"/>
                    <a:pt x="14" y="0"/>
                    <a:pt x="17" y="0"/>
                  </a:cubicBezTo>
                  <a:cubicBezTo>
                    <a:pt x="17" y="2"/>
                    <a:pt x="17" y="4"/>
                    <a:pt x="17" y="5"/>
                  </a:cubicBezTo>
                  <a:cubicBezTo>
                    <a:pt x="16" y="5"/>
                    <a:pt x="16" y="5"/>
                    <a:pt x="16" y="5"/>
                  </a:cubicBezTo>
                  <a:cubicBezTo>
                    <a:pt x="16" y="3"/>
                    <a:pt x="15" y="2"/>
                    <a:pt x="12" y="2"/>
                  </a:cubicBezTo>
                  <a:cubicBezTo>
                    <a:pt x="7" y="2"/>
                    <a:pt x="7" y="2"/>
                    <a:pt x="7" y="2"/>
                  </a:cubicBezTo>
                  <a:cubicBezTo>
                    <a:pt x="7" y="10"/>
                    <a:pt x="7" y="10"/>
                    <a:pt x="7" y="10"/>
                  </a:cubicBezTo>
                  <a:cubicBezTo>
                    <a:pt x="11" y="10"/>
                    <a:pt x="11" y="10"/>
                    <a:pt x="11" y="10"/>
                  </a:cubicBezTo>
                  <a:cubicBezTo>
                    <a:pt x="13" y="10"/>
                    <a:pt x="13" y="9"/>
                    <a:pt x="14" y="7"/>
                  </a:cubicBezTo>
                  <a:cubicBezTo>
                    <a:pt x="15" y="7"/>
                    <a:pt x="15" y="7"/>
                    <a:pt x="15" y="7"/>
                  </a:cubicBezTo>
                  <a:cubicBezTo>
                    <a:pt x="15" y="9"/>
                    <a:pt x="15" y="10"/>
                    <a:pt x="15" y="11"/>
                  </a:cubicBezTo>
                  <a:cubicBezTo>
                    <a:pt x="15" y="12"/>
                    <a:pt x="15" y="14"/>
                    <a:pt x="15" y="15"/>
                  </a:cubicBezTo>
                  <a:cubicBezTo>
                    <a:pt x="14" y="15"/>
                    <a:pt x="14" y="15"/>
                    <a:pt x="14" y="15"/>
                  </a:cubicBezTo>
                  <a:cubicBezTo>
                    <a:pt x="13" y="13"/>
                    <a:pt x="13" y="12"/>
                    <a:pt x="11" y="12"/>
                  </a:cubicBezTo>
                  <a:cubicBezTo>
                    <a:pt x="7" y="12"/>
                    <a:pt x="7" y="12"/>
                    <a:pt x="7" y="12"/>
                  </a:cubicBezTo>
                  <a:cubicBezTo>
                    <a:pt x="7" y="19"/>
                    <a:pt x="7" y="19"/>
                    <a:pt x="7" y="19"/>
                  </a:cubicBezTo>
                  <a:cubicBezTo>
                    <a:pt x="7" y="21"/>
                    <a:pt x="9" y="21"/>
                    <a:pt x="11" y="21"/>
                  </a:cubicBezTo>
                  <a:cubicBezTo>
                    <a:pt x="15" y="21"/>
                    <a:pt x="17" y="21"/>
                    <a:pt x="18" y="18"/>
                  </a:cubicBezTo>
                  <a:cubicBezTo>
                    <a:pt x="19" y="18"/>
                    <a:pt x="19" y="18"/>
                    <a:pt x="19" y="18"/>
                  </a:cubicBezTo>
                  <a:cubicBezTo>
                    <a:pt x="18" y="19"/>
                    <a:pt x="18" y="21"/>
                    <a:pt x="18" y="23"/>
                  </a:cubicBezTo>
                  <a:cubicBezTo>
                    <a:pt x="16" y="23"/>
                    <a:pt x="12" y="23"/>
                    <a:pt x="9" y="23"/>
                  </a:cubicBezTo>
                  <a:cubicBezTo>
                    <a:pt x="6" y="23"/>
                    <a:pt x="2"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17">
              <a:extLst>
                <a:ext uri="{FF2B5EF4-FFF2-40B4-BE49-F238E27FC236}">
                  <a16:creationId xmlns:a16="http://schemas.microsoft.com/office/drawing/2014/main" id="{2644BD58-F2CC-968B-703C-49E7B07DAB16}"/>
                </a:ext>
              </a:extLst>
            </p:cNvPr>
            <p:cNvSpPr>
              <a:spLocks/>
            </p:cNvSpPr>
            <p:nvPr userDrawn="1"/>
          </p:nvSpPr>
          <p:spPr bwMode="auto">
            <a:xfrm>
              <a:off x="11804650" y="525463"/>
              <a:ext cx="19050" cy="33337"/>
            </a:xfrm>
            <a:custGeom>
              <a:avLst/>
              <a:gdLst>
                <a:gd name="T0" fmla="*/ 11 w 13"/>
                <a:gd name="T1" fmla="*/ 5 h 23"/>
                <a:gd name="T2" fmla="*/ 8 w 13"/>
                <a:gd name="T3" fmla="*/ 1 h 23"/>
                <a:gd name="T4" fmla="*/ 4 w 13"/>
                <a:gd name="T5" fmla="*/ 5 h 23"/>
                <a:gd name="T6" fmla="*/ 13 w 13"/>
                <a:gd name="T7" fmla="*/ 17 h 23"/>
                <a:gd name="T8" fmla="*/ 5 w 13"/>
                <a:gd name="T9" fmla="*/ 23 h 23"/>
                <a:gd name="T10" fmla="*/ 0 w 13"/>
                <a:gd name="T11" fmla="*/ 22 h 23"/>
                <a:gd name="T12" fmla="*/ 0 w 13"/>
                <a:gd name="T13" fmla="*/ 17 h 23"/>
                <a:gd name="T14" fmla="*/ 1 w 13"/>
                <a:gd name="T15" fmla="*/ 17 h 23"/>
                <a:gd name="T16" fmla="*/ 6 w 13"/>
                <a:gd name="T17" fmla="*/ 22 h 23"/>
                <a:gd name="T18" fmla="*/ 10 w 13"/>
                <a:gd name="T19" fmla="*/ 18 h 23"/>
                <a:gd name="T20" fmla="*/ 0 w 13"/>
                <a:gd name="T21" fmla="*/ 6 h 23"/>
                <a:gd name="T22" fmla="*/ 7 w 13"/>
                <a:gd name="T23" fmla="*/ 0 h 23"/>
                <a:gd name="T24" fmla="*/ 12 w 13"/>
                <a:gd name="T25" fmla="*/ 0 h 23"/>
                <a:gd name="T26" fmla="*/ 12 w 13"/>
                <a:gd name="T27" fmla="*/ 5 h 23"/>
                <a:gd name="T28" fmla="*/ 11 w 13"/>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3">
                  <a:moveTo>
                    <a:pt x="11" y="5"/>
                  </a:moveTo>
                  <a:cubicBezTo>
                    <a:pt x="11" y="3"/>
                    <a:pt x="10" y="1"/>
                    <a:pt x="8" y="1"/>
                  </a:cubicBezTo>
                  <a:cubicBezTo>
                    <a:pt x="5" y="1"/>
                    <a:pt x="4" y="2"/>
                    <a:pt x="4" y="5"/>
                  </a:cubicBezTo>
                  <a:cubicBezTo>
                    <a:pt x="4" y="10"/>
                    <a:pt x="13" y="9"/>
                    <a:pt x="13" y="17"/>
                  </a:cubicBezTo>
                  <a:cubicBezTo>
                    <a:pt x="13" y="21"/>
                    <a:pt x="10" y="23"/>
                    <a:pt x="5" y="23"/>
                  </a:cubicBezTo>
                  <a:cubicBezTo>
                    <a:pt x="4" y="23"/>
                    <a:pt x="2" y="23"/>
                    <a:pt x="0"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7" y="0"/>
                  </a:cubicBezTo>
                  <a:cubicBezTo>
                    <a:pt x="8" y="0"/>
                    <a:pt x="11" y="0"/>
                    <a:pt x="12" y="0"/>
                  </a:cubicBezTo>
                  <a:cubicBezTo>
                    <a:pt x="12" y="2"/>
                    <a:pt x="12" y="3"/>
                    <a:pt x="12" y="5"/>
                  </a:cubicBezTo>
                  <a:lnTo>
                    <a:pt x="11"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0" name="Freeform 18">
              <a:extLst>
                <a:ext uri="{FF2B5EF4-FFF2-40B4-BE49-F238E27FC236}">
                  <a16:creationId xmlns:a16="http://schemas.microsoft.com/office/drawing/2014/main" id="{8F321BC9-97D8-0616-0E03-1C9BA9429490}"/>
                </a:ext>
              </a:extLst>
            </p:cNvPr>
            <p:cNvSpPr>
              <a:spLocks/>
            </p:cNvSpPr>
            <p:nvPr userDrawn="1"/>
          </p:nvSpPr>
          <p:spPr bwMode="auto">
            <a:xfrm>
              <a:off x="11826875" y="525463"/>
              <a:ext cx="20638"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1"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8"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1" name="Freeform 19">
              <a:extLst>
                <a:ext uri="{FF2B5EF4-FFF2-40B4-BE49-F238E27FC236}">
                  <a16:creationId xmlns:a16="http://schemas.microsoft.com/office/drawing/2014/main" id="{27D59461-7D5D-8059-C18B-E5C6E8E1F1CA}"/>
                </a:ext>
              </a:extLst>
            </p:cNvPr>
            <p:cNvSpPr>
              <a:spLocks/>
            </p:cNvSpPr>
            <p:nvPr userDrawn="1"/>
          </p:nvSpPr>
          <p:spPr bwMode="auto">
            <a:xfrm>
              <a:off x="11863388"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1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1" y="20"/>
                    <a:pt x="0" y="19"/>
                    <a:pt x="0" y="17"/>
                  </a:cubicBezTo>
                  <a:cubicBezTo>
                    <a:pt x="1" y="17"/>
                    <a:pt x="1" y="17"/>
                    <a:pt x="1" y="17"/>
                  </a:cubicBezTo>
                  <a:cubicBezTo>
                    <a:pt x="2" y="20"/>
                    <a:pt x="3" y="22"/>
                    <a:pt x="6" y="22"/>
                  </a:cubicBezTo>
                  <a:cubicBezTo>
                    <a:pt x="8" y="22"/>
                    <a:pt x="10" y="21"/>
                    <a:pt x="10" y="18"/>
                  </a:cubicBezTo>
                  <a:cubicBezTo>
                    <a:pt x="10" y="13"/>
                    <a:pt x="1" y="14"/>
                    <a:pt x="1" y="6"/>
                  </a:cubicBezTo>
                  <a:cubicBezTo>
                    <a:pt x="1" y="2"/>
                    <a:pt x="4" y="0"/>
                    <a:pt x="8" y="0"/>
                  </a:cubicBezTo>
                  <a:cubicBezTo>
                    <a:pt x="9" y="0"/>
                    <a:pt x="11" y="0"/>
                    <a:pt x="12" y="0"/>
                  </a:cubicBezTo>
                  <a:cubicBezTo>
                    <a:pt x="12" y="2"/>
                    <a:pt x="13"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2" name="Freeform 20">
              <a:extLst>
                <a:ext uri="{FF2B5EF4-FFF2-40B4-BE49-F238E27FC236}">
                  <a16:creationId xmlns:a16="http://schemas.microsoft.com/office/drawing/2014/main" id="{87706071-6BFF-0154-756A-0305EBBC2179}"/>
                </a:ext>
              </a:extLst>
            </p:cNvPr>
            <p:cNvSpPr>
              <a:spLocks/>
            </p:cNvSpPr>
            <p:nvPr userDrawn="1"/>
          </p:nvSpPr>
          <p:spPr bwMode="auto">
            <a:xfrm>
              <a:off x="11885613" y="525463"/>
              <a:ext cx="30163" cy="33337"/>
            </a:xfrm>
            <a:custGeom>
              <a:avLst/>
              <a:gdLst>
                <a:gd name="T0" fmla="*/ 20 w 21"/>
                <a:gd name="T1" fmla="*/ 7 h 23"/>
                <a:gd name="T2" fmla="*/ 13 w 21"/>
                <a:gd name="T3" fmla="*/ 1 h 23"/>
                <a:gd name="T4" fmla="*/ 5 w 21"/>
                <a:gd name="T5" fmla="*/ 11 h 23"/>
                <a:gd name="T6" fmla="*/ 14 w 21"/>
                <a:gd name="T7" fmla="*/ 22 h 23"/>
                <a:gd name="T8" fmla="*/ 20 w 21"/>
                <a:gd name="T9" fmla="*/ 17 h 23"/>
                <a:gd name="T10" fmla="*/ 21 w 21"/>
                <a:gd name="T11" fmla="*/ 17 h 23"/>
                <a:gd name="T12" fmla="*/ 21 w 21"/>
                <a:gd name="T13" fmla="*/ 22 h 23"/>
                <a:gd name="T14" fmla="*/ 13 w 21"/>
                <a:gd name="T15" fmla="*/ 23 h 23"/>
                <a:gd name="T16" fmla="*/ 0 w 21"/>
                <a:gd name="T17" fmla="*/ 11 h 23"/>
                <a:gd name="T18" fmla="*/ 13 w 21"/>
                <a:gd name="T19" fmla="*/ 0 h 23"/>
                <a:gd name="T20" fmla="*/ 21 w 21"/>
                <a:gd name="T21" fmla="*/ 1 h 23"/>
                <a:gd name="T22" fmla="*/ 21 w 21"/>
                <a:gd name="T23" fmla="*/ 7 h 23"/>
                <a:gd name="T24" fmla="*/ 20 w 21"/>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3">
                  <a:moveTo>
                    <a:pt x="20" y="7"/>
                  </a:moveTo>
                  <a:cubicBezTo>
                    <a:pt x="19" y="4"/>
                    <a:pt x="18" y="1"/>
                    <a:pt x="13" y="1"/>
                  </a:cubicBezTo>
                  <a:cubicBezTo>
                    <a:pt x="8" y="1"/>
                    <a:pt x="5" y="5"/>
                    <a:pt x="5" y="11"/>
                  </a:cubicBezTo>
                  <a:cubicBezTo>
                    <a:pt x="5" y="16"/>
                    <a:pt x="8" y="22"/>
                    <a:pt x="14" y="22"/>
                  </a:cubicBezTo>
                  <a:cubicBezTo>
                    <a:pt x="17" y="22"/>
                    <a:pt x="20" y="20"/>
                    <a:pt x="20" y="17"/>
                  </a:cubicBezTo>
                  <a:cubicBezTo>
                    <a:pt x="21" y="17"/>
                    <a:pt x="21" y="17"/>
                    <a:pt x="21" y="17"/>
                  </a:cubicBezTo>
                  <a:cubicBezTo>
                    <a:pt x="21" y="18"/>
                    <a:pt x="21" y="20"/>
                    <a:pt x="21" y="22"/>
                  </a:cubicBezTo>
                  <a:cubicBezTo>
                    <a:pt x="19" y="23"/>
                    <a:pt x="16" y="23"/>
                    <a:pt x="13" y="23"/>
                  </a:cubicBezTo>
                  <a:cubicBezTo>
                    <a:pt x="6" y="23"/>
                    <a:pt x="0" y="19"/>
                    <a:pt x="0" y="11"/>
                  </a:cubicBezTo>
                  <a:cubicBezTo>
                    <a:pt x="0" y="4"/>
                    <a:pt x="6" y="0"/>
                    <a:pt x="13" y="0"/>
                  </a:cubicBezTo>
                  <a:cubicBezTo>
                    <a:pt x="17" y="0"/>
                    <a:pt x="18" y="1"/>
                    <a:pt x="21" y="1"/>
                  </a:cubicBezTo>
                  <a:cubicBezTo>
                    <a:pt x="21" y="3"/>
                    <a:pt x="21" y="5"/>
                    <a:pt x="21" y="7"/>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3" name="Freeform 21">
              <a:extLst>
                <a:ext uri="{FF2B5EF4-FFF2-40B4-BE49-F238E27FC236}">
                  <a16:creationId xmlns:a16="http://schemas.microsoft.com/office/drawing/2014/main" id="{2FC289A4-E473-CA58-BA9C-782E06F0CA7A}"/>
                </a:ext>
              </a:extLst>
            </p:cNvPr>
            <p:cNvSpPr>
              <a:spLocks/>
            </p:cNvSpPr>
            <p:nvPr userDrawn="1"/>
          </p:nvSpPr>
          <p:spPr bwMode="auto">
            <a:xfrm>
              <a:off x="11920538" y="525463"/>
              <a:ext cx="34925" cy="33337"/>
            </a:xfrm>
            <a:custGeom>
              <a:avLst/>
              <a:gdLst>
                <a:gd name="T0" fmla="*/ 7 w 25"/>
                <a:gd name="T1" fmla="*/ 20 h 23"/>
                <a:gd name="T2" fmla="*/ 9 w 25"/>
                <a:gd name="T3" fmla="*/ 22 h 23"/>
                <a:gd name="T4" fmla="*/ 10 w 25"/>
                <a:gd name="T5" fmla="*/ 22 h 23"/>
                <a:gd name="T6" fmla="*/ 10 w 25"/>
                <a:gd name="T7" fmla="*/ 23 h 23"/>
                <a:gd name="T8" fmla="*/ 5 w 25"/>
                <a:gd name="T9" fmla="*/ 23 h 23"/>
                <a:gd name="T10" fmla="*/ 0 w 25"/>
                <a:gd name="T11" fmla="*/ 23 h 23"/>
                <a:gd name="T12" fmla="*/ 0 w 25"/>
                <a:gd name="T13" fmla="*/ 22 h 23"/>
                <a:gd name="T14" fmla="*/ 0 w 25"/>
                <a:gd name="T15" fmla="*/ 22 h 23"/>
                <a:gd name="T16" fmla="*/ 3 w 25"/>
                <a:gd name="T17" fmla="*/ 20 h 23"/>
                <a:gd name="T18" fmla="*/ 3 w 25"/>
                <a:gd name="T19" fmla="*/ 3 h 23"/>
                <a:gd name="T20" fmla="*/ 0 w 25"/>
                <a:gd name="T21" fmla="*/ 1 h 23"/>
                <a:gd name="T22" fmla="*/ 0 w 25"/>
                <a:gd name="T23" fmla="*/ 1 h 23"/>
                <a:gd name="T24" fmla="*/ 0 w 25"/>
                <a:gd name="T25" fmla="*/ 0 h 23"/>
                <a:gd name="T26" fmla="*/ 5 w 25"/>
                <a:gd name="T27" fmla="*/ 0 h 23"/>
                <a:gd name="T28" fmla="*/ 10 w 25"/>
                <a:gd name="T29" fmla="*/ 0 h 23"/>
                <a:gd name="T30" fmla="*/ 10 w 25"/>
                <a:gd name="T31" fmla="*/ 1 h 23"/>
                <a:gd name="T32" fmla="*/ 9 w 25"/>
                <a:gd name="T33" fmla="*/ 1 h 23"/>
                <a:gd name="T34" fmla="*/ 7 w 25"/>
                <a:gd name="T35" fmla="*/ 3 h 23"/>
                <a:gd name="T36" fmla="*/ 7 w 25"/>
                <a:gd name="T37" fmla="*/ 10 h 23"/>
                <a:gd name="T38" fmla="*/ 19 w 25"/>
                <a:gd name="T39" fmla="*/ 10 h 23"/>
                <a:gd name="T40" fmla="*/ 19 w 25"/>
                <a:gd name="T41" fmla="*/ 3 h 23"/>
                <a:gd name="T42" fmla="*/ 16 w 25"/>
                <a:gd name="T43" fmla="*/ 1 h 23"/>
                <a:gd name="T44" fmla="*/ 15 w 25"/>
                <a:gd name="T45" fmla="*/ 1 h 23"/>
                <a:gd name="T46" fmla="*/ 15 w 25"/>
                <a:gd name="T47" fmla="*/ 0 h 23"/>
                <a:gd name="T48" fmla="*/ 21 w 25"/>
                <a:gd name="T49" fmla="*/ 0 h 23"/>
                <a:gd name="T50" fmla="*/ 25 w 25"/>
                <a:gd name="T51" fmla="*/ 0 h 23"/>
                <a:gd name="T52" fmla="*/ 25 w 25"/>
                <a:gd name="T53" fmla="*/ 1 h 23"/>
                <a:gd name="T54" fmla="*/ 25 w 25"/>
                <a:gd name="T55" fmla="*/ 1 h 23"/>
                <a:gd name="T56" fmla="*/ 23 w 25"/>
                <a:gd name="T57" fmla="*/ 3 h 23"/>
                <a:gd name="T58" fmla="*/ 23 w 25"/>
                <a:gd name="T59" fmla="*/ 20 h 23"/>
                <a:gd name="T60" fmla="*/ 25 w 25"/>
                <a:gd name="T61" fmla="*/ 22 h 23"/>
                <a:gd name="T62" fmla="*/ 25 w 25"/>
                <a:gd name="T63" fmla="*/ 22 h 23"/>
                <a:gd name="T64" fmla="*/ 25 w 25"/>
                <a:gd name="T65" fmla="*/ 23 h 23"/>
                <a:gd name="T66" fmla="*/ 21 w 25"/>
                <a:gd name="T67" fmla="*/ 23 h 23"/>
                <a:gd name="T68" fmla="*/ 15 w 25"/>
                <a:gd name="T69" fmla="*/ 23 h 23"/>
                <a:gd name="T70" fmla="*/ 15 w 25"/>
                <a:gd name="T71" fmla="*/ 22 h 23"/>
                <a:gd name="T72" fmla="*/ 16 w 25"/>
                <a:gd name="T73" fmla="*/ 22 h 23"/>
                <a:gd name="T74" fmla="*/ 19 w 25"/>
                <a:gd name="T75" fmla="*/ 20 h 23"/>
                <a:gd name="T76" fmla="*/ 19 w 25"/>
                <a:gd name="T77" fmla="*/ 12 h 23"/>
                <a:gd name="T78" fmla="*/ 7 w 25"/>
                <a:gd name="T79" fmla="*/ 12 h 23"/>
                <a:gd name="T80" fmla="*/ 7 w 25"/>
                <a:gd name="T8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3">
                  <a:moveTo>
                    <a:pt x="7" y="20"/>
                  </a:moveTo>
                  <a:cubicBezTo>
                    <a:pt x="7" y="22"/>
                    <a:pt x="8" y="22"/>
                    <a:pt x="9" y="22"/>
                  </a:cubicBezTo>
                  <a:cubicBezTo>
                    <a:pt x="10" y="22"/>
                    <a:pt x="10" y="22"/>
                    <a:pt x="10" y="22"/>
                  </a:cubicBezTo>
                  <a:cubicBezTo>
                    <a:pt x="10" y="23"/>
                    <a:pt x="10" y="23"/>
                    <a:pt x="10" y="23"/>
                  </a:cubicBezTo>
                  <a:cubicBezTo>
                    <a:pt x="8" y="23"/>
                    <a:pt x="6" y="23"/>
                    <a:pt x="5" y="23"/>
                  </a:cubicBezTo>
                  <a:cubicBezTo>
                    <a:pt x="3" y="23"/>
                    <a:pt x="1" y="23"/>
                    <a:pt x="0" y="23"/>
                  </a:cubicBezTo>
                  <a:cubicBezTo>
                    <a:pt x="0" y="22"/>
                    <a:pt x="0" y="22"/>
                    <a:pt x="0" y="22"/>
                  </a:cubicBezTo>
                  <a:cubicBezTo>
                    <a:pt x="0" y="22"/>
                    <a:pt x="0" y="22"/>
                    <a:pt x="0" y="22"/>
                  </a:cubicBezTo>
                  <a:cubicBezTo>
                    <a:pt x="1" y="22"/>
                    <a:pt x="3" y="22"/>
                    <a:pt x="3" y="20"/>
                  </a:cubicBezTo>
                  <a:cubicBezTo>
                    <a:pt x="3" y="3"/>
                    <a:pt x="3" y="3"/>
                    <a:pt x="3" y="3"/>
                  </a:cubicBezTo>
                  <a:cubicBezTo>
                    <a:pt x="3" y="1"/>
                    <a:pt x="1" y="1"/>
                    <a:pt x="0" y="1"/>
                  </a:cubicBezTo>
                  <a:cubicBezTo>
                    <a:pt x="0" y="1"/>
                    <a:pt x="0" y="1"/>
                    <a:pt x="0" y="1"/>
                  </a:cubicBezTo>
                  <a:cubicBezTo>
                    <a:pt x="0" y="0"/>
                    <a:pt x="0" y="0"/>
                    <a:pt x="0" y="0"/>
                  </a:cubicBezTo>
                  <a:cubicBezTo>
                    <a:pt x="1" y="0"/>
                    <a:pt x="3" y="0"/>
                    <a:pt x="5" y="0"/>
                  </a:cubicBezTo>
                  <a:cubicBezTo>
                    <a:pt x="6" y="0"/>
                    <a:pt x="8" y="0"/>
                    <a:pt x="10" y="0"/>
                  </a:cubicBezTo>
                  <a:cubicBezTo>
                    <a:pt x="10" y="1"/>
                    <a:pt x="10" y="1"/>
                    <a:pt x="10" y="1"/>
                  </a:cubicBezTo>
                  <a:cubicBezTo>
                    <a:pt x="9" y="1"/>
                    <a:pt x="9" y="1"/>
                    <a:pt x="9" y="1"/>
                  </a:cubicBezTo>
                  <a:cubicBezTo>
                    <a:pt x="8" y="1"/>
                    <a:pt x="7" y="1"/>
                    <a:pt x="7" y="3"/>
                  </a:cubicBezTo>
                  <a:cubicBezTo>
                    <a:pt x="7" y="10"/>
                    <a:pt x="7" y="10"/>
                    <a:pt x="7" y="10"/>
                  </a:cubicBezTo>
                  <a:cubicBezTo>
                    <a:pt x="19" y="10"/>
                    <a:pt x="19" y="10"/>
                    <a:pt x="19" y="10"/>
                  </a:cubicBezTo>
                  <a:cubicBezTo>
                    <a:pt x="19" y="3"/>
                    <a:pt x="19" y="3"/>
                    <a:pt x="19" y="3"/>
                  </a:cubicBezTo>
                  <a:cubicBezTo>
                    <a:pt x="19" y="1"/>
                    <a:pt x="17" y="1"/>
                    <a:pt x="16" y="1"/>
                  </a:cubicBezTo>
                  <a:cubicBezTo>
                    <a:pt x="15" y="1"/>
                    <a:pt x="15" y="1"/>
                    <a:pt x="15" y="1"/>
                  </a:cubicBezTo>
                  <a:cubicBezTo>
                    <a:pt x="15" y="0"/>
                    <a:pt x="15" y="0"/>
                    <a:pt x="15" y="0"/>
                  </a:cubicBezTo>
                  <a:cubicBezTo>
                    <a:pt x="17" y="0"/>
                    <a:pt x="19" y="0"/>
                    <a:pt x="21" y="0"/>
                  </a:cubicBezTo>
                  <a:cubicBezTo>
                    <a:pt x="22" y="0"/>
                    <a:pt x="24" y="0"/>
                    <a:pt x="25" y="0"/>
                  </a:cubicBezTo>
                  <a:cubicBezTo>
                    <a:pt x="25" y="1"/>
                    <a:pt x="25" y="1"/>
                    <a:pt x="25" y="1"/>
                  </a:cubicBezTo>
                  <a:cubicBezTo>
                    <a:pt x="25" y="1"/>
                    <a:pt x="25" y="1"/>
                    <a:pt x="25" y="1"/>
                  </a:cubicBezTo>
                  <a:cubicBezTo>
                    <a:pt x="24" y="1"/>
                    <a:pt x="23" y="1"/>
                    <a:pt x="23" y="3"/>
                  </a:cubicBezTo>
                  <a:cubicBezTo>
                    <a:pt x="23" y="20"/>
                    <a:pt x="23" y="20"/>
                    <a:pt x="23" y="20"/>
                  </a:cubicBezTo>
                  <a:cubicBezTo>
                    <a:pt x="23" y="22"/>
                    <a:pt x="24" y="22"/>
                    <a:pt x="25" y="22"/>
                  </a:cubicBezTo>
                  <a:cubicBezTo>
                    <a:pt x="25" y="22"/>
                    <a:pt x="25" y="22"/>
                    <a:pt x="25" y="22"/>
                  </a:cubicBezTo>
                  <a:cubicBezTo>
                    <a:pt x="25" y="23"/>
                    <a:pt x="25" y="23"/>
                    <a:pt x="25" y="23"/>
                  </a:cubicBezTo>
                  <a:cubicBezTo>
                    <a:pt x="24" y="23"/>
                    <a:pt x="22" y="23"/>
                    <a:pt x="21" y="23"/>
                  </a:cubicBezTo>
                  <a:cubicBezTo>
                    <a:pt x="19" y="23"/>
                    <a:pt x="17" y="23"/>
                    <a:pt x="15" y="23"/>
                  </a:cubicBezTo>
                  <a:cubicBezTo>
                    <a:pt x="15" y="22"/>
                    <a:pt x="15" y="22"/>
                    <a:pt x="15" y="22"/>
                  </a:cubicBezTo>
                  <a:cubicBezTo>
                    <a:pt x="16" y="22"/>
                    <a:pt x="16" y="22"/>
                    <a:pt x="16" y="22"/>
                  </a:cubicBezTo>
                  <a:cubicBezTo>
                    <a:pt x="17" y="22"/>
                    <a:pt x="19" y="22"/>
                    <a:pt x="19" y="20"/>
                  </a:cubicBezTo>
                  <a:cubicBezTo>
                    <a:pt x="19" y="12"/>
                    <a:pt x="19" y="12"/>
                    <a:pt x="19" y="12"/>
                  </a:cubicBezTo>
                  <a:cubicBezTo>
                    <a:pt x="7" y="12"/>
                    <a:pt x="7" y="12"/>
                    <a:pt x="7" y="12"/>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4" name="Freeform 22">
              <a:extLst>
                <a:ext uri="{FF2B5EF4-FFF2-40B4-BE49-F238E27FC236}">
                  <a16:creationId xmlns:a16="http://schemas.microsoft.com/office/drawing/2014/main" id="{64D473C9-82E5-B1DA-0E45-F517F7A0DF34}"/>
                </a:ext>
              </a:extLst>
            </p:cNvPr>
            <p:cNvSpPr>
              <a:spLocks noEditPoints="1"/>
            </p:cNvSpPr>
            <p:nvPr userDrawn="1"/>
          </p:nvSpPr>
          <p:spPr bwMode="auto">
            <a:xfrm>
              <a:off x="119586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5" name="Freeform 23">
              <a:extLst>
                <a:ext uri="{FF2B5EF4-FFF2-40B4-BE49-F238E27FC236}">
                  <a16:creationId xmlns:a16="http://schemas.microsoft.com/office/drawing/2014/main" id="{F0F34345-60F0-4666-FDBF-57735073721A}"/>
                </a:ext>
              </a:extLst>
            </p:cNvPr>
            <p:cNvSpPr>
              <a:spLocks noEditPoints="1"/>
            </p:cNvSpPr>
            <p:nvPr userDrawn="1"/>
          </p:nvSpPr>
          <p:spPr bwMode="auto">
            <a:xfrm>
              <a:off x="119967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6" name="Freeform 24">
              <a:extLst>
                <a:ext uri="{FF2B5EF4-FFF2-40B4-BE49-F238E27FC236}">
                  <a16:creationId xmlns:a16="http://schemas.microsoft.com/office/drawing/2014/main" id="{D31426DF-A203-60F6-0573-04B6CD42473F}"/>
                </a:ext>
              </a:extLst>
            </p:cNvPr>
            <p:cNvSpPr>
              <a:spLocks/>
            </p:cNvSpPr>
            <p:nvPr userDrawn="1"/>
          </p:nvSpPr>
          <p:spPr bwMode="auto">
            <a:xfrm>
              <a:off x="12036425" y="525463"/>
              <a:ext cx="25400" cy="33337"/>
            </a:xfrm>
            <a:custGeom>
              <a:avLst/>
              <a:gdLst>
                <a:gd name="T0" fmla="*/ 7 w 18"/>
                <a:gd name="T1" fmla="*/ 20 h 23"/>
                <a:gd name="T2" fmla="*/ 9 w 18"/>
                <a:gd name="T3" fmla="*/ 22 h 23"/>
                <a:gd name="T4" fmla="*/ 13 w 18"/>
                <a:gd name="T5" fmla="*/ 21 h 23"/>
                <a:gd name="T6" fmla="*/ 16 w 18"/>
                <a:gd name="T7" fmla="*/ 20 h 23"/>
                <a:gd name="T8" fmla="*/ 17 w 18"/>
                <a:gd name="T9" fmla="*/ 17 h 23"/>
                <a:gd name="T10" fmla="*/ 18 w 18"/>
                <a:gd name="T11" fmla="*/ 17 h 23"/>
                <a:gd name="T12" fmla="*/ 17 w 18"/>
                <a:gd name="T13" fmla="*/ 23 h 23"/>
                <a:gd name="T14" fmla="*/ 8 w 18"/>
                <a:gd name="T15" fmla="*/ 23 h 23"/>
                <a:gd name="T16" fmla="*/ 0 w 18"/>
                <a:gd name="T17" fmla="*/ 23 h 23"/>
                <a:gd name="T18" fmla="*/ 0 w 18"/>
                <a:gd name="T19" fmla="*/ 22 h 23"/>
                <a:gd name="T20" fmla="*/ 0 w 18"/>
                <a:gd name="T21" fmla="*/ 22 h 23"/>
                <a:gd name="T22" fmla="*/ 3 w 18"/>
                <a:gd name="T23" fmla="*/ 20 h 23"/>
                <a:gd name="T24" fmla="*/ 3 w 18"/>
                <a:gd name="T25" fmla="*/ 3 h 23"/>
                <a:gd name="T26" fmla="*/ 0 w 18"/>
                <a:gd name="T27" fmla="*/ 1 h 23"/>
                <a:gd name="T28" fmla="*/ 0 w 18"/>
                <a:gd name="T29" fmla="*/ 1 h 23"/>
                <a:gd name="T30" fmla="*/ 0 w 18"/>
                <a:gd name="T31" fmla="*/ 0 h 23"/>
                <a:gd name="T32" fmla="*/ 5 w 18"/>
                <a:gd name="T33" fmla="*/ 0 h 23"/>
                <a:gd name="T34" fmla="*/ 10 w 18"/>
                <a:gd name="T35" fmla="*/ 0 h 23"/>
                <a:gd name="T36" fmla="*/ 10 w 18"/>
                <a:gd name="T37" fmla="*/ 1 h 23"/>
                <a:gd name="T38" fmla="*/ 9 w 18"/>
                <a:gd name="T39" fmla="*/ 1 h 23"/>
                <a:gd name="T40" fmla="*/ 7 w 18"/>
                <a:gd name="T41" fmla="*/ 3 h 23"/>
                <a:gd name="T42" fmla="*/ 7 w 18"/>
                <a:gd name="T43"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3">
                  <a:moveTo>
                    <a:pt x="7" y="20"/>
                  </a:moveTo>
                  <a:cubicBezTo>
                    <a:pt x="7" y="21"/>
                    <a:pt x="8" y="21"/>
                    <a:pt x="9" y="22"/>
                  </a:cubicBezTo>
                  <a:cubicBezTo>
                    <a:pt x="10" y="22"/>
                    <a:pt x="12" y="22"/>
                    <a:pt x="13" y="21"/>
                  </a:cubicBezTo>
                  <a:cubicBezTo>
                    <a:pt x="15" y="21"/>
                    <a:pt x="16" y="21"/>
                    <a:pt x="16" y="20"/>
                  </a:cubicBezTo>
                  <a:cubicBezTo>
                    <a:pt x="17" y="19"/>
                    <a:pt x="17" y="18"/>
                    <a:pt x="17" y="17"/>
                  </a:cubicBezTo>
                  <a:cubicBezTo>
                    <a:pt x="18" y="17"/>
                    <a:pt x="18" y="17"/>
                    <a:pt x="18" y="17"/>
                  </a:cubicBezTo>
                  <a:cubicBezTo>
                    <a:pt x="18" y="19"/>
                    <a:pt x="17" y="21"/>
                    <a:pt x="17" y="23"/>
                  </a:cubicBezTo>
                  <a:cubicBezTo>
                    <a:pt x="14" y="23"/>
                    <a:pt x="11" y="23"/>
                    <a:pt x="8" y="23"/>
                  </a:cubicBezTo>
                  <a:cubicBezTo>
                    <a:pt x="6" y="23"/>
                    <a:pt x="3" y="23"/>
                    <a:pt x="0" y="23"/>
                  </a:cubicBezTo>
                  <a:cubicBezTo>
                    <a:pt x="0" y="22"/>
                    <a:pt x="0" y="22"/>
                    <a:pt x="0" y="22"/>
                  </a:cubicBez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2" y="0"/>
                    <a:pt x="3" y="0"/>
                    <a:pt x="5" y="0"/>
                  </a:cubicBezTo>
                  <a:cubicBezTo>
                    <a:pt x="7" y="0"/>
                    <a:pt x="8" y="0"/>
                    <a:pt x="10" y="0"/>
                  </a:cubicBezTo>
                  <a:cubicBezTo>
                    <a:pt x="10" y="1"/>
                    <a:pt x="10" y="1"/>
                    <a:pt x="10" y="1"/>
                  </a:cubicBezTo>
                  <a:cubicBezTo>
                    <a:pt x="9" y="1"/>
                    <a:pt x="9" y="1"/>
                    <a:pt x="9" y="1"/>
                  </a:cubicBezTo>
                  <a:cubicBezTo>
                    <a:pt x="8" y="1"/>
                    <a:pt x="7" y="1"/>
                    <a:pt x="7" y="3"/>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55436386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wischenfolie">
    <p:spTree>
      <p:nvGrpSpPr>
        <p:cNvPr id="1" name=""/>
        <p:cNvGrpSpPr/>
        <p:nvPr/>
      </p:nvGrpSpPr>
      <p:grpSpPr>
        <a:xfrm>
          <a:off x="0" y="0"/>
          <a:ext cx="0" cy="0"/>
          <a:chOff x="0" y="0"/>
          <a:chExt cx="0" cy="0"/>
        </a:xfrm>
      </p:grpSpPr>
      <p:sp>
        <p:nvSpPr>
          <p:cNvPr id="9" name="Rectangle 41">
            <a:extLst>
              <a:ext uri="{FF2B5EF4-FFF2-40B4-BE49-F238E27FC236}">
                <a16:creationId xmlns:a16="http://schemas.microsoft.com/office/drawing/2014/main" id="{C9949E32-4955-4125-1DFB-2836B2DB0652}"/>
              </a:ext>
            </a:extLst>
          </p:cNvPr>
          <p:cNvSpPr>
            <a:spLocks noGrp="1" noChangeArrowheads="1"/>
          </p:cNvSpPr>
          <p:nvPr>
            <p:ph type="sldNum" sz="quarter" idx="10"/>
          </p:nvPr>
        </p:nvSpPr>
        <p:spPr>
          <a:xfrm>
            <a:off x="10119245" y="6613200"/>
            <a:ext cx="1928293" cy="24480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a:extLst>
              <a:ext uri="{FF2B5EF4-FFF2-40B4-BE49-F238E27FC236}">
                <a16:creationId xmlns:a16="http://schemas.microsoft.com/office/drawing/2014/main" id="{693C7A0A-188B-674E-8ADE-589398307C9F}"/>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1" name="Rectangle 43">
            <a:extLst>
              <a:ext uri="{FF2B5EF4-FFF2-40B4-BE49-F238E27FC236}">
                <a16:creationId xmlns:a16="http://schemas.microsoft.com/office/drawing/2014/main" id="{CF1AD3E6-4260-D2B5-270C-C12A9A659635}"/>
              </a:ext>
            </a:extLst>
          </p:cNvPr>
          <p:cNvSpPr>
            <a:spLocks noGrp="1" noChangeArrowheads="1"/>
          </p:cNvSpPr>
          <p:nvPr>
            <p:ph type="dt" sz="half" idx="12"/>
          </p:nvPr>
        </p:nvSpPr>
        <p:spPr>
          <a:xfrm>
            <a:off x="128588" y="6613200"/>
            <a:ext cx="2047412" cy="244800"/>
          </a:xfrm>
          <a:prstGeom prst="rect">
            <a:avLst/>
          </a:prstGeom>
          <a:ln/>
        </p:spPr>
        <p:txBody>
          <a:bodyPr lIns="0"/>
          <a:lstStyle>
            <a:lvl1pPr>
              <a:defRPr sz="800">
                <a:solidFill>
                  <a:schemeClr val="tx2"/>
                </a:solidFill>
              </a:defRPr>
            </a:lvl1pPr>
          </a:lstStyle>
          <a:p>
            <a:pPr>
              <a:defRPr/>
            </a:pPr>
            <a:fld id="{3CEC341A-E29C-40E8-8DBF-72BA1FAF0553}" type="datetime1">
              <a:rPr lang="de-DE" smtClean="0"/>
              <a:t>12.01.2026</a:t>
            </a:fld>
            <a:endParaRPr lang="de-DE" dirty="0"/>
          </a:p>
        </p:txBody>
      </p:sp>
      <p:sp>
        <p:nvSpPr>
          <p:cNvPr id="12" name="Inhaltsplatzhalter 13">
            <a:extLst>
              <a:ext uri="{FF2B5EF4-FFF2-40B4-BE49-F238E27FC236}">
                <a16:creationId xmlns:a16="http://schemas.microsoft.com/office/drawing/2014/main" id="{B429C01A-165B-4994-4D94-B66AF6607F27}"/>
              </a:ext>
            </a:extLst>
          </p:cNvPr>
          <p:cNvSpPr>
            <a:spLocks noGrp="1"/>
          </p:cNvSpPr>
          <p:nvPr>
            <p:ph sz="quarter" idx="15" hasCustomPrompt="1"/>
          </p:nvPr>
        </p:nvSpPr>
        <p:spPr>
          <a:xfrm>
            <a:off x="3110194" y="4114800"/>
            <a:ext cx="9081805" cy="1080000"/>
          </a:xfrm>
          <a:prstGeom prst="rect">
            <a:avLst/>
          </a:prstGeom>
          <a:solidFill>
            <a:schemeClr val="tx2"/>
          </a:solidFill>
        </p:spPr>
        <p:txBody>
          <a:bodyPr lIns="180000" tIns="0" rIns="72000" bIns="0" anchor="ctr">
            <a:normAutofit/>
          </a:bodyPr>
          <a:lstStyle>
            <a:lvl1pPr marL="0" marR="0" indent="0" algn="l" defTabSz="914400" rtl="0" eaLnBrk="1" fontAlgn="base" latinLnBrk="0" hangingPunct="1">
              <a:lnSpc>
                <a:spcPct val="100000"/>
              </a:lnSpc>
              <a:spcBef>
                <a:spcPts val="0"/>
              </a:spcBef>
              <a:spcAft>
                <a:spcPts val="600"/>
              </a:spcAft>
              <a:buClrTx/>
              <a:buSzTx/>
              <a:buFontTx/>
              <a:buNone/>
              <a:tabLst/>
              <a:defRPr b="1" cap="none">
                <a:solidFill>
                  <a:schemeClr val="bg1"/>
                </a:solidFill>
              </a:defRPr>
            </a:lvl1pPr>
          </a:lstStyle>
          <a:p>
            <a:pPr lvl="0"/>
            <a:r>
              <a:rPr lang="de-DE" dirty="0"/>
              <a:t>Zwischenüberschrift</a:t>
            </a:r>
          </a:p>
        </p:txBody>
      </p:sp>
      <p:sp>
        <p:nvSpPr>
          <p:cNvPr id="13" name="Textplatzhalter 4">
            <a:extLst>
              <a:ext uri="{FF2B5EF4-FFF2-40B4-BE49-F238E27FC236}">
                <a16:creationId xmlns:a16="http://schemas.microsoft.com/office/drawing/2014/main" id="{62253169-8766-A25F-F42B-513B24C8128B}"/>
              </a:ext>
            </a:extLst>
          </p:cNvPr>
          <p:cNvSpPr>
            <a:spLocks noGrp="1"/>
          </p:cNvSpPr>
          <p:nvPr>
            <p:ph type="body" sz="quarter" idx="16" hasCustomPrompt="1"/>
          </p:nvPr>
        </p:nvSpPr>
        <p:spPr>
          <a:xfrm>
            <a:off x="1245559" y="4114800"/>
            <a:ext cx="1692000" cy="1080000"/>
          </a:xfrm>
          <a:prstGeom prst="rect">
            <a:avLst/>
          </a:prstGeom>
          <a:solidFill>
            <a:schemeClr val="accent1"/>
          </a:solidFill>
          <a:ln>
            <a:noFill/>
          </a:ln>
        </p:spPr>
        <p:txBody>
          <a:bodyPr lIns="72000" tIns="0" rIns="72000" bIns="0" anchor="ctr">
            <a:noAutofit/>
          </a:bodyPr>
          <a:lstStyle>
            <a:lvl1pPr marL="0" indent="0" algn="ctr">
              <a:buNone/>
              <a:defRPr sz="7500" spc="-300">
                <a:solidFill>
                  <a:schemeClr val="bg1"/>
                </a:solidFill>
              </a:defRPr>
            </a:lvl1pPr>
          </a:lstStyle>
          <a:p>
            <a:pPr lvl="0"/>
            <a:r>
              <a:rPr lang="de-DE" dirty="0"/>
              <a:t>#</a:t>
            </a:r>
          </a:p>
        </p:txBody>
      </p:sp>
      <p:grpSp>
        <p:nvGrpSpPr>
          <p:cNvPr id="7" name="Group 4" hidden="1">
            <a:extLst>
              <a:ext uri="{FF2B5EF4-FFF2-40B4-BE49-F238E27FC236}">
                <a16:creationId xmlns:a16="http://schemas.microsoft.com/office/drawing/2014/main" id="{A8359B85-A07D-EA1F-7C1C-97AE473FB91C}"/>
              </a:ext>
            </a:extLst>
          </p:cNvPr>
          <p:cNvGrpSpPr>
            <a:grpSpLocks noChangeAspect="1"/>
          </p:cNvGrpSpPr>
          <p:nvPr userDrawn="1"/>
        </p:nvGrpSpPr>
        <p:grpSpPr bwMode="auto">
          <a:xfrm>
            <a:off x="11525716" y="71438"/>
            <a:ext cx="539750" cy="541337"/>
            <a:chOff x="7292" y="45"/>
            <a:chExt cx="340" cy="341"/>
          </a:xfrm>
          <a:solidFill>
            <a:schemeClr val="bg1"/>
          </a:solidFill>
        </p:grpSpPr>
        <p:sp>
          <p:nvSpPr>
            <p:cNvPr id="24" name="AutoShape 3">
              <a:extLst>
                <a:ext uri="{FF2B5EF4-FFF2-40B4-BE49-F238E27FC236}">
                  <a16:creationId xmlns:a16="http://schemas.microsoft.com/office/drawing/2014/main" id="{F7FB614C-04FE-1BC0-A23D-C199BF132590}"/>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Rectangle 5">
              <a:extLst>
                <a:ext uri="{FF2B5EF4-FFF2-40B4-BE49-F238E27FC236}">
                  <a16:creationId xmlns:a16="http://schemas.microsoft.com/office/drawing/2014/main" id="{49203949-CBC1-5572-B97C-AAA41F233970}"/>
                </a:ext>
              </a:extLst>
            </p:cNvPr>
            <p:cNvSpPr>
              <a:spLocks noChangeArrowheads="1"/>
            </p:cNvSpPr>
            <p:nvPr userDrawn="1"/>
          </p:nvSpPr>
          <p:spPr bwMode="auto">
            <a:xfrm>
              <a:off x="7292" y="45"/>
              <a:ext cx="340" cy="341"/>
            </a:xfrm>
            <a:prstGeom prst="rect">
              <a:avLst/>
            </a:prstGeom>
            <a:solidFill>
              <a:srgbClr val="4EC2A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6">
              <a:extLst>
                <a:ext uri="{FF2B5EF4-FFF2-40B4-BE49-F238E27FC236}">
                  <a16:creationId xmlns:a16="http://schemas.microsoft.com/office/drawing/2014/main" id="{B288918B-14BB-8804-6E2D-CFDF23085995}"/>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7">
              <a:extLst>
                <a:ext uri="{FF2B5EF4-FFF2-40B4-BE49-F238E27FC236}">
                  <a16:creationId xmlns:a16="http://schemas.microsoft.com/office/drawing/2014/main" id="{AC6D1C36-8A71-1712-CCDD-DD69932BC946}"/>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8">
              <a:extLst>
                <a:ext uri="{FF2B5EF4-FFF2-40B4-BE49-F238E27FC236}">
                  <a16:creationId xmlns:a16="http://schemas.microsoft.com/office/drawing/2014/main" id="{CC28F407-F3A7-AC74-373A-3701BA33A9EE}"/>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9">
              <a:extLst>
                <a:ext uri="{FF2B5EF4-FFF2-40B4-BE49-F238E27FC236}">
                  <a16:creationId xmlns:a16="http://schemas.microsoft.com/office/drawing/2014/main" id="{4CBCBCEE-9E2F-1C48-9B29-E2EC9CA44699}"/>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10">
              <a:extLst>
                <a:ext uri="{FF2B5EF4-FFF2-40B4-BE49-F238E27FC236}">
                  <a16:creationId xmlns:a16="http://schemas.microsoft.com/office/drawing/2014/main" id="{CC04A213-3F92-FF4C-6027-0638F3499448}"/>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11">
              <a:extLst>
                <a:ext uri="{FF2B5EF4-FFF2-40B4-BE49-F238E27FC236}">
                  <a16:creationId xmlns:a16="http://schemas.microsoft.com/office/drawing/2014/main" id="{AF20F0E2-1F71-9BA2-8559-F6EC8D95AD6E}"/>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12">
              <a:extLst>
                <a:ext uri="{FF2B5EF4-FFF2-40B4-BE49-F238E27FC236}">
                  <a16:creationId xmlns:a16="http://schemas.microsoft.com/office/drawing/2014/main" id="{3867347F-E311-79B0-3061-C5507BF9D306}"/>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13">
              <a:extLst>
                <a:ext uri="{FF2B5EF4-FFF2-40B4-BE49-F238E27FC236}">
                  <a16:creationId xmlns:a16="http://schemas.microsoft.com/office/drawing/2014/main" id="{98C516FC-72CD-B39F-1486-F8B38AE84D06}"/>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14">
              <a:extLst>
                <a:ext uri="{FF2B5EF4-FFF2-40B4-BE49-F238E27FC236}">
                  <a16:creationId xmlns:a16="http://schemas.microsoft.com/office/drawing/2014/main" id="{01E2177C-487C-22A4-D6B6-FF907E962F40}"/>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5">
              <a:extLst>
                <a:ext uri="{FF2B5EF4-FFF2-40B4-BE49-F238E27FC236}">
                  <a16:creationId xmlns:a16="http://schemas.microsoft.com/office/drawing/2014/main" id="{8647FAD2-528D-280E-366A-5D554910CE82}"/>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6">
              <a:extLst>
                <a:ext uri="{FF2B5EF4-FFF2-40B4-BE49-F238E27FC236}">
                  <a16:creationId xmlns:a16="http://schemas.microsoft.com/office/drawing/2014/main" id="{DFC7460A-4511-9B22-D52A-812CB79C045B}"/>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17">
              <a:extLst>
                <a:ext uri="{FF2B5EF4-FFF2-40B4-BE49-F238E27FC236}">
                  <a16:creationId xmlns:a16="http://schemas.microsoft.com/office/drawing/2014/main" id="{F1B31939-D971-B78C-A46E-0E258770F832}"/>
                </a:ext>
              </a:extLst>
            </p:cNvPr>
            <p:cNvSpPr>
              <a:spLocks noChangeArrowheads="1"/>
            </p:cNvSpPr>
            <p:nvPr userDrawn="1"/>
          </p:nvSpPr>
          <p:spPr bwMode="auto">
            <a:xfrm>
              <a:off x="7557" y="317"/>
              <a:ext cx="6"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8">
              <a:extLst>
                <a:ext uri="{FF2B5EF4-FFF2-40B4-BE49-F238E27FC236}">
                  <a16:creationId xmlns:a16="http://schemas.microsoft.com/office/drawing/2014/main" id="{230BFA8E-59B6-74EB-A644-D698FA08A504}"/>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2" name="Group 4">
            <a:extLst>
              <a:ext uri="{FF2B5EF4-FFF2-40B4-BE49-F238E27FC236}">
                <a16:creationId xmlns:a16="http://schemas.microsoft.com/office/drawing/2014/main" id="{363AE24A-80EF-E7C3-410A-1D025B8E5894}"/>
              </a:ext>
            </a:extLst>
          </p:cNvPr>
          <p:cNvGrpSpPr>
            <a:grpSpLocks noChangeAspect="1"/>
          </p:cNvGrpSpPr>
          <p:nvPr userDrawn="1"/>
        </p:nvGrpSpPr>
        <p:grpSpPr bwMode="auto">
          <a:xfrm>
            <a:off x="11576050" y="71438"/>
            <a:ext cx="539750" cy="541337"/>
            <a:chOff x="7292" y="45"/>
            <a:chExt cx="340" cy="341"/>
          </a:xfrm>
        </p:grpSpPr>
        <p:sp>
          <p:nvSpPr>
            <p:cNvPr id="3" name="AutoShape 3">
              <a:extLst>
                <a:ext uri="{FF2B5EF4-FFF2-40B4-BE49-F238E27FC236}">
                  <a16:creationId xmlns:a16="http://schemas.microsoft.com/office/drawing/2014/main" id="{E9E65E96-0F13-494C-DE4E-615FCE2A8D9E}"/>
                </a:ext>
              </a:extLst>
            </p:cNvPr>
            <p:cNvSpPr>
              <a:spLocks noChangeAspect="1" noChangeArrowheads="1" noTextEdit="1"/>
            </p:cNvSpPr>
            <p:nvPr userDrawn="1"/>
          </p:nvSpPr>
          <p:spPr bwMode="auto">
            <a:xfrm>
              <a:off x="7292" y="45"/>
              <a:ext cx="34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 name="Rectangle 5">
              <a:extLst>
                <a:ext uri="{FF2B5EF4-FFF2-40B4-BE49-F238E27FC236}">
                  <a16:creationId xmlns:a16="http://schemas.microsoft.com/office/drawing/2014/main" id="{57F7924E-581E-BF1B-72D4-4BB40071E662}"/>
                </a:ext>
              </a:extLst>
            </p:cNvPr>
            <p:cNvSpPr>
              <a:spLocks noChangeArrowheads="1"/>
            </p:cNvSpPr>
            <p:nvPr userDrawn="1"/>
          </p:nvSpPr>
          <p:spPr bwMode="auto">
            <a:xfrm>
              <a:off x="7292" y="45"/>
              <a:ext cx="340" cy="341"/>
            </a:xfrm>
            <a:prstGeom prst="rect">
              <a:avLst/>
            </a:prstGeom>
            <a:solidFill>
              <a:srgbClr val="A1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6">
              <a:extLst>
                <a:ext uri="{FF2B5EF4-FFF2-40B4-BE49-F238E27FC236}">
                  <a16:creationId xmlns:a16="http://schemas.microsoft.com/office/drawing/2014/main" id="{F97E2CFB-4D4F-C6CB-562A-272A599B7042}"/>
                </a:ext>
              </a:extLst>
            </p:cNvPr>
            <p:cNvSpPr>
              <a:spLocks noEditPoints="1"/>
            </p:cNvSpPr>
            <p:nvPr userDrawn="1"/>
          </p:nvSpPr>
          <p:spPr bwMode="auto">
            <a:xfrm>
              <a:off x="7325" y="253"/>
              <a:ext cx="40" cy="51"/>
            </a:xfrm>
            <a:custGeom>
              <a:avLst/>
              <a:gdLst>
                <a:gd name="T0" fmla="*/ 24 w 44"/>
                <a:gd name="T1" fmla="*/ 18 h 56"/>
                <a:gd name="T2" fmla="*/ 32 w 44"/>
                <a:gd name="T3" fmla="*/ 14 h 56"/>
                <a:gd name="T4" fmla="*/ 23 w 44"/>
                <a:gd name="T5" fmla="*/ 5 h 56"/>
                <a:gd name="T6" fmla="*/ 11 w 44"/>
                <a:gd name="T7" fmla="*/ 18 h 56"/>
                <a:gd name="T8" fmla="*/ 24 w 44"/>
                <a:gd name="T9" fmla="*/ 18 h 56"/>
                <a:gd name="T10" fmla="*/ 44 w 44"/>
                <a:gd name="T11" fmla="*/ 41 h 56"/>
                <a:gd name="T12" fmla="*/ 22 w 44"/>
                <a:gd name="T13" fmla="*/ 56 h 56"/>
                <a:gd name="T14" fmla="*/ 0 w 44"/>
                <a:gd name="T15" fmla="*/ 29 h 56"/>
                <a:gd name="T16" fmla="*/ 25 w 44"/>
                <a:gd name="T17" fmla="*/ 0 h 56"/>
                <a:gd name="T18" fmla="*/ 44 w 44"/>
                <a:gd name="T19" fmla="*/ 21 h 56"/>
                <a:gd name="T20" fmla="*/ 42 w 44"/>
                <a:gd name="T21" fmla="*/ 22 h 56"/>
                <a:gd name="T22" fmla="*/ 11 w 44"/>
                <a:gd name="T23" fmla="*/ 22 h 56"/>
                <a:gd name="T24" fmla="*/ 29 w 44"/>
                <a:gd name="T25" fmla="*/ 45 h 56"/>
                <a:gd name="T26" fmla="*/ 43 w 44"/>
                <a:gd name="T27" fmla="*/ 39 h 56"/>
                <a:gd name="T28" fmla="*/ 44 w 44"/>
                <a:gd name="T2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56">
                  <a:moveTo>
                    <a:pt x="24" y="18"/>
                  </a:moveTo>
                  <a:cubicBezTo>
                    <a:pt x="31" y="18"/>
                    <a:pt x="32" y="18"/>
                    <a:pt x="32" y="14"/>
                  </a:cubicBezTo>
                  <a:cubicBezTo>
                    <a:pt x="32" y="10"/>
                    <a:pt x="29" y="5"/>
                    <a:pt x="23" y="5"/>
                  </a:cubicBezTo>
                  <a:cubicBezTo>
                    <a:pt x="16" y="5"/>
                    <a:pt x="12" y="11"/>
                    <a:pt x="11" y="18"/>
                  </a:cubicBezTo>
                  <a:lnTo>
                    <a:pt x="24" y="18"/>
                  </a:lnTo>
                  <a:close/>
                  <a:moveTo>
                    <a:pt x="44" y="41"/>
                  </a:moveTo>
                  <a:cubicBezTo>
                    <a:pt x="40" y="49"/>
                    <a:pt x="32" y="56"/>
                    <a:pt x="22" y="56"/>
                  </a:cubicBezTo>
                  <a:cubicBezTo>
                    <a:pt x="8" y="56"/>
                    <a:pt x="0" y="42"/>
                    <a:pt x="0" y="29"/>
                  </a:cubicBezTo>
                  <a:cubicBezTo>
                    <a:pt x="0" y="15"/>
                    <a:pt x="10" y="0"/>
                    <a:pt x="25" y="0"/>
                  </a:cubicBezTo>
                  <a:cubicBezTo>
                    <a:pt x="37" y="0"/>
                    <a:pt x="44" y="9"/>
                    <a:pt x="44" y="21"/>
                  </a:cubicBezTo>
                  <a:cubicBezTo>
                    <a:pt x="42" y="22"/>
                    <a:pt x="42" y="22"/>
                    <a:pt x="42" y="22"/>
                  </a:cubicBezTo>
                  <a:cubicBezTo>
                    <a:pt x="11" y="22"/>
                    <a:pt x="11" y="22"/>
                    <a:pt x="11" y="22"/>
                  </a:cubicBezTo>
                  <a:cubicBezTo>
                    <a:pt x="11" y="34"/>
                    <a:pt x="16" y="45"/>
                    <a:pt x="29" y="45"/>
                  </a:cubicBezTo>
                  <a:cubicBezTo>
                    <a:pt x="34" y="45"/>
                    <a:pt x="39" y="43"/>
                    <a:pt x="43" y="39"/>
                  </a:cubicBezTo>
                  <a:lnTo>
                    <a:pt x="44"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7">
              <a:extLst>
                <a:ext uri="{FF2B5EF4-FFF2-40B4-BE49-F238E27FC236}">
                  <a16:creationId xmlns:a16="http://schemas.microsoft.com/office/drawing/2014/main" id="{8ECE3BD8-46E5-9984-8EE2-B2F6677A5220}"/>
                </a:ext>
              </a:extLst>
            </p:cNvPr>
            <p:cNvSpPr>
              <a:spLocks/>
            </p:cNvSpPr>
            <p:nvPr userDrawn="1"/>
          </p:nvSpPr>
          <p:spPr bwMode="auto">
            <a:xfrm>
              <a:off x="7369" y="253"/>
              <a:ext cx="53" cy="51"/>
            </a:xfrm>
            <a:custGeom>
              <a:avLst/>
              <a:gdLst>
                <a:gd name="T0" fmla="*/ 7 w 59"/>
                <a:gd name="T1" fmla="*/ 11 h 56"/>
                <a:gd name="T2" fmla="*/ 5 w 59"/>
                <a:gd name="T3" fmla="*/ 8 h 56"/>
                <a:gd name="T4" fmla="*/ 0 w 59"/>
                <a:gd name="T5" fmla="*/ 6 h 56"/>
                <a:gd name="T6" fmla="*/ 0 w 59"/>
                <a:gd name="T7" fmla="*/ 4 h 56"/>
                <a:gd name="T8" fmla="*/ 19 w 59"/>
                <a:gd name="T9" fmla="*/ 0 h 56"/>
                <a:gd name="T10" fmla="*/ 21 w 59"/>
                <a:gd name="T11" fmla="*/ 1 h 56"/>
                <a:gd name="T12" fmla="*/ 20 w 59"/>
                <a:gd name="T13" fmla="*/ 11 h 56"/>
                <a:gd name="T14" fmla="*/ 20 w 59"/>
                <a:gd name="T15" fmla="*/ 37 h 56"/>
                <a:gd name="T16" fmla="*/ 29 w 59"/>
                <a:gd name="T17" fmla="*/ 46 h 56"/>
                <a:gd name="T18" fmla="*/ 39 w 59"/>
                <a:gd name="T19" fmla="*/ 42 h 56"/>
                <a:gd name="T20" fmla="*/ 39 w 59"/>
                <a:gd name="T21" fmla="*/ 12 h 56"/>
                <a:gd name="T22" fmla="*/ 37 w 59"/>
                <a:gd name="T23" fmla="*/ 8 h 56"/>
                <a:gd name="T24" fmla="*/ 31 w 59"/>
                <a:gd name="T25" fmla="*/ 6 h 56"/>
                <a:gd name="T26" fmla="*/ 31 w 59"/>
                <a:gd name="T27" fmla="*/ 4 h 56"/>
                <a:gd name="T28" fmla="*/ 52 w 59"/>
                <a:gd name="T29" fmla="*/ 0 h 56"/>
                <a:gd name="T30" fmla="*/ 53 w 59"/>
                <a:gd name="T31" fmla="*/ 1 h 56"/>
                <a:gd name="T32" fmla="*/ 52 w 59"/>
                <a:gd name="T33" fmla="*/ 11 h 56"/>
                <a:gd name="T34" fmla="*/ 52 w 59"/>
                <a:gd name="T35" fmla="*/ 44 h 56"/>
                <a:gd name="T36" fmla="*/ 55 w 59"/>
                <a:gd name="T37" fmla="*/ 49 h 56"/>
                <a:gd name="T38" fmla="*/ 59 w 59"/>
                <a:gd name="T39" fmla="*/ 49 h 56"/>
                <a:gd name="T40" fmla="*/ 59 w 59"/>
                <a:gd name="T41" fmla="*/ 51 h 56"/>
                <a:gd name="T42" fmla="*/ 41 w 59"/>
                <a:gd name="T43" fmla="*/ 56 h 56"/>
                <a:gd name="T44" fmla="*/ 39 w 59"/>
                <a:gd name="T45" fmla="*/ 55 h 56"/>
                <a:gd name="T46" fmla="*/ 39 w 59"/>
                <a:gd name="T47" fmla="*/ 46 h 56"/>
                <a:gd name="T48" fmla="*/ 21 w 59"/>
                <a:gd name="T49" fmla="*/ 56 h 56"/>
                <a:gd name="T50" fmla="*/ 7 w 59"/>
                <a:gd name="T51" fmla="*/ 42 h 56"/>
                <a:gd name="T52" fmla="*/ 7 w 59"/>
                <a:gd name="T53"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6">
                  <a:moveTo>
                    <a:pt x="7" y="11"/>
                  </a:moveTo>
                  <a:cubicBezTo>
                    <a:pt x="7" y="9"/>
                    <a:pt x="7" y="8"/>
                    <a:pt x="5" y="8"/>
                  </a:cubicBezTo>
                  <a:cubicBezTo>
                    <a:pt x="0" y="6"/>
                    <a:pt x="0" y="6"/>
                    <a:pt x="0" y="6"/>
                  </a:cubicBezTo>
                  <a:cubicBezTo>
                    <a:pt x="0" y="4"/>
                    <a:pt x="0" y="4"/>
                    <a:pt x="0" y="4"/>
                  </a:cubicBezTo>
                  <a:cubicBezTo>
                    <a:pt x="6" y="3"/>
                    <a:pt x="14" y="2"/>
                    <a:pt x="19" y="0"/>
                  </a:cubicBezTo>
                  <a:cubicBezTo>
                    <a:pt x="21" y="1"/>
                    <a:pt x="21" y="1"/>
                    <a:pt x="21" y="1"/>
                  </a:cubicBezTo>
                  <a:cubicBezTo>
                    <a:pt x="20" y="4"/>
                    <a:pt x="20" y="8"/>
                    <a:pt x="20" y="11"/>
                  </a:cubicBezTo>
                  <a:cubicBezTo>
                    <a:pt x="20" y="37"/>
                    <a:pt x="20" y="37"/>
                    <a:pt x="20" y="37"/>
                  </a:cubicBezTo>
                  <a:cubicBezTo>
                    <a:pt x="20" y="44"/>
                    <a:pt x="23" y="46"/>
                    <a:pt x="29" y="46"/>
                  </a:cubicBezTo>
                  <a:cubicBezTo>
                    <a:pt x="33" y="46"/>
                    <a:pt x="37" y="44"/>
                    <a:pt x="39" y="42"/>
                  </a:cubicBezTo>
                  <a:cubicBezTo>
                    <a:pt x="39" y="12"/>
                    <a:pt x="39" y="12"/>
                    <a:pt x="39" y="12"/>
                  </a:cubicBezTo>
                  <a:cubicBezTo>
                    <a:pt x="39" y="10"/>
                    <a:pt x="39" y="9"/>
                    <a:pt x="37" y="8"/>
                  </a:cubicBezTo>
                  <a:cubicBezTo>
                    <a:pt x="31" y="6"/>
                    <a:pt x="31" y="6"/>
                    <a:pt x="31" y="6"/>
                  </a:cubicBezTo>
                  <a:cubicBezTo>
                    <a:pt x="31" y="4"/>
                    <a:pt x="31" y="4"/>
                    <a:pt x="31" y="4"/>
                  </a:cubicBezTo>
                  <a:cubicBezTo>
                    <a:pt x="37" y="3"/>
                    <a:pt x="46" y="3"/>
                    <a:pt x="52" y="0"/>
                  </a:cubicBezTo>
                  <a:cubicBezTo>
                    <a:pt x="53" y="1"/>
                    <a:pt x="53" y="1"/>
                    <a:pt x="53" y="1"/>
                  </a:cubicBezTo>
                  <a:cubicBezTo>
                    <a:pt x="52" y="4"/>
                    <a:pt x="52" y="8"/>
                    <a:pt x="52" y="11"/>
                  </a:cubicBezTo>
                  <a:cubicBezTo>
                    <a:pt x="52" y="44"/>
                    <a:pt x="52" y="44"/>
                    <a:pt x="52" y="44"/>
                  </a:cubicBezTo>
                  <a:cubicBezTo>
                    <a:pt x="52" y="48"/>
                    <a:pt x="53" y="49"/>
                    <a:pt x="55" y="49"/>
                  </a:cubicBezTo>
                  <a:cubicBezTo>
                    <a:pt x="59" y="49"/>
                    <a:pt x="59" y="49"/>
                    <a:pt x="59" y="49"/>
                  </a:cubicBezTo>
                  <a:cubicBezTo>
                    <a:pt x="59" y="51"/>
                    <a:pt x="59" y="51"/>
                    <a:pt x="59" y="51"/>
                  </a:cubicBezTo>
                  <a:cubicBezTo>
                    <a:pt x="53" y="52"/>
                    <a:pt x="46" y="53"/>
                    <a:pt x="41" y="56"/>
                  </a:cubicBezTo>
                  <a:cubicBezTo>
                    <a:pt x="39" y="55"/>
                    <a:pt x="39" y="55"/>
                    <a:pt x="39" y="55"/>
                  </a:cubicBezTo>
                  <a:cubicBezTo>
                    <a:pt x="39" y="46"/>
                    <a:pt x="39" y="46"/>
                    <a:pt x="39" y="46"/>
                  </a:cubicBezTo>
                  <a:cubicBezTo>
                    <a:pt x="34" y="51"/>
                    <a:pt x="28" y="56"/>
                    <a:pt x="21" y="56"/>
                  </a:cubicBezTo>
                  <a:cubicBezTo>
                    <a:pt x="11" y="56"/>
                    <a:pt x="7" y="50"/>
                    <a:pt x="7" y="42"/>
                  </a:cubicBezTo>
                  <a:lnTo>
                    <a:pt x="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8">
              <a:extLst>
                <a:ext uri="{FF2B5EF4-FFF2-40B4-BE49-F238E27FC236}">
                  <a16:creationId xmlns:a16="http://schemas.microsoft.com/office/drawing/2014/main" id="{B6701FAD-0E3F-2583-E212-4B0084A0ED1C}"/>
                </a:ext>
              </a:extLst>
            </p:cNvPr>
            <p:cNvSpPr>
              <a:spLocks/>
            </p:cNvSpPr>
            <p:nvPr userDrawn="1"/>
          </p:nvSpPr>
          <p:spPr bwMode="auto">
            <a:xfrm>
              <a:off x="7428" y="223"/>
              <a:ext cx="35" cy="79"/>
            </a:xfrm>
            <a:custGeom>
              <a:avLst/>
              <a:gdLst>
                <a:gd name="T0" fmla="*/ 21 w 39"/>
                <a:gd name="T1" fmla="*/ 80 h 88"/>
                <a:gd name="T2" fmla="*/ 30 w 39"/>
                <a:gd name="T3" fmla="*/ 84 h 88"/>
                <a:gd name="T4" fmla="*/ 32 w 39"/>
                <a:gd name="T5" fmla="*/ 84 h 88"/>
                <a:gd name="T6" fmla="*/ 32 w 39"/>
                <a:gd name="T7" fmla="*/ 88 h 88"/>
                <a:gd name="T8" fmla="*/ 15 w 39"/>
                <a:gd name="T9" fmla="*/ 87 h 88"/>
                <a:gd name="T10" fmla="*/ 0 w 39"/>
                <a:gd name="T11" fmla="*/ 88 h 88"/>
                <a:gd name="T12" fmla="*/ 0 w 39"/>
                <a:gd name="T13" fmla="*/ 84 h 88"/>
                <a:gd name="T14" fmla="*/ 3 w 39"/>
                <a:gd name="T15" fmla="*/ 84 h 88"/>
                <a:gd name="T16" fmla="*/ 8 w 39"/>
                <a:gd name="T17" fmla="*/ 80 h 88"/>
                <a:gd name="T18" fmla="*/ 8 w 39"/>
                <a:gd name="T19" fmla="*/ 43 h 88"/>
                <a:gd name="T20" fmla="*/ 0 w 39"/>
                <a:gd name="T21" fmla="*/ 43 h 88"/>
                <a:gd name="T22" fmla="*/ 0 w 39"/>
                <a:gd name="T23" fmla="*/ 40 h 88"/>
                <a:gd name="T24" fmla="*/ 8 w 39"/>
                <a:gd name="T25" fmla="*/ 36 h 88"/>
                <a:gd name="T26" fmla="*/ 8 w 39"/>
                <a:gd name="T27" fmla="*/ 28 h 88"/>
                <a:gd name="T28" fmla="*/ 18 w 39"/>
                <a:gd name="T29" fmla="*/ 8 h 88"/>
                <a:gd name="T30" fmla="*/ 31 w 39"/>
                <a:gd name="T31" fmla="*/ 0 h 88"/>
                <a:gd name="T32" fmla="*/ 39 w 39"/>
                <a:gd name="T33" fmla="*/ 7 h 88"/>
                <a:gd name="T34" fmla="*/ 33 w 39"/>
                <a:gd name="T35" fmla="*/ 13 h 88"/>
                <a:gd name="T36" fmla="*/ 26 w 39"/>
                <a:gd name="T37" fmla="*/ 8 h 88"/>
                <a:gd name="T38" fmla="*/ 21 w 39"/>
                <a:gd name="T39" fmla="*/ 15 h 88"/>
                <a:gd name="T40" fmla="*/ 21 w 39"/>
                <a:gd name="T41" fmla="*/ 36 h 88"/>
                <a:gd name="T42" fmla="*/ 34 w 39"/>
                <a:gd name="T43" fmla="*/ 36 h 88"/>
                <a:gd name="T44" fmla="*/ 34 w 39"/>
                <a:gd name="T45" fmla="*/ 43 h 88"/>
                <a:gd name="T46" fmla="*/ 21 w 39"/>
                <a:gd name="T47" fmla="*/ 43 h 88"/>
                <a:gd name="T48" fmla="*/ 21 w 39"/>
                <a:gd name="T4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88">
                  <a:moveTo>
                    <a:pt x="21" y="80"/>
                  </a:moveTo>
                  <a:cubicBezTo>
                    <a:pt x="21" y="84"/>
                    <a:pt x="23" y="84"/>
                    <a:pt x="30" y="84"/>
                  </a:cubicBezTo>
                  <a:cubicBezTo>
                    <a:pt x="32" y="84"/>
                    <a:pt x="32" y="84"/>
                    <a:pt x="32" y="84"/>
                  </a:cubicBezTo>
                  <a:cubicBezTo>
                    <a:pt x="32" y="88"/>
                    <a:pt x="32" y="88"/>
                    <a:pt x="32" y="88"/>
                  </a:cubicBezTo>
                  <a:cubicBezTo>
                    <a:pt x="26" y="88"/>
                    <a:pt x="20" y="87"/>
                    <a:pt x="15" y="87"/>
                  </a:cubicBezTo>
                  <a:cubicBezTo>
                    <a:pt x="10" y="87"/>
                    <a:pt x="5" y="88"/>
                    <a:pt x="0" y="88"/>
                  </a:cubicBezTo>
                  <a:cubicBezTo>
                    <a:pt x="0" y="84"/>
                    <a:pt x="0" y="84"/>
                    <a:pt x="0" y="84"/>
                  </a:cubicBezTo>
                  <a:cubicBezTo>
                    <a:pt x="3" y="84"/>
                    <a:pt x="3" y="84"/>
                    <a:pt x="3" y="84"/>
                  </a:cubicBezTo>
                  <a:cubicBezTo>
                    <a:pt x="7" y="84"/>
                    <a:pt x="8" y="84"/>
                    <a:pt x="8" y="80"/>
                  </a:cubicBezTo>
                  <a:cubicBezTo>
                    <a:pt x="8" y="43"/>
                    <a:pt x="8" y="43"/>
                    <a:pt x="8" y="43"/>
                  </a:cubicBezTo>
                  <a:cubicBezTo>
                    <a:pt x="0" y="43"/>
                    <a:pt x="0" y="43"/>
                    <a:pt x="0" y="43"/>
                  </a:cubicBezTo>
                  <a:cubicBezTo>
                    <a:pt x="0" y="40"/>
                    <a:pt x="0" y="40"/>
                    <a:pt x="0" y="40"/>
                  </a:cubicBezTo>
                  <a:cubicBezTo>
                    <a:pt x="3" y="39"/>
                    <a:pt x="6" y="38"/>
                    <a:pt x="8" y="36"/>
                  </a:cubicBezTo>
                  <a:cubicBezTo>
                    <a:pt x="8" y="28"/>
                    <a:pt x="8" y="28"/>
                    <a:pt x="8" y="28"/>
                  </a:cubicBezTo>
                  <a:cubicBezTo>
                    <a:pt x="8" y="20"/>
                    <a:pt x="12" y="13"/>
                    <a:pt x="18" y="8"/>
                  </a:cubicBezTo>
                  <a:cubicBezTo>
                    <a:pt x="23" y="2"/>
                    <a:pt x="27" y="0"/>
                    <a:pt x="31" y="0"/>
                  </a:cubicBezTo>
                  <a:cubicBezTo>
                    <a:pt x="36" y="0"/>
                    <a:pt x="39" y="2"/>
                    <a:pt x="39" y="7"/>
                  </a:cubicBezTo>
                  <a:cubicBezTo>
                    <a:pt x="39" y="10"/>
                    <a:pt x="37" y="13"/>
                    <a:pt x="33" y="13"/>
                  </a:cubicBezTo>
                  <a:cubicBezTo>
                    <a:pt x="30" y="13"/>
                    <a:pt x="30" y="8"/>
                    <a:pt x="26" y="8"/>
                  </a:cubicBezTo>
                  <a:cubicBezTo>
                    <a:pt x="22" y="8"/>
                    <a:pt x="21" y="11"/>
                    <a:pt x="21" y="15"/>
                  </a:cubicBezTo>
                  <a:cubicBezTo>
                    <a:pt x="21" y="36"/>
                    <a:pt x="21" y="36"/>
                    <a:pt x="21" y="36"/>
                  </a:cubicBezTo>
                  <a:cubicBezTo>
                    <a:pt x="34" y="36"/>
                    <a:pt x="34" y="36"/>
                    <a:pt x="34" y="36"/>
                  </a:cubicBezTo>
                  <a:cubicBezTo>
                    <a:pt x="34" y="43"/>
                    <a:pt x="34" y="43"/>
                    <a:pt x="34" y="43"/>
                  </a:cubicBezTo>
                  <a:cubicBezTo>
                    <a:pt x="21" y="43"/>
                    <a:pt x="21" y="43"/>
                    <a:pt x="21" y="43"/>
                  </a:cubicBezTo>
                  <a:lnTo>
                    <a:pt x="21"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9">
              <a:extLst>
                <a:ext uri="{FF2B5EF4-FFF2-40B4-BE49-F238E27FC236}">
                  <a16:creationId xmlns:a16="http://schemas.microsoft.com/office/drawing/2014/main" id="{9C306E33-46C5-9B46-3FF5-FA198A681D53}"/>
                </a:ext>
              </a:extLst>
            </p:cNvPr>
            <p:cNvSpPr>
              <a:spLocks noEditPoints="1"/>
            </p:cNvSpPr>
            <p:nvPr userDrawn="1"/>
          </p:nvSpPr>
          <p:spPr bwMode="auto">
            <a:xfrm>
              <a:off x="7462" y="253"/>
              <a:ext cx="50" cy="51"/>
            </a:xfrm>
            <a:custGeom>
              <a:avLst/>
              <a:gdLst>
                <a:gd name="T0" fmla="*/ 14 w 56"/>
                <a:gd name="T1" fmla="*/ 28 h 56"/>
                <a:gd name="T2" fmla="*/ 29 w 56"/>
                <a:gd name="T3" fmla="*/ 51 h 56"/>
                <a:gd name="T4" fmla="*/ 42 w 56"/>
                <a:gd name="T5" fmla="*/ 30 h 56"/>
                <a:gd name="T6" fmla="*/ 28 w 56"/>
                <a:gd name="T7" fmla="*/ 4 h 56"/>
                <a:gd name="T8" fmla="*/ 14 w 56"/>
                <a:gd name="T9" fmla="*/ 28 h 56"/>
                <a:gd name="T10" fmla="*/ 28 w 56"/>
                <a:gd name="T11" fmla="*/ 0 h 56"/>
                <a:gd name="T12" fmla="*/ 56 w 56"/>
                <a:gd name="T13" fmla="*/ 27 h 56"/>
                <a:gd name="T14" fmla="*/ 28 w 56"/>
                <a:gd name="T15" fmla="*/ 56 h 56"/>
                <a:gd name="T16" fmla="*/ 0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14" y="28"/>
                  </a:moveTo>
                  <a:cubicBezTo>
                    <a:pt x="14" y="38"/>
                    <a:pt x="17" y="51"/>
                    <a:pt x="29" y="51"/>
                  </a:cubicBezTo>
                  <a:cubicBezTo>
                    <a:pt x="39" y="51"/>
                    <a:pt x="42" y="40"/>
                    <a:pt x="42" y="30"/>
                  </a:cubicBezTo>
                  <a:cubicBezTo>
                    <a:pt x="42" y="22"/>
                    <a:pt x="39" y="4"/>
                    <a:pt x="28" y="4"/>
                  </a:cubicBezTo>
                  <a:cubicBezTo>
                    <a:pt x="15" y="4"/>
                    <a:pt x="14" y="19"/>
                    <a:pt x="14" y="28"/>
                  </a:cubicBezTo>
                  <a:moveTo>
                    <a:pt x="28" y="0"/>
                  </a:moveTo>
                  <a:cubicBezTo>
                    <a:pt x="45" y="0"/>
                    <a:pt x="56" y="11"/>
                    <a:pt x="56" y="27"/>
                  </a:cubicBezTo>
                  <a:cubicBezTo>
                    <a:pt x="56" y="43"/>
                    <a:pt x="43" y="56"/>
                    <a:pt x="28" y="56"/>
                  </a:cubicBezTo>
                  <a:cubicBezTo>
                    <a:pt x="12" y="56"/>
                    <a:pt x="0" y="44"/>
                    <a:pt x="0" y="28"/>
                  </a:cubicBezTo>
                  <a:cubicBezTo>
                    <a:pt x="0" y="12"/>
                    <a:pt x="12" y="0"/>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0">
              <a:extLst>
                <a:ext uri="{FF2B5EF4-FFF2-40B4-BE49-F238E27FC236}">
                  <a16:creationId xmlns:a16="http://schemas.microsoft.com/office/drawing/2014/main" id="{24271538-DB13-DEEA-AA2E-0173AC7350A9}"/>
                </a:ext>
              </a:extLst>
            </p:cNvPr>
            <p:cNvSpPr>
              <a:spLocks/>
            </p:cNvSpPr>
            <p:nvPr userDrawn="1"/>
          </p:nvSpPr>
          <p:spPr bwMode="auto">
            <a:xfrm>
              <a:off x="7516" y="253"/>
              <a:ext cx="82" cy="49"/>
            </a:xfrm>
            <a:custGeom>
              <a:avLst/>
              <a:gdLst>
                <a:gd name="T0" fmla="*/ 0 w 91"/>
                <a:gd name="T1" fmla="*/ 50 h 54"/>
                <a:gd name="T2" fmla="*/ 1 w 91"/>
                <a:gd name="T3" fmla="*/ 50 h 54"/>
                <a:gd name="T4" fmla="*/ 7 w 91"/>
                <a:gd name="T5" fmla="*/ 47 h 54"/>
                <a:gd name="T6" fmla="*/ 7 w 91"/>
                <a:gd name="T7" fmla="*/ 14 h 54"/>
                <a:gd name="T8" fmla="*/ 4 w 91"/>
                <a:gd name="T9" fmla="*/ 11 h 54"/>
                <a:gd name="T10" fmla="*/ 0 w 91"/>
                <a:gd name="T11" fmla="*/ 10 h 54"/>
                <a:gd name="T12" fmla="*/ 0 w 91"/>
                <a:gd name="T13" fmla="*/ 7 h 54"/>
                <a:gd name="T14" fmla="*/ 11 w 91"/>
                <a:gd name="T15" fmla="*/ 4 h 54"/>
                <a:gd name="T16" fmla="*/ 19 w 91"/>
                <a:gd name="T17" fmla="*/ 0 h 54"/>
                <a:gd name="T18" fmla="*/ 20 w 91"/>
                <a:gd name="T19" fmla="*/ 1 h 54"/>
                <a:gd name="T20" fmla="*/ 20 w 91"/>
                <a:gd name="T21" fmla="*/ 9 h 54"/>
                <a:gd name="T22" fmla="*/ 38 w 91"/>
                <a:gd name="T23" fmla="*/ 0 h 54"/>
                <a:gd name="T24" fmla="*/ 51 w 91"/>
                <a:gd name="T25" fmla="*/ 9 h 54"/>
                <a:gd name="T26" fmla="*/ 70 w 91"/>
                <a:gd name="T27" fmla="*/ 0 h 54"/>
                <a:gd name="T28" fmla="*/ 85 w 91"/>
                <a:gd name="T29" fmla="*/ 15 h 54"/>
                <a:gd name="T30" fmla="*/ 85 w 91"/>
                <a:gd name="T31" fmla="*/ 47 h 54"/>
                <a:gd name="T32" fmla="*/ 90 w 91"/>
                <a:gd name="T33" fmla="*/ 51 h 54"/>
                <a:gd name="T34" fmla="*/ 91 w 91"/>
                <a:gd name="T35" fmla="*/ 51 h 54"/>
                <a:gd name="T36" fmla="*/ 91 w 91"/>
                <a:gd name="T37" fmla="*/ 54 h 54"/>
                <a:gd name="T38" fmla="*/ 78 w 91"/>
                <a:gd name="T39" fmla="*/ 53 h 54"/>
                <a:gd name="T40" fmla="*/ 65 w 91"/>
                <a:gd name="T41" fmla="*/ 54 h 54"/>
                <a:gd name="T42" fmla="*/ 65 w 91"/>
                <a:gd name="T43" fmla="*/ 50 h 54"/>
                <a:gd name="T44" fmla="*/ 66 w 91"/>
                <a:gd name="T45" fmla="*/ 50 h 54"/>
                <a:gd name="T46" fmla="*/ 72 w 91"/>
                <a:gd name="T47" fmla="*/ 47 h 54"/>
                <a:gd name="T48" fmla="*/ 72 w 91"/>
                <a:gd name="T49" fmla="*/ 18 h 54"/>
                <a:gd name="T50" fmla="*/ 63 w 91"/>
                <a:gd name="T51" fmla="*/ 9 h 54"/>
                <a:gd name="T52" fmla="*/ 52 w 91"/>
                <a:gd name="T53" fmla="*/ 12 h 54"/>
                <a:gd name="T54" fmla="*/ 52 w 91"/>
                <a:gd name="T55" fmla="*/ 47 h 54"/>
                <a:gd name="T56" fmla="*/ 58 w 91"/>
                <a:gd name="T57" fmla="*/ 50 h 54"/>
                <a:gd name="T58" fmla="*/ 59 w 91"/>
                <a:gd name="T59" fmla="*/ 50 h 54"/>
                <a:gd name="T60" fmla="*/ 59 w 91"/>
                <a:gd name="T61" fmla="*/ 54 h 54"/>
                <a:gd name="T62" fmla="*/ 46 w 91"/>
                <a:gd name="T63" fmla="*/ 53 h 54"/>
                <a:gd name="T64" fmla="*/ 32 w 91"/>
                <a:gd name="T65" fmla="*/ 54 h 54"/>
                <a:gd name="T66" fmla="*/ 32 w 91"/>
                <a:gd name="T67" fmla="*/ 50 h 54"/>
                <a:gd name="T68" fmla="*/ 34 w 91"/>
                <a:gd name="T69" fmla="*/ 50 h 54"/>
                <a:gd name="T70" fmla="*/ 39 w 91"/>
                <a:gd name="T71" fmla="*/ 47 h 54"/>
                <a:gd name="T72" fmla="*/ 39 w 91"/>
                <a:gd name="T73" fmla="*/ 18 h 54"/>
                <a:gd name="T74" fmla="*/ 30 w 91"/>
                <a:gd name="T75" fmla="*/ 9 h 54"/>
                <a:gd name="T76" fmla="*/ 20 w 91"/>
                <a:gd name="T77" fmla="*/ 13 h 54"/>
                <a:gd name="T78" fmla="*/ 20 w 91"/>
                <a:gd name="T79" fmla="*/ 47 h 54"/>
                <a:gd name="T80" fmla="*/ 26 w 91"/>
                <a:gd name="T81" fmla="*/ 50 h 54"/>
                <a:gd name="T82" fmla="*/ 27 w 91"/>
                <a:gd name="T83" fmla="*/ 50 h 54"/>
                <a:gd name="T84" fmla="*/ 27 w 91"/>
                <a:gd name="T85" fmla="*/ 54 h 54"/>
                <a:gd name="T86" fmla="*/ 14 w 91"/>
                <a:gd name="T87" fmla="*/ 53 h 54"/>
                <a:gd name="T88" fmla="*/ 0 w 91"/>
                <a:gd name="T89" fmla="*/ 54 h 54"/>
                <a:gd name="T90" fmla="*/ 0 w 91"/>
                <a:gd name="T9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54">
                  <a:moveTo>
                    <a:pt x="0" y="50"/>
                  </a:moveTo>
                  <a:cubicBezTo>
                    <a:pt x="1" y="50"/>
                    <a:pt x="1" y="50"/>
                    <a:pt x="1" y="50"/>
                  </a:cubicBezTo>
                  <a:cubicBezTo>
                    <a:pt x="4" y="50"/>
                    <a:pt x="7" y="50"/>
                    <a:pt x="7" y="47"/>
                  </a:cubicBezTo>
                  <a:cubicBezTo>
                    <a:pt x="7" y="14"/>
                    <a:pt x="7" y="14"/>
                    <a:pt x="7" y="14"/>
                  </a:cubicBezTo>
                  <a:cubicBezTo>
                    <a:pt x="7" y="12"/>
                    <a:pt x="7" y="12"/>
                    <a:pt x="4" y="11"/>
                  </a:cubicBezTo>
                  <a:cubicBezTo>
                    <a:pt x="3" y="11"/>
                    <a:pt x="2" y="10"/>
                    <a:pt x="0" y="10"/>
                  </a:cubicBezTo>
                  <a:cubicBezTo>
                    <a:pt x="0" y="7"/>
                    <a:pt x="0" y="7"/>
                    <a:pt x="0" y="7"/>
                  </a:cubicBezTo>
                  <a:cubicBezTo>
                    <a:pt x="4" y="6"/>
                    <a:pt x="8" y="5"/>
                    <a:pt x="11" y="4"/>
                  </a:cubicBezTo>
                  <a:cubicBezTo>
                    <a:pt x="13" y="3"/>
                    <a:pt x="16" y="1"/>
                    <a:pt x="19" y="0"/>
                  </a:cubicBezTo>
                  <a:cubicBezTo>
                    <a:pt x="20" y="1"/>
                    <a:pt x="20" y="1"/>
                    <a:pt x="20" y="1"/>
                  </a:cubicBezTo>
                  <a:cubicBezTo>
                    <a:pt x="20" y="9"/>
                    <a:pt x="20" y="9"/>
                    <a:pt x="20" y="9"/>
                  </a:cubicBezTo>
                  <a:cubicBezTo>
                    <a:pt x="25" y="6"/>
                    <a:pt x="32" y="0"/>
                    <a:pt x="38" y="0"/>
                  </a:cubicBezTo>
                  <a:cubicBezTo>
                    <a:pt x="44" y="0"/>
                    <a:pt x="49" y="3"/>
                    <a:pt x="51" y="9"/>
                  </a:cubicBezTo>
                  <a:cubicBezTo>
                    <a:pt x="57" y="5"/>
                    <a:pt x="64" y="0"/>
                    <a:pt x="70" y="0"/>
                  </a:cubicBezTo>
                  <a:cubicBezTo>
                    <a:pt x="78" y="0"/>
                    <a:pt x="85" y="5"/>
                    <a:pt x="85" y="15"/>
                  </a:cubicBezTo>
                  <a:cubicBezTo>
                    <a:pt x="85" y="47"/>
                    <a:pt x="85" y="47"/>
                    <a:pt x="85" y="47"/>
                  </a:cubicBezTo>
                  <a:cubicBezTo>
                    <a:pt x="85" y="50"/>
                    <a:pt x="87" y="50"/>
                    <a:pt x="90" y="51"/>
                  </a:cubicBezTo>
                  <a:cubicBezTo>
                    <a:pt x="91" y="51"/>
                    <a:pt x="91" y="51"/>
                    <a:pt x="91" y="51"/>
                  </a:cubicBezTo>
                  <a:cubicBezTo>
                    <a:pt x="91" y="54"/>
                    <a:pt x="91" y="54"/>
                    <a:pt x="91" y="54"/>
                  </a:cubicBezTo>
                  <a:cubicBezTo>
                    <a:pt x="87" y="54"/>
                    <a:pt x="83" y="53"/>
                    <a:pt x="78" y="53"/>
                  </a:cubicBezTo>
                  <a:cubicBezTo>
                    <a:pt x="74" y="53"/>
                    <a:pt x="69" y="54"/>
                    <a:pt x="65" y="54"/>
                  </a:cubicBezTo>
                  <a:cubicBezTo>
                    <a:pt x="65" y="50"/>
                    <a:pt x="65" y="50"/>
                    <a:pt x="65" y="50"/>
                  </a:cubicBezTo>
                  <a:cubicBezTo>
                    <a:pt x="66" y="50"/>
                    <a:pt x="66" y="50"/>
                    <a:pt x="66" y="50"/>
                  </a:cubicBezTo>
                  <a:cubicBezTo>
                    <a:pt x="69" y="50"/>
                    <a:pt x="72" y="50"/>
                    <a:pt x="72" y="47"/>
                  </a:cubicBezTo>
                  <a:cubicBezTo>
                    <a:pt x="72" y="18"/>
                    <a:pt x="72" y="18"/>
                    <a:pt x="72" y="18"/>
                  </a:cubicBezTo>
                  <a:cubicBezTo>
                    <a:pt x="72" y="12"/>
                    <a:pt x="69" y="9"/>
                    <a:pt x="63" y="9"/>
                  </a:cubicBezTo>
                  <a:cubicBezTo>
                    <a:pt x="59" y="9"/>
                    <a:pt x="55" y="11"/>
                    <a:pt x="52" y="12"/>
                  </a:cubicBezTo>
                  <a:cubicBezTo>
                    <a:pt x="52" y="47"/>
                    <a:pt x="52" y="47"/>
                    <a:pt x="52" y="47"/>
                  </a:cubicBezTo>
                  <a:cubicBezTo>
                    <a:pt x="52" y="50"/>
                    <a:pt x="54" y="50"/>
                    <a:pt x="58" y="50"/>
                  </a:cubicBezTo>
                  <a:cubicBezTo>
                    <a:pt x="59" y="50"/>
                    <a:pt x="59" y="50"/>
                    <a:pt x="59" y="50"/>
                  </a:cubicBezTo>
                  <a:cubicBezTo>
                    <a:pt x="59" y="54"/>
                    <a:pt x="59" y="54"/>
                    <a:pt x="59" y="54"/>
                  </a:cubicBezTo>
                  <a:cubicBezTo>
                    <a:pt x="55" y="54"/>
                    <a:pt x="50" y="53"/>
                    <a:pt x="46" y="53"/>
                  </a:cubicBezTo>
                  <a:cubicBezTo>
                    <a:pt x="42" y="53"/>
                    <a:pt x="37" y="54"/>
                    <a:pt x="32" y="54"/>
                  </a:cubicBezTo>
                  <a:cubicBezTo>
                    <a:pt x="32" y="50"/>
                    <a:pt x="32" y="50"/>
                    <a:pt x="32" y="50"/>
                  </a:cubicBezTo>
                  <a:cubicBezTo>
                    <a:pt x="34" y="50"/>
                    <a:pt x="34" y="50"/>
                    <a:pt x="34" y="50"/>
                  </a:cubicBezTo>
                  <a:cubicBezTo>
                    <a:pt x="37" y="50"/>
                    <a:pt x="39" y="50"/>
                    <a:pt x="39" y="47"/>
                  </a:cubicBezTo>
                  <a:cubicBezTo>
                    <a:pt x="39" y="18"/>
                    <a:pt x="39" y="18"/>
                    <a:pt x="39" y="18"/>
                  </a:cubicBezTo>
                  <a:cubicBezTo>
                    <a:pt x="39" y="12"/>
                    <a:pt x="36" y="9"/>
                    <a:pt x="30" y="9"/>
                  </a:cubicBezTo>
                  <a:cubicBezTo>
                    <a:pt x="27" y="9"/>
                    <a:pt x="22" y="11"/>
                    <a:pt x="20" y="13"/>
                  </a:cubicBezTo>
                  <a:cubicBezTo>
                    <a:pt x="20" y="47"/>
                    <a:pt x="20" y="47"/>
                    <a:pt x="20" y="47"/>
                  </a:cubicBezTo>
                  <a:cubicBezTo>
                    <a:pt x="20" y="50"/>
                    <a:pt x="23" y="50"/>
                    <a:pt x="26" y="50"/>
                  </a:cubicBezTo>
                  <a:cubicBezTo>
                    <a:pt x="27" y="50"/>
                    <a:pt x="27" y="50"/>
                    <a:pt x="27" y="50"/>
                  </a:cubicBezTo>
                  <a:cubicBezTo>
                    <a:pt x="27" y="54"/>
                    <a:pt x="27" y="54"/>
                    <a:pt x="27" y="54"/>
                  </a:cubicBezTo>
                  <a:cubicBezTo>
                    <a:pt x="23" y="54"/>
                    <a:pt x="18" y="53"/>
                    <a:pt x="14" y="53"/>
                  </a:cubicBezTo>
                  <a:cubicBezTo>
                    <a:pt x="9" y="53"/>
                    <a:pt x="4" y="54"/>
                    <a:pt x="0" y="54"/>
                  </a:cubicBez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1">
              <a:extLst>
                <a:ext uri="{FF2B5EF4-FFF2-40B4-BE49-F238E27FC236}">
                  <a16:creationId xmlns:a16="http://schemas.microsoft.com/office/drawing/2014/main" id="{989695E8-A8BA-C565-638E-2328837ABB05}"/>
                </a:ext>
              </a:extLst>
            </p:cNvPr>
            <p:cNvSpPr>
              <a:spLocks noEditPoints="1"/>
            </p:cNvSpPr>
            <p:nvPr userDrawn="1"/>
          </p:nvSpPr>
          <p:spPr bwMode="auto">
            <a:xfrm>
              <a:off x="7325" y="331"/>
              <a:ext cx="17" cy="21"/>
            </a:xfrm>
            <a:custGeom>
              <a:avLst/>
              <a:gdLst>
                <a:gd name="T0" fmla="*/ 7 w 19"/>
                <a:gd name="T1" fmla="*/ 19 h 23"/>
                <a:gd name="T2" fmla="*/ 10 w 19"/>
                <a:gd name="T3" fmla="*/ 22 h 23"/>
                <a:gd name="T4" fmla="*/ 15 w 19"/>
                <a:gd name="T5" fmla="*/ 17 h 23"/>
                <a:gd name="T6" fmla="*/ 9 w 19"/>
                <a:gd name="T7" fmla="*/ 11 h 23"/>
                <a:gd name="T8" fmla="*/ 7 w 19"/>
                <a:gd name="T9" fmla="*/ 11 h 23"/>
                <a:gd name="T10" fmla="*/ 7 w 19"/>
                <a:gd name="T11" fmla="*/ 19 h 23"/>
                <a:gd name="T12" fmla="*/ 7 w 19"/>
                <a:gd name="T13" fmla="*/ 10 h 23"/>
                <a:gd name="T14" fmla="*/ 8 w 19"/>
                <a:gd name="T15" fmla="*/ 10 h 23"/>
                <a:gd name="T16" fmla="*/ 13 w 19"/>
                <a:gd name="T17" fmla="*/ 6 h 23"/>
                <a:gd name="T18" fmla="*/ 9 w 19"/>
                <a:gd name="T19" fmla="*/ 1 h 23"/>
                <a:gd name="T20" fmla="*/ 7 w 19"/>
                <a:gd name="T21" fmla="*/ 1 h 23"/>
                <a:gd name="T22" fmla="*/ 7 w 19"/>
                <a:gd name="T23" fmla="*/ 10 h 23"/>
                <a:gd name="T24" fmla="*/ 0 w 19"/>
                <a:gd name="T25" fmla="*/ 22 h 23"/>
                <a:gd name="T26" fmla="*/ 0 w 19"/>
                <a:gd name="T27" fmla="*/ 22 h 23"/>
                <a:gd name="T28" fmla="*/ 3 w 19"/>
                <a:gd name="T29" fmla="*/ 20 h 23"/>
                <a:gd name="T30" fmla="*/ 3 w 19"/>
                <a:gd name="T31" fmla="*/ 3 h 23"/>
                <a:gd name="T32" fmla="*/ 0 w 19"/>
                <a:gd name="T33" fmla="*/ 1 h 23"/>
                <a:gd name="T34" fmla="*/ 0 w 19"/>
                <a:gd name="T35" fmla="*/ 1 h 23"/>
                <a:gd name="T36" fmla="*/ 0 w 19"/>
                <a:gd name="T37" fmla="*/ 0 h 23"/>
                <a:gd name="T38" fmla="*/ 5 w 19"/>
                <a:gd name="T39" fmla="*/ 0 h 23"/>
                <a:gd name="T40" fmla="*/ 10 w 19"/>
                <a:gd name="T41" fmla="*/ 0 h 23"/>
                <a:gd name="T42" fmla="*/ 18 w 19"/>
                <a:gd name="T43" fmla="*/ 5 h 23"/>
                <a:gd name="T44" fmla="*/ 12 w 19"/>
                <a:gd name="T45" fmla="*/ 11 h 23"/>
                <a:gd name="T46" fmla="*/ 12 w 19"/>
                <a:gd name="T47" fmla="*/ 11 h 23"/>
                <a:gd name="T48" fmla="*/ 19 w 19"/>
                <a:gd name="T49" fmla="*/ 16 h 23"/>
                <a:gd name="T50" fmla="*/ 11 w 19"/>
                <a:gd name="T51" fmla="*/ 23 h 23"/>
                <a:gd name="T52" fmla="*/ 6 w 19"/>
                <a:gd name="T53" fmla="*/ 23 h 23"/>
                <a:gd name="T54" fmla="*/ 0 w 19"/>
                <a:gd name="T55" fmla="*/ 23 h 23"/>
                <a:gd name="T56" fmla="*/ 0 w 19"/>
                <a:gd name="T5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3">
                  <a:moveTo>
                    <a:pt x="7" y="19"/>
                  </a:moveTo>
                  <a:cubicBezTo>
                    <a:pt x="7" y="21"/>
                    <a:pt x="7" y="22"/>
                    <a:pt x="10" y="22"/>
                  </a:cubicBezTo>
                  <a:cubicBezTo>
                    <a:pt x="13" y="22"/>
                    <a:pt x="15" y="19"/>
                    <a:pt x="15" y="17"/>
                  </a:cubicBezTo>
                  <a:cubicBezTo>
                    <a:pt x="15" y="13"/>
                    <a:pt x="12" y="11"/>
                    <a:pt x="9" y="11"/>
                  </a:cubicBezTo>
                  <a:cubicBezTo>
                    <a:pt x="7" y="11"/>
                    <a:pt x="7" y="11"/>
                    <a:pt x="7" y="11"/>
                  </a:cubicBezTo>
                  <a:lnTo>
                    <a:pt x="7" y="19"/>
                  </a:lnTo>
                  <a:close/>
                  <a:moveTo>
                    <a:pt x="7" y="10"/>
                  </a:moveTo>
                  <a:cubicBezTo>
                    <a:pt x="8" y="10"/>
                    <a:pt x="8" y="10"/>
                    <a:pt x="8" y="10"/>
                  </a:cubicBezTo>
                  <a:cubicBezTo>
                    <a:pt x="11" y="10"/>
                    <a:pt x="13" y="9"/>
                    <a:pt x="13" y="6"/>
                  </a:cubicBezTo>
                  <a:cubicBezTo>
                    <a:pt x="13" y="2"/>
                    <a:pt x="11" y="1"/>
                    <a:pt x="9" y="1"/>
                  </a:cubicBezTo>
                  <a:cubicBezTo>
                    <a:pt x="7" y="1"/>
                    <a:pt x="7" y="1"/>
                    <a:pt x="7" y="1"/>
                  </a:cubicBezTo>
                  <a:lnTo>
                    <a:pt x="7" y="10"/>
                  </a:lnTo>
                  <a:close/>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0" y="0"/>
                  </a:cubicBezTo>
                  <a:cubicBezTo>
                    <a:pt x="16" y="0"/>
                    <a:pt x="18" y="3"/>
                    <a:pt x="18" y="5"/>
                  </a:cubicBezTo>
                  <a:cubicBezTo>
                    <a:pt x="18" y="9"/>
                    <a:pt x="15" y="10"/>
                    <a:pt x="12" y="11"/>
                  </a:cubicBezTo>
                  <a:cubicBezTo>
                    <a:pt x="12" y="11"/>
                    <a:pt x="12" y="11"/>
                    <a:pt x="12" y="11"/>
                  </a:cubicBezTo>
                  <a:cubicBezTo>
                    <a:pt x="15" y="11"/>
                    <a:pt x="19" y="13"/>
                    <a:pt x="19" y="16"/>
                  </a:cubicBezTo>
                  <a:cubicBezTo>
                    <a:pt x="19" y="20"/>
                    <a:pt x="16" y="23"/>
                    <a:pt x="11" y="23"/>
                  </a:cubicBezTo>
                  <a:cubicBezTo>
                    <a:pt x="10" y="23"/>
                    <a:pt x="8" y="23"/>
                    <a:pt x="6" y="23"/>
                  </a:cubicBezTo>
                  <a:cubicBezTo>
                    <a:pt x="4" y="23"/>
                    <a:pt x="1" y="23"/>
                    <a:pt x="0" y="23"/>
                  </a:cubicBez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Freeform 12">
              <a:extLst>
                <a:ext uri="{FF2B5EF4-FFF2-40B4-BE49-F238E27FC236}">
                  <a16:creationId xmlns:a16="http://schemas.microsoft.com/office/drawing/2014/main" id="{EE28550C-F969-DEAB-4328-4F80FC91D99E}"/>
                </a:ext>
              </a:extLst>
            </p:cNvPr>
            <p:cNvSpPr>
              <a:spLocks/>
            </p:cNvSpPr>
            <p:nvPr userDrawn="1"/>
          </p:nvSpPr>
          <p:spPr bwMode="auto">
            <a:xfrm>
              <a:off x="7343" y="331"/>
              <a:ext cx="22" cy="21"/>
            </a:xfrm>
            <a:custGeom>
              <a:avLst/>
              <a:gdLst>
                <a:gd name="T0" fmla="*/ 3 w 24"/>
                <a:gd name="T1" fmla="*/ 4 h 23"/>
                <a:gd name="T2" fmla="*/ 0 w 24"/>
                <a:gd name="T3" fmla="*/ 1 h 23"/>
                <a:gd name="T4" fmla="*/ 0 w 24"/>
                <a:gd name="T5" fmla="*/ 1 h 23"/>
                <a:gd name="T6" fmla="*/ 0 w 24"/>
                <a:gd name="T7" fmla="*/ 0 h 23"/>
                <a:gd name="T8" fmla="*/ 5 w 24"/>
                <a:gd name="T9" fmla="*/ 0 h 23"/>
                <a:gd name="T10" fmla="*/ 10 w 24"/>
                <a:gd name="T11" fmla="*/ 0 h 23"/>
                <a:gd name="T12" fmla="*/ 10 w 24"/>
                <a:gd name="T13" fmla="*/ 1 h 23"/>
                <a:gd name="T14" fmla="*/ 9 w 24"/>
                <a:gd name="T15" fmla="*/ 1 h 23"/>
                <a:gd name="T16" fmla="*/ 7 w 24"/>
                <a:gd name="T17" fmla="*/ 4 h 23"/>
                <a:gd name="T18" fmla="*/ 7 w 24"/>
                <a:gd name="T19" fmla="*/ 15 h 23"/>
                <a:gd name="T20" fmla="*/ 13 w 24"/>
                <a:gd name="T21" fmla="*/ 22 h 23"/>
                <a:gd name="T22" fmla="*/ 19 w 24"/>
                <a:gd name="T23" fmla="*/ 15 h 23"/>
                <a:gd name="T24" fmla="*/ 19 w 24"/>
                <a:gd name="T25" fmla="*/ 4 h 23"/>
                <a:gd name="T26" fmla="*/ 17 w 24"/>
                <a:gd name="T27" fmla="*/ 1 h 23"/>
                <a:gd name="T28" fmla="*/ 16 w 24"/>
                <a:gd name="T29" fmla="*/ 1 h 23"/>
                <a:gd name="T30" fmla="*/ 16 w 24"/>
                <a:gd name="T31" fmla="*/ 0 h 23"/>
                <a:gd name="T32" fmla="*/ 20 w 24"/>
                <a:gd name="T33" fmla="*/ 0 h 23"/>
                <a:gd name="T34" fmla="*/ 24 w 24"/>
                <a:gd name="T35" fmla="*/ 0 h 23"/>
                <a:gd name="T36" fmla="*/ 24 w 24"/>
                <a:gd name="T37" fmla="*/ 1 h 23"/>
                <a:gd name="T38" fmla="*/ 23 w 24"/>
                <a:gd name="T39" fmla="*/ 1 h 23"/>
                <a:gd name="T40" fmla="*/ 21 w 24"/>
                <a:gd name="T41" fmla="*/ 4 h 23"/>
                <a:gd name="T42" fmla="*/ 21 w 24"/>
                <a:gd name="T43" fmla="*/ 14 h 23"/>
                <a:gd name="T44" fmla="*/ 12 w 24"/>
                <a:gd name="T45" fmla="*/ 23 h 23"/>
                <a:gd name="T46" fmla="*/ 3 w 24"/>
                <a:gd name="T47" fmla="*/ 15 h 23"/>
                <a:gd name="T48" fmla="*/ 3 w 24"/>
                <a:gd name="T4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3">
                  <a:moveTo>
                    <a:pt x="3" y="4"/>
                  </a:moveTo>
                  <a:cubicBezTo>
                    <a:pt x="3" y="1"/>
                    <a:pt x="1" y="1"/>
                    <a:pt x="0" y="1"/>
                  </a:cubicBezTo>
                  <a:cubicBezTo>
                    <a:pt x="0" y="1"/>
                    <a:pt x="0" y="1"/>
                    <a:pt x="0" y="1"/>
                  </a:cubicBezTo>
                  <a:cubicBezTo>
                    <a:pt x="0" y="0"/>
                    <a:pt x="0" y="0"/>
                    <a:pt x="0" y="0"/>
                  </a:cubicBezTo>
                  <a:cubicBezTo>
                    <a:pt x="1" y="0"/>
                    <a:pt x="3" y="0"/>
                    <a:pt x="5" y="0"/>
                  </a:cubicBezTo>
                  <a:cubicBezTo>
                    <a:pt x="7" y="0"/>
                    <a:pt x="9" y="0"/>
                    <a:pt x="10" y="0"/>
                  </a:cubicBezTo>
                  <a:cubicBezTo>
                    <a:pt x="10" y="1"/>
                    <a:pt x="10" y="1"/>
                    <a:pt x="10" y="1"/>
                  </a:cubicBezTo>
                  <a:cubicBezTo>
                    <a:pt x="9" y="1"/>
                    <a:pt x="9" y="1"/>
                    <a:pt x="9" y="1"/>
                  </a:cubicBezTo>
                  <a:cubicBezTo>
                    <a:pt x="8" y="1"/>
                    <a:pt x="7" y="1"/>
                    <a:pt x="7" y="4"/>
                  </a:cubicBezTo>
                  <a:cubicBezTo>
                    <a:pt x="7" y="15"/>
                    <a:pt x="7" y="15"/>
                    <a:pt x="7" y="15"/>
                  </a:cubicBezTo>
                  <a:cubicBezTo>
                    <a:pt x="7" y="19"/>
                    <a:pt x="8" y="22"/>
                    <a:pt x="13" y="22"/>
                  </a:cubicBezTo>
                  <a:cubicBezTo>
                    <a:pt x="17" y="22"/>
                    <a:pt x="19" y="19"/>
                    <a:pt x="19" y="15"/>
                  </a:cubicBezTo>
                  <a:cubicBezTo>
                    <a:pt x="19" y="4"/>
                    <a:pt x="19" y="4"/>
                    <a:pt x="19" y="4"/>
                  </a:cubicBezTo>
                  <a:cubicBezTo>
                    <a:pt x="19" y="1"/>
                    <a:pt x="18" y="1"/>
                    <a:pt x="17" y="1"/>
                  </a:cubicBezTo>
                  <a:cubicBezTo>
                    <a:pt x="16" y="1"/>
                    <a:pt x="16" y="1"/>
                    <a:pt x="16" y="1"/>
                  </a:cubicBezTo>
                  <a:cubicBezTo>
                    <a:pt x="16" y="0"/>
                    <a:pt x="16" y="0"/>
                    <a:pt x="16" y="0"/>
                  </a:cubicBezTo>
                  <a:cubicBezTo>
                    <a:pt x="17" y="0"/>
                    <a:pt x="19" y="0"/>
                    <a:pt x="20" y="0"/>
                  </a:cubicBezTo>
                  <a:cubicBezTo>
                    <a:pt x="21" y="0"/>
                    <a:pt x="23" y="0"/>
                    <a:pt x="24" y="0"/>
                  </a:cubicBezTo>
                  <a:cubicBezTo>
                    <a:pt x="24" y="1"/>
                    <a:pt x="24" y="1"/>
                    <a:pt x="24" y="1"/>
                  </a:cubicBezTo>
                  <a:cubicBezTo>
                    <a:pt x="23" y="1"/>
                    <a:pt x="23" y="1"/>
                    <a:pt x="23" y="1"/>
                  </a:cubicBezTo>
                  <a:cubicBezTo>
                    <a:pt x="22" y="1"/>
                    <a:pt x="21" y="1"/>
                    <a:pt x="21" y="4"/>
                  </a:cubicBezTo>
                  <a:cubicBezTo>
                    <a:pt x="21" y="14"/>
                    <a:pt x="21" y="14"/>
                    <a:pt x="21" y="14"/>
                  </a:cubicBezTo>
                  <a:cubicBezTo>
                    <a:pt x="21" y="21"/>
                    <a:pt x="17" y="23"/>
                    <a:pt x="12" y="23"/>
                  </a:cubicBezTo>
                  <a:cubicBezTo>
                    <a:pt x="6" y="23"/>
                    <a:pt x="3" y="21"/>
                    <a:pt x="3" y="15"/>
                  </a:cubicBezTo>
                  <a:lnTo>
                    <a:pt x="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3">
              <a:extLst>
                <a:ext uri="{FF2B5EF4-FFF2-40B4-BE49-F238E27FC236}">
                  <a16:creationId xmlns:a16="http://schemas.microsoft.com/office/drawing/2014/main" id="{A0CE5A9D-BE37-9332-F4C1-CA3A40D4E2A3}"/>
                </a:ext>
              </a:extLst>
            </p:cNvPr>
            <p:cNvSpPr>
              <a:spLocks/>
            </p:cNvSpPr>
            <p:nvPr userDrawn="1"/>
          </p:nvSpPr>
          <p:spPr bwMode="auto">
            <a:xfrm>
              <a:off x="7366" y="331"/>
              <a:ext cx="12" cy="21"/>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9" y="0"/>
                    <a:pt x="11" y="0"/>
                    <a:pt x="12" y="0"/>
                  </a:cubicBezTo>
                  <a:cubicBezTo>
                    <a:pt x="12" y="2"/>
                    <a:pt x="12" y="3"/>
                    <a:pt x="13"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14">
              <a:extLst>
                <a:ext uri="{FF2B5EF4-FFF2-40B4-BE49-F238E27FC236}">
                  <a16:creationId xmlns:a16="http://schemas.microsoft.com/office/drawing/2014/main" id="{38454F3E-A236-BB91-FC14-BB2BFF01CCCF}"/>
                </a:ext>
              </a:extLst>
            </p:cNvPr>
            <p:cNvSpPr>
              <a:spLocks/>
            </p:cNvSpPr>
            <p:nvPr userDrawn="1"/>
          </p:nvSpPr>
          <p:spPr bwMode="auto">
            <a:xfrm>
              <a:off x="7381" y="331"/>
              <a:ext cx="10" cy="21"/>
            </a:xfrm>
            <a:custGeom>
              <a:avLst/>
              <a:gdLst>
                <a:gd name="T0" fmla="*/ 0 w 11"/>
                <a:gd name="T1" fmla="*/ 22 h 23"/>
                <a:gd name="T2" fmla="*/ 0 w 11"/>
                <a:gd name="T3" fmla="*/ 22 h 23"/>
                <a:gd name="T4" fmla="*/ 3 w 11"/>
                <a:gd name="T5" fmla="*/ 20 h 23"/>
                <a:gd name="T6" fmla="*/ 3 w 11"/>
                <a:gd name="T7" fmla="*/ 3 h 23"/>
                <a:gd name="T8" fmla="*/ 0 w 11"/>
                <a:gd name="T9" fmla="*/ 1 h 23"/>
                <a:gd name="T10" fmla="*/ 0 w 11"/>
                <a:gd name="T11" fmla="*/ 1 h 23"/>
                <a:gd name="T12" fmla="*/ 0 w 11"/>
                <a:gd name="T13" fmla="*/ 0 h 23"/>
                <a:gd name="T14" fmla="*/ 5 w 11"/>
                <a:gd name="T15" fmla="*/ 0 h 23"/>
                <a:gd name="T16" fmla="*/ 11 w 11"/>
                <a:gd name="T17" fmla="*/ 0 h 23"/>
                <a:gd name="T18" fmla="*/ 11 w 11"/>
                <a:gd name="T19" fmla="*/ 1 h 23"/>
                <a:gd name="T20" fmla="*/ 11 w 11"/>
                <a:gd name="T21" fmla="*/ 1 h 23"/>
                <a:gd name="T22" fmla="*/ 8 w 11"/>
                <a:gd name="T23" fmla="*/ 3 h 23"/>
                <a:gd name="T24" fmla="*/ 8 w 11"/>
                <a:gd name="T25" fmla="*/ 20 h 23"/>
                <a:gd name="T26" fmla="*/ 11 w 11"/>
                <a:gd name="T27" fmla="*/ 22 h 23"/>
                <a:gd name="T28" fmla="*/ 11 w 11"/>
                <a:gd name="T29" fmla="*/ 22 h 23"/>
                <a:gd name="T30" fmla="*/ 11 w 11"/>
                <a:gd name="T31" fmla="*/ 23 h 23"/>
                <a:gd name="T32" fmla="*/ 5 w 11"/>
                <a:gd name="T33" fmla="*/ 23 h 23"/>
                <a:gd name="T34" fmla="*/ 0 w 11"/>
                <a:gd name="T35" fmla="*/ 23 h 23"/>
                <a:gd name="T36" fmla="*/ 0 w 11"/>
                <a:gd name="T3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3">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1" y="0"/>
                  </a:cubicBezTo>
                  <a:cubicBezTo>
                    <a:pt x="11" y="1"/>
                    <a:pt x="11" y="1"/>
                    <a:pt x="11" y="1"/>
                  </a:cubicBezTo>
                  <a:cubicBezTo>
                    <a:pt x="11" y="1"/>
                    <a:pt x="11" y="1"/>
                    <a:pt x="11" y="1"/>
                  </a:cubicBezTo>
                  <a:cubicBezTo>
                    <a:pt x="9" y="1"/>
                    <a:pt x="8" y="1"/>
                    <a:pt x="8" y="3"/>
                  </a:cubicBezTo>
                  <a:cubicBezTo>
                    <a:pt x="8" y="20"/>
                    <a:pt x="8" y="20"/>
                    <a:pt x="8" y="20"/>
                  </a:cubicBezTo>
                  <a:cubicBezTo>
                    <a:pt x="8" y="22"/>
                    <a:pt x="9" y="22"/>
                    <a:pt x="11" y="22"/>
                  </a:cubicBezTo>
                  <a:cubicBezTo>
                    <a:pt x="11" y="22"/>
                    <a:pt x="11" y="22"/>
                    <a:pt x="11" y="22"/>
                  </a:cubicBezTo>
                  <a:cubicBezTo>
                    <a:pt x="11" y="23"/>
                    <a:pt x="11" y="23"/>
                    <a:pt x="11" y="23"/>
                  </a:cubicBezTo>
                  <a:cubicBezTo>
                    <a:pt x="9" y="23"/>
                    <a:pt x="7" y="23"/>
                    <a:pt x="5" y="23"/>
                  </a:cubicBezTo>
                  <a:cubicBezTo>
                    <a:pt x="3" y="23"/>
                    <a:pt x="1" y="23"/>
                    <a:pt x="0" y="23"/>
                  </a:cubicBez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Freeform 15">
              <a:extLst>
                <a:ext uri="{FF2B5EF4-FFF2-40B4-BE49-F238E27FC236}">
                  <a16:creationId xmlns:a16="http://schemas.microsoft.com/office/drawing/2014/main" id="{3595E528-9674-0052-DBC7-52943000A971}"/>
                </a:ext>
              </a:extLst>
            </p:cNvPr>
            <p:cNvSpPr>
              <a:spLocks/>
            </p:cNvSpPr>
            <p:nvPr userDrawn="1"/>
          </p:nvSpPr>
          <p:spPr bwMode="auto">
            <a:xfrm>
              <a:off x="7392" y="331"/>
              <a:ext cx="24" cy="21"/>
            </a:xfrm>
            <a:custGeom>
              <a:avLst/>
              <a:gdLst>
                <a:gd name="T0" fmla="*/ 22 w 27"/>
                <a:gd name="T1" fmla="*/ 17 h 23"/>
                <a:gd name="T2" fmla="*/ 22 w 27"/>
                <a:gd name="T3" fmla="*/ 16 h 23"/>
                <a:gd name="T4" fmla="*/ 22 w 27"/>
                <a:gd name="T5" fmla="*/ 4 h 23"/>
                <a:gd name="T6" fmla="*/ 19 w 27"/>
                <a:gd name="T7" fmla="*/ 1 h 23"/>
                <a:gd name="T8" fmla="*/ 18 w 27"/>
                <a:gd name="T9" fmla="*/ 1 h 23"/>
                <a:gd name="T10" fmla="*/ 18 w 27"/>
                <a:gd name="T11" fmla="*/ 0 h 23"/>
                <a:gd name="T12" fmla="*/ 23 w 27"/>
                <a:gd name="T13" fmla="*/ 0 h 23"/>
                <a:gd name="T14" fmla="*/ 27 w 27"/>
                <a:gd name="T15" fmla="*/ 0 h 23"/>
                <a:gd name="T16" fmla="*/ 27 w 27"/>
                <a:gd name="T17" fmla="*/ 1 h 23"/>
                <a:gd name="T18" fmla="*/ 26 w 27"/>
                <a:gd name="T19" fmla="*/ 1 h 23"/>
                <a:gd name="T20" fmla="*/ 23 w 27"/>
                <a:gd name="T21" fmla="*/ 5 h 23"/>
                <a:gd name="T22" fmla="*/ 23 w 27"/>
                <a:gd name="T23" fmla="*/ 20 h 23"/>
                <a:gd name="T24" fmla="*/ 23 w 27"/>
                <a:gd name="T25" fmla="*/ 23 h 23"/>
                <a:gd name="T26" fmla="*/ 22 w 27"/>
                <a:gd name="T27" fmla="*/ 23 h 23"/>
                <a:gd name="T28" fmla="*/ 5 w 27"/>
                <a:gd name="T29" fmla="*/ 5 h 23"/>
                <a:gd name="T30" fmla="*/ 5 w 27"/>
                <a:gd name="T31" fmla="*/ 18 h 23"/>
                <a:gd name="T32" fmla="*/ 9 w 27"/>
                <a:gd name="T33" fmla="*/ 22 h 23"/>
                <a:gd name="T34" fmla="*/ 9 w 27"/>
                <a:gd name="T35" fmla="*/ 22 h 23"/>
                <a:gd name="T36" fmla="*/ 9 w 27"/>
                <a:gd name="T37" fmla="*/ 23 h 23"/>
                <a:gd name="T38" fmla="*/ 5 w 27"/>
                <a:gd name="T39" fmla="*/ 23 h 23"/>
                <a:gd name="T40" fmla="*/ 0 w 27"/>
                <a:gd name="T41" fmla="*/ 23 h 23"/>
                <a:gd name="T42" fmla="*/ 0 w 27"/>
                <a:gd name="T43" fmla="*/ 22 h 23"/>
                <a:gd name="T44" fmla="*/ 1 w 27"/>
                <a:gd name="T45" fmla="*/ 22 h 23"/>
                <a:gd name="T46" fmla="*/ 4 w 27"/>
                <a:gd name="T47" fmla="*/ 18 h 23"/>
                <a:gd name="T48" fmla="*/ 4 w 27"/>
                <a:gd name="T49" fmla="*/ 4 h 23"/>
                <a:gd name="T50" fmla="*/ 1 w 27"/>
                <a:gd name="T51" fmla="*/ 1 h 23"/>
                <a:gd name="T52" fmla="*/ 0 w 27"/>
                <a:gd name="T53" fmla="*/ 1 h 23"/>
                <a:gd name="T54" fmla="*/ 0 w 27"/>
                <a:gd name="T55" fmla="*/ 0 h 23"/>
                <a:gd name="T56" fmla="*/ 4 w 27"/>
                <a:gd name="T57" fmla="*/ 0 h 23"/>
                <a:gd name="T58" fmla="*/ 7 w 27"/>
                <a:gd name="T59" fmla="*/ 0 h 23"/>
                <a:gd name="T60" fmla="*/ 22 w 27"/>
                <a:gd name="T6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3">
                  <a:moveTo>
                    <a:pt x="22" y="17"/>
                  </a:moveTo>
                  <a:cubicBezTo>
                    <a:pt x="22" y="16"/>
                    <a:pt x="22" y="16"/>
                    <a:pt x="22" y="16"/>
                  </a:cubicBezTo>
                  <a:cubicBezTo>
                    <a:pt x="22" y="4"/>
                    <a:pt x="22" y="4"/>
                    <a:pt x="22" y="4"/>
                  </a:cubicBezTo>
                  <a:cubicBezTo>
                    <a:pt x="22" y="2"/>
                    <a:pt x="20" y="1"/>
                    <a:pt x="19" y="1"/>
                  </a:cubicBezTo>
                  <a:cubicBezTo>
                    <a:pt x="18" y="1"/>
                    <a:pt x="18" y="1"/>
                    <a:pt x="18" y="1"/>
                  </a:cubicBezTo>
                  <a:cubicBezTo>
                    <a:pt x="18" y="0"/>
                    <a:pt x="18" y="0"/>
                    <a:pt x="18" y="0"/>
                  </a:cubicBezTo>
                  <a:cubicBezTo>
                    <a:pt x="20" y="0"/>
                    <a:pt x="21" y="0"/>
                    <a:pt x="23" y="0"/>
                  </a:cubicBezTo>
                  <a:cubicBezTo>
                    <a:pt x="24" y="0"/>
                    <a:pt x="25" y="0"/>
                    <a:pt x="27" y="0"/>
                  </a:cubicBezTo>
                  <a:cubicBezTo>
                    <a:pt x="27" y="1"/>
                    <a:pt x="27" y="1"/>
                    <a:pt x="27" y="1"/>
                  </a:cubicBezTo>
                  <a:cubicBezTo>
                    <a:pt x="26" y="1"/>
                    <a:pt x="26" y="1"/>
                    <a:pt x="26" y="1"/>
                  </a:cubicBezTo>
                  <a:cubicBezTo>
                    <a:pt x="25" y="1"/>
                    <a:pt x="23" y="2"/>
                    <a:pt x="23" y="5"/>
                  </a:cubicBezTo>
                  <a:cubicBezTo>
                    <a:pt x="23" y="20"/>
                    <a:pt x="23" y="20"/>
                    <a:pt x="23" y="20"/>
                  </a:cubicBezTo>
                  <a:cubicBezTo>
                    <a:pt x="23" y="21"/>
                    <a:pt x="23" y="22"/>
                    <a:pt x="23" y="23"/>
                  </a:cubicBezTo>
                  <a:cubicBezTo>
                    <a:pt x="22" y="23"/>
                    <a:pt x="22" y="23"/>
                    <a:pt x="22" y="23"/>
                  </a:cubicBezTo>
                  <a:cubicBezTo>
                    <a:pt x="5" y="5"/>
                    <a:pt x="5" y="5"/>
                    <a:pt x="5" y="5"/>
                  </a:cubicBezTo>
                  <a:cubicBezTo>
                    <a:pt x="5" y="18"/>
                    <a:pt x="5" y="18"/>
                    <a:pt x="5" y="18"/>
                  </a:cubicBezTo>
                  <a:cubicBezTo>
                    <a:pt x="5" y="21"/>
                    <a:pt x="6" y="22"/>
                    <a:pt x="9" y="22"/>
                  </a:cubicBezTo>
                  <a:cubicBezTo>
                    <a:pt x="9" y="22"/>
                    <a:pt x="9" y="22"/>
                    <a:pt x="9" y="22"/>
                  </a:cubicBezTo>
                  <a:cubicBezTo>
                    <a:pt x="9" y="23"/>
                    <a:pt x="9" y="23"/>
                    <a:pt x="9" y="23"/>
                  </a:cubicBezTo>
                  <a:cubicBezTo>
                    <a:pt x="8" y="23"/>
                    <a:pt x="6" y="23"/>
                    <a:pt x="5" y="23"/>
                  </a:cubicBezTo>
                  <a:cubicBezTo>
                    <a:pt x="3" y="23"/>
                    <a:pt x="2" y="23"/>
                    <a:pt x="0" y="23"/>
                  </a:cubicBezTo>
                  <a:cubicBezTo>
                    <a:pt x="0" y="22"/>
                    <a:pt x="0" y="22"/>
                    <a:pt x="0" y="22"/>
                  </a:cubicBezTo>
                  <a:cubicBezTo>
                    <a:pt x="1" y="22"/>
                    <a:pt x="1" y="22"/>
                    <a:pt x="1" y="22"/>
                  </a:cubicBezTo>
                  <a:cubicBezTo>
                    <a:pt x="3" y="22"/>
                    <a:pt x="4" y="20"/>
                    <a:pt x="4" y="18"/>
                  </a:cubicBezTo>
                  <a:cubicBezTo>
                    <a:pt x="4" y="4"/>
                    <a:pt x="4" y="4"/>
                    <a:pt x="4" y="4"/>
                  </a:cubicBezTo>
                  <a:cubicBezTo>
                    <a:pt x="4" y="2"/>
                    <a:pt x="2" y="1"/>
                    <a:pt x="1" y="1"/>
                  </a:cubicBezTo>
                  <a:cubicBezTo>
                    <a:pt x="0" y="1"/>
                    <a:pt x="0" y="1"/>
                    <a:pt x="0" y="1"/>
                  </a:cubicBezTo>
                  <a:cubicBezTo>
                    <a:pt x="0" y="0"/>
                    <a:pt x="0" y="0"/>
                    <a:pt x="0" y="0"/>
                  </a:cubicBezTo>
                  <a:cubicBezTo>
                    <a:pt x="2" y="0"/>
                    <a:pt x="3" y="0"/>
                    <a:pt x="4" y="0"/>
                  </a:cubicBezTo>
                  <a:cubicBezTo>
                    <a:pt x="5" y="0"/>
                    <a:pt x="6" y="0"/>
                    <a:pt x="7" y="0"/>
                  </a:cubicBezTo>
                  <a:lnTo>
                    <a:pt x="2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Freeform 16">
              <a:extLst>
                <a:ext uri="{FF2B5EF4-FFF2-40B4-BE49-F238E27FC236}">
                  <a16:creationId xmlns:a16="http://schemas.microsoft.com/office/drawing/2014/main" id="{C4048AF3-3E73-8FD2-5790-10D24A10BDD1}"/>
                </a:ext>
              </a:extLst>
            </p:cNvPr>
            <p:cNvSpPr>
              <a:spLocks/>
            </p:cNvSpPr>
            <p:nvPr userDrawn="1"/>
          </p:nvSpPr>
          <p:spPr bwMode="auto">
            <a:xfrm>
              <a:off x="7417" y="331"/>
              <a:ext cx="17" cy="21"/>
            </a:xfrm>
            <a:custGeom>
              <a:avLst/>
              <a:gdLst>
                <a:gd name="T0" fmla="*/ 0 w 19"/>
                <a:gd name="T1" fmla="*/ 22 h 23"/>
                <a:gd name="T2" fmla="*/ 1 w 19"/>
                <a:gd name="T3" fmla="*/ 22 h 23"/>
                <a:gd name="T4" fmla="*/ 3 w 19"/>
                <a:gd name="T5" fmla="*/ 20 h 23"/>
                <a:gd name="T6" fmla="*/ 3 w 19"/>
                <a:gd name="T7" fmla="*/ 3 h 23"/>
                <a:gd name="T8" fmla="*/ 1 w 19"/>
                <a:gd name="T9" fmla="*/ 1 h 23"/>
                <a:gd name="T10" fmla="*/ 0 w 19"/>
                <a:gd name="T11" fmla="*/ 1 h 23"/>
                <a:gd name="T12" fmla="*/ 0 w 19"/>
                <a:gd name="T13" fmla="*/ 0 h 23"/>
                <a:gd name="T14" fmla="*/ 8 w 19"/>
                <a:gd name="T15" fmla="*/ 0 h 23"/>
                <a:gd name="T16" fmla="*/ 17 w 19"/>
                <a:gd name="T17" fmla="*/ 0 h 23"/>
                <a:gd name="T18" fmla="*/ 17 w 19"/>
                <a:gd name="T19" fmla="*/ 5 h 23"/>
                <a:gd name="T20" fmla="*/ 16 w 19"/>
                <a:gd name="T21" fmla="*/ 5 h 23"/>
                <a:gd name="T22" fmla="*/ 12 w 19"/>
                <a:gd name="T23" fmla="*/ 2 h 23"/>
                <a:gd name="T24" fmla="*/ 7 w 19"/>
                <a:gd name="T25" fmla="*/ 2 h 23"/>
                <a:gd name="T26" fmla="*/ 7 w 19"/>
                <a:gd name="T27" fmla="*/ 10 h 23"/>
                <a:gd name="T28" fmla="*/ 11 w 19"/>
                <a:gd name="T29" fmla="*/ 10 h 23"/>
                <a:gd name="T30" fmla="*/ 14 w 19"/>
                <a:gd name="T31" fmla="*/ 7 h 23"/>
                <a:gd name="T32" fmla="*/ 15 w 19"/>
                <a:gd name="T33" fmla="*/ 7 h 23"/>
                <a:gd name="T34" fmla="*/ 15 w 19"/>
                <a:gd name="T35" fmla="*/ 11 h 23"/>
                <a:gd name="T36" fmla="*/ 15 w 19"/>
                <a:gd name="T37" fmla="*/ 15 h 23"/>
                <a:gd name="T38" fmla="*/ 14 w 19"/>
                <a:gd name="T39" fmla="*/ 15 h 23"/>
                <a:gd name="T40" fmla="*/ 11 w 19"/>
                <a:gd name="T41" fmla="*/ 12 h 23"/>
                <a:gd name="T42" fmla="*/ 7 w 19"/>
                <a:gd name="T43" fmla="*/ 12 h 23"/>
                <a:gd name="T44" fmla="*/ 7 w 19"/>
                <a:gd name="T45" fmla="*/ 19 h 23"/>
                <a:gd name="T46" fmla="*/ 11 w 19"/>
                <a:gd name="T47" fmla="*/ 21 h 23"/>
                <a:gd name="T48" fmla="*/ 18 w 19"/>
                <a:gd name="T49" fmla="*/ 18 h 23"/>
                <a:gd name="T50" fmla="*/ 19 w 19"/>
                <a:gd name="T51" fmla="*/ 18 h 23"/>
                <a:gd name="T52" fmla="*/ 18 w 19"/>
                <a:gd name="T53" fmla="*/ 23 h 23"/>
                <a:gd name="T54" fmla="*/ 9 w 19"/>
                <a:gd name="T55" fmla="*/ 23 h 23"/>
                <a:gd name="T56" fmla="*/ 0 w 19"/>
                <a:gd name="T57" fmla="*/ 23 h 23"/>
                <a:gd name="T58" fmla="*/ 0 w 19"/>
                <a:gd name="T5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23">
                  <a:moveTo>
                    <a:pt x="0" y="22"/>
                  </a:moveTo>
                  <a:cubicBezTo>
                    <a:pt x="1" y="22"/>
                    <a:pt x="1" y="22"/>
                    <a:pt x="1" y="22"/>
                  </a:cubicBezTo>
                  <a:cubicBezTo>
                    <a:pt x="2" y="22"/>
                    <a:pt x="3" y="22"/>
                    <a:pt x="3" y="20"/>
                  </a:cubicBezTo>
                  <a:cubicBezTo>
                    <a:pt x="3" y="3"/>
                    <a:pt x="3" y="3"/>
                    <a:pt x="3" y="3"/>
                  </a:cubicBezTo>
                  <a:cubicBezTo>
                    <a:pt x="3" y="1"/>
                    <a:pt x="2" y="1"/>
                    <a:pt x="1" y="1"/>
                  </a:cubicBezTo>
                  <a:cubicBezTo>
                    <a:pt x="0" y="1"/>
                    <a:pt x="0" y="1"/>
                    <a:pt x="0" y="1"/>
                  </a:cubicBezTo>
                  <a:cubicBezTo>
                    <a:pt x="0" y="0"/>
                    <a:pt x="0" y="0"/>
                    <a:pt x="0" y="0"/>
                  </a:cubicBezTo>
                  <a:cubicBezTo>
                    <a:pt x="2" y="0"/>
                    <a:pt x="6" y="0"/>
                    <a:pt x="8" y="0"/>
                  </a:cubicBezTo>
                  <a:cubicBezTo>
                    <a:pt x="11" y="0"/>
                    <a:pt x="14" y="0"/>
                    <a:pt x="17" y="0"/>
                  </a:cubicBezTo>
                  <a:cubicBezTo>
                    <a:pt x="17" y="2"/>
                    <a:pt x="17" y="4"/>
                    <a:pt x="17" y="5"/>
                  </a:cubicBezTo>
                  <a:cubicBezTo>
                    <a:pt x="16" y="5"/>
                    <a:pt x="16" y="5"/>
                    <a:pt x="16" y="5"/>
                  </a:cubicBezTo>
                  <a:cubicBezTo>
                    <a:pt x="16" y="3"/>
                    <a:pt x="15" y="2"/>
                    <a:pt x="12" y="2"/>
                  </a:cubicBezTo>
                  <a:cubicBezTo>
                    <a:pt x="7" y="2"/>
                    <a:pt x="7" y="2"/>
                    <a:pt x="7" y="2"/>
                  </a:cubicBezTo>
                  <a:cubicBezTo>
                    <a:pt x="7" y="10"/>
                    <a:pt x="7" y="10"/>
                    <a:pt x="7" y="10"/>
                  </a:cubicBezTo>
                  <a:cubicBezTo>
                    <a:pt x="11" y="10"/>
                    <a:pt x="11" y="10"/>
                    <a:pt x="11" y="10"/>
                  </a:cubicBezTo>
                  <a:cubicBezTo>
                    <a:pt x="13" y="10"/>
                    <a:pt x="13" y="9"/>
                    <a:pt x="14" y="7"/>
                  </a:cubicBezTo>
                  <a:cubicBezTo>
                    <a:pt x="15" y="7"/>
                    <a:pt x="15" y="7"/>
                    <a:pt x="15" y="7"/>
                  </a:cubicBezTo>
                  <a:cubicBezTo>
                    <a:pt x="15" y="9"/>
                    <a:pt x="15" y="10"/>
                    <a:pt x="15" y="11"/>
                  </a:cubicBezTo>
                  <a:cubicBezTo>
                    <a:pt x="15" y="12"/>
                    <a:pt x="15" y="14"/>
                    <a:pt x="15" y="15"/>
                  </a:cubicBezTo>
                  <a:cubicBezTo>
                    <a:pt x="14" y="15"/>
                    <a:pt x="14" y="15"/>
                    <a:pt x="14" y="15"/>
                  </a:cubicBezTo>
                  <a:cubicBezTo>
                    <a:pt x="13" y="13"/>
                    <a:pt x="13" y="12"/>
                    <a:pt x="11" y="12"/>
                  </a:cubicBezTo>
                  <a:cubicBezTo>
                    <a:pt x="7" y="12"/>
                    <a:pt x="7" y="12"/>
                    <a:pt x="7" y="12"/>
                  </a:cubicBezTo>
                  <a:cubicBezTo>
                    <a:pt x="7" y="19"/>
                    <a:pt x="7" y="19"/>
                    <a:pt x="7" y="19"/>
                  </a:cubicBezTo>
                  <a:cubicBezTo>
                    <a:pt x="7" y="21"/>
                    <a:pt x="9" y="21"/>
                    <a:pt x="11" y="21"/>
                  </a:cubicBezTo>
                  <a:cubicBezTo>
                    <a:pt x="15" y="21"/>
                    <a:pt x="17" y="21"/>
                    <a:pt x="18" y="18"/>
                  </a:cubicBezTo>
                  <a:cubicBezTo>
                    <a:pt x="19" y="18"/>
                    <a:pt x="19" y="18"/>
                    <a:pt x="19" y="18"/>
                  </a:cubicBezTo>
                  <a:cubicBezTo>
                    <a:pt x="18" y="19"/>
                    <a:pt x="18" y="21"/>
                    <a:pt x="18" y="23"/>
                  </a:cubicBezTo>
                  <a:cubicBezTo>
                    <a:pt x="16" y="23"/>
                    <a:pt x="12" y="23"/>
                    <a:pt x="9" y="23"/>
                  </a:cubicBezTo>
                  <a:cubicBezTo>
                    <a:pt x="6" y="23"/>
                    <a:pt x="2" y="23"/>
                    <a:pt x="0" y="23"/>
                  </a:cubicBez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17">
              <a:extLst>
                <a:ext uri="{FF2B5EF4-FFF2-40B4-BE49-F238E27FC236}">
                  <a16:creationId xmlns:a16="http://schemas.microsoft.com/office/drawing/2014/main" id="{008438C1-CB41-7D2F-4D27-0F9A269CFE1D}"/>
                </a:ext>
              </a:extLst>
            </p:cNvPr>
            <p:cNvSpPr>
              <a:spLocks/>
            </p:cNvSpPr>
            <p:nvPr userDrawn="1"/>
          </p:nvSpPr>
          <p:spPr bwMode="auto">
            <a:xfrm>
              <a:off x="7436" y="331"/>
              <a:ext cx="12" cy="21"/>
            </a:xfrm>
            <a:custGeom>
              <a:avLst/>
              <a:gdLst>
                <a:gd name="T0" fmla="*/ 11 w 13"/>
                <a:gd name="T1" fmla="*/ 5 h 23"/>
                <a:gd name="T2" fmla="*/ 8 w 13"/>
                <a:gd name="T3" fmla="*/ 1 h 23"/>
                <a:gd name="T4" fmla="*/ 4 w 13"/>
                <a:gd name="T5" fmla="*/ 5 h 23"/>
                <a:gd name="T6" fmla="*/ 13 w 13"/>
                <a:gd name="T7" fmla="*/ 17 h 23"/>
                <a:gd name="T8" fmla="*/ 5 w 13"/>
                <a:gd name="T9" fmla="*/ 23 h 23"/>
                <a:gd name="T10" fmla="*/ 0 w 13"/>
                <a:gd name="T11" fmla="*/ 22 h 23"/>
                <a:gd name="T12" fmla="*/ 0 w 13"/>
                <a:gd name="T13" fmla="*/ 17 h 23"/>
                <a:gd name="T14" fmla="*/ 1 w 13"/>
                <a:gd name="T15" fmla="*/ 17 h 23"/>
                <a:gd name="T16" fmla="*/ 6 w 13"/>
                <a:gd name="T17" fmla="*/ 22 h 23"/>
                <a:gd name="T18" fmla="*/ 10 w 13"/>
                <a:gd name="T19" fmla="*/ 18 h 23"/>
                <a:gd name="T20" fmla="*/ 0 w 13"/>
                <a:gd name="T21" fmla="*/ 6 h 23"/>
                <a:gd name="T22" fmla="*/ 7 w 13"/>
                <a:gd name="T23" fmla="*/ 0 h 23"/>
                <a:gd name="T24" fmla="*/ 12 w 13"/>
                <a:gd name="T25" fmla="*/ 0 h 23"/>
                <a:gd name="T26" fmla="*/ 12 w 13"/>
                <a:gd name="T27" fmla="*/ 5 h 23"/>
                <a:gd name="T28" fmla="*/ 11 w 13"/>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3">
                  <a:moveTo>
                    <a:pt x="11" y="5"/>
                  </a:moveTo>
                  <a:cubicBezTo>
                    <a:pt x="11" y="3"/>
                    <a:pt x="10" y="1"/>
                    <a:pt x="8" y="1"/>
                  </a:cubicBezTo>
                  <a:cubicBezTo>
                    <a:pt x="5" y="1"/>
                    <a:pt x="4" y="2"/>
                    <a:pt x="4" y="5"/>
                  </a:cubicBezTo>
                  <a:cubicBezTo>
                    <a:pt x="4" y="10"/>
                    <a:pt x="13" y="9"/>
                    <a:pt x="13" y="17"/>
                  </a:cubicBezTo>
                  <a:cubicBezTo>
                    <a:pt x="13" y="21"/>
                    <a:pt x="10" y="23"/>
                    <a:pt x="5" y="23"/>
                  </a:cubicBezTo>
                  <a:cubicBezTo>
                    <a:pt x="4" y="23"/>
                    <a:pt x="2" y="23"/>
                    <a:pt x="0"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7" y="0"/>
                  </a:cubicBezTo>
                  <a:cubicBezTo>
                    <a:pt x="8" y="0"/>
                    <a:pt x="11" y="0"/>
                    <a:pt x="12" y="0"/>
                  </a:cubicBezTo>
                  <a:cubicBezTo>
                    <a:pt x="12" y="2"/>
                    <a:pt x="12" y="3"/>
                    <a:pt x="12" y="5"/>
                  </a:cubicBez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Freeform 18">
              <a:extLst>
                <a:ext uri="{FF2B5EF4-FFF2-40B4-BE49-F238E27FC236}">
                  <a16:creationId xmlns:a16="http://schemas.microsoft.com/office/drawing/2014/main" id="{E0DE4CA3-F158-083B-D0E2-925960C007B0}"/>
                </a:ext>
              </a:extLst>
            </p:cNvPr>
            <p:cNvSpPr>
              <a:spLocks/>
            </p:cNvSpPr>
            <p:nvPr userDrawn="1"/>
          </p:nvSpPr>
          <p:spPr bwMode="auto">
            <a:xfrm>
              <a:off x="7450" y="331"/>
              <a:ext cx="13" cy="21"/>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1"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8" y="0"/>
                    <a:pt x="11" y="0"/>
                    <a:pt x="12" y="0"/>
                  </a:cubicBezTo>
                  <a:cubicBezTo>
                    <a:pt x="12" y="2"/>
                    <a:pt x="12" y="3"/>
                    <a:pt x="13"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 name="Freeform 19">
              <a:extLst>
                <a:ext uri="{FF2B5EF4-FFF2-40B4-BE49-F238E27FC236}">
                  <a16:creationId xmlns:a16="http://schemas.microsoft.com/office/drawing/2014/main" id="{3547941D-ACFE-1C5B-20CC-E74086AE523C}"/>
                </a:ext>
              </a:extLst>
            </p:cNvPr>
            <p:cNvSpPr>
              <a:spLocks/>
            </p:cNvSpPr>
            <p:nvPr userDrawn="1"/>
          </p:nvSpPr>
          <p:spPr bwMode="auto">
            <a:xfrm>
              <a:off x="7473" y="331"/>
              <a:ext cx="12" cy="21"/>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1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1" y="20"/>
                    <a:pt x="0" y="19"/>
                    <a:pt x="0" y="17"/>
                  </a:cubicBezTo>
                  <a:cubicBezTo>
                    <a:pt x="1" y="17"/>
                    <a:pt x="1" y="17"/>
                    <a:pt x="1" y="17"/>
                  </a:cubicBezTo>
                  <a:cubicBezTo>
                    <a:pt x="2" y="20"/>
                    <a:pt x="3" y="22"/>
                    <a:pt x="6" y="22"/>
                  </a:cubicBezTo>
                  <a:cubicBezTo>
                    <a:pt x="8" y="22"/>
                    <a:pt x="10" y="21"/>
                    <a:pt x="10" y="18"/>
                  </a:cubicBezTo>
                  <a:cubicBezTo>
                    <a:pt x="10" y="13"/>
                    <a:pt x="1" y="14"/>
                    <a:pt x="1" y="6"/>
                  </a:cubicBezTo>
                  <a:cubicBezTo>
                    <a:pt x="1" y="2"/>
                    <a:pt x="4" y="0"/>
                    <a:pt x="8" y="0"/>
                  </a:cubicBezTo>
                  <a:cubicBezTo>
                    <a:pt x="9" y="0"/>
                    <a:pt x="11" y="0"/>
                    <a:pt x="12" y="0"/>
                  </a:cubicBezTo>
                  <a:cubicBezTo>
                    <a:pt x="12" y="2"/>
                    <a:pt x="13" y="3"/>
                    <a:pt x="13"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 name="Freeform 20">
              <a:extLst>
                <a:ext uri="{FF2B5EF4-FFF2-40B4-BE49-F238E27FC236}">
                  <a16:creationId xmlns:a16="http://schemas.microsoft.com/office/drawing/2014/main" id="{C3DB750A-A8AC-6E28-6A2E-EAE35CE3ADF3}"/>
                </a:ext>
              </a:extLst>
            </p:cNvPr>
            <p:cNvSpPr>
              <a:spLocks/>
            </p:cNvSpPr>
            <p:nvPr userDrawn="1"/>
          </p:nvSpPr>
          <p:spPr bwMode="auto">
            <a:xfrm>
              <a:off x="7487" y="331"/>
              <a:ext cx="19" cy="21"/>
            </a:xfrm>
            <a:custGeom>
              <a:avLst/>
              <a:gdLst>
                <a:gd name="T0" fmla="*/ 20 w 21"/>
                <a:gd name="T1" fmla="*/ 7 h 23"/>
                <a:gd name="T2" fmla="*/ 13 w 21"/>
                <a:gd name="T3" fmla="*/ 1 h 23"/>
                <a:gd name="T4" fmla="*/ 5 w 21"/>
                <a:gd name="T5" fmla="*/ 11 h 23"/>
                <a:gd name="T6" fmla="*/ 14 w 21"/>
                <a:gd name="T7" fmla="*/ 22 h 23"/>
                <a:gd name="T8" fmla="*/ 20 w 21"/>
                <a:gd name="T9" fmla="*/ 17 h 23"/>
                <a:gd name="T10" fmla="*/ 21 w 21"/>
                <a:gd name="T11" fmla="*/ 17 h 23"/>
                <a:gd name="T12" fmla="*/ 21 w 21"/>
                <a:gd name="T13" fmla="*/ 22 h 23"/>
                <a:gd name="T14" fmla="*/ 13 w 21"/>
                <a:gd name="T15" fmla="*/ 23 h 23"/>
                <a:gd name="T16" fmla="*/ 0 w 21"/>
                <a:gd name="T17" fmla="*/ 11 h 23"/>
                <a:gd name="T18" fmla="*/ 13 w 21"/>
                <a:gd name="T19" fmla="*/ 0 h 23"/>
                <a:gd name="T20" fmla="*/ 21 w 21"/>
                <a:gd name="T21" fmla="*/ 1 h 23"/>
                <a:gd name="T22" fmla="*/ 21 w 21"/>
                <a:gd name="T23" fmla="*/ 7 h 23"/>
                <a:gd name="T24" fmla="*/ 20 w 21"/>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3">
                  <a:moveTo>
                    <a:pt x="20" y="7"/>
                  </a:moveTo>
                  <a:cubicBezTo>
                    <a:pt x="19" y="4"/>
                    <a:pt x="18" y="1"/>
                    <a:pt x="13" y="1"/>
                  </a:cubicBezTo>
                  <a:cubicBezTo>
                    <a:pt x="8" y="1"/>
                    <a:pt x="5" y="5"/>
                    <a:pt x="5" y="11"/>
                  </a:cubicBezTo>
                  <a:cubicBezTo>
                    <a:pt x="5" y="16"/>
                    <a:pt x="8" y="22"/>
                    <a:pt x="14" y="22"/>
                  </a:cubicBezTo>
                  <a:cubicBezTo>
                    <a:pt x="17" y="22"/>
                    <a:pt x="20" y="20"/>
                    <a:pt x="20" y="17"/>
                  </a:cubicBezTo>
                  <a:cubicBezTo>
                    <a:pt x="21" y="17"/>
                    <a:pt x="21" y="17"/>
                    <a:pt x="21" y="17"/>
                  </a:cubicBezTo>
                  <a:cubicBezTo>
                    <a:pt x="21" y="18"/>
                    <a:pt x="21" y="20"/>
                    <a:pt x="21" y="22"/>
                  </a:cubicBezTo>
                  <a:cubicBezTo>
                    <a:pt x="19" y="23"/>
                    <a:pt x="16" y="23"/>
                    <a:pt x="13" y="23"/>
                  </a:cubicBezTo>
                  <a:cubicBezTo>
                    <a:pt x="6" y="23"/>
                    <a:pt x="0" y="19"/>
                    <a:pt x="0" y="11"/>
                  </a:cubicBezTo>
                  <a:cubicBezTo>
                    <a:pt x="0" y="4"/>
                    <a:pt x="6" y="0"/>
                    <a:pt x="13" y="0"/>
                  </a:cubicBezTo>
                  <a:cubicBezTo>
                    <a:pt x="17" y="0"/>
                    <a:pt x="18" y="1"/>
                    <a:pt x="21" y="1"/>
                  </a:cubicBezTo>
                  <a:cubicBezTo>
                    <a:pt x="21" y="3"/>
                    <a:pt x="21" y="5"/>
                    <a:pt x="21" y="7"/>
                  </a:cubicBezTo>
                  <a:lnTo>
                    <a:pt x="2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21">
              <a:extLst>
                <a:ext uri="{FF2B5EF4-FFF2-40B4-BE49-F238E27FC236}">
                  <a16:creationId xmlns:a16="http://schemas.microsoft.com/office/drawing/2014/main" id="{9BA2FDBB-D314-D466-FB0D-B530EC848903}"/>
                </a:ext>
              </a:extLst>
            </p:cNvPr>
            <p:cNvSpPr>
              <a:spLocks/>
            </p:cNvSpPr>
            <p:nvPr userDrawn="1"/>
          </p:nvSpPr>
          <p:spPr bwMode="auto">
            <a:xfrm>
              <a:off x="7509" y="331"/>
              <a:ext cx="22" cy="21"/>
            </a:xfrm>
            <a:custGeom>
              <a:avLst/>
              <a:gdLst>
                <a:gd name="T0" fmla="*/ 7 w 25"/>
                <a:gd name="T1" fmla="*/ 20 h 23"/>
                <a:gd name="T2" fmla="*/ 9 w 25"/>
                <a:gd name="T3" fmla="*/ 22 h 23"/>
                <a:gd name="T4" fmla="*/ 10 w 25"/>
                <a:gd name="T5" fmla="*/ 22 h 23"/>
                <a:gd name="T6" fmla="*/ 10 w 25"/>
                <a:gd name="T7" fmla="*/ 23 h 23"/>
                <a:gd name="T8" fmla="*/ 5 w 25"/>
                <a:gd name="T9" fmla="*/ 23 h 23"/>
                <a:gd name="T10" fmla="*/ 0 w 25"/>
                <a:gd name="T11" fmla="*/ 23 h 23"/>
                <a:gd name="T12" fmla="*/ 0 w 25"/>
                <a:gd name="T13" fmla="*/ 22 h 23"/>
                <a:gd name="T14" fmla="*/ 0 w 25"/>
                <a:gd name="T15" fmla="*/ 22 h 23"/>
                <a:gd name="T16" fmla="*/ 3 w 25"/>
                <a:gd name="T17" fmla="*/ 20 h 23"/>
                <a:gd name="T18" fmla="*/ 3 w 25"/>
                <a:gd name="T19" fmla="*/ 3 h 23"/>
                <a:gd name="T20" fmla="*/ 0 w 25"/>
                <a:gd name="T21" fmla="*/ 1 h 23"/>
                <a:gd name="T22" fmla="*/ 0 w 25"/>
                <a:gd name="T23" fmla="*/ 1 h 23"/>
                <a:gd name="T24" fmla="*/ 0 w 25"/>
                <a:gd name="T25" fmla="*/ 0 h 23"/>
                <a:gd name="T26" fmla="*/ 5 w 25"/>
                <a:gd name="T27" fmla="*/ 0 h 23"/>
                <a:gd name="T28" fmla="*/ 10 w 25"/>
                <a:gd name="T29" fmla="*/ 0 h 23"/>
                <a:gd name="T30" fmla="*/ 10 w 25"/>
                <a:gd name="T31" fmla="*/ 1 h 23"/>
                <a:gd name="T32" fmla="*/ 9 w 25"/>
                <a:gd name="T33" fmla="*/ 1 h 23"/>
                <a:gd name="T34" fmla="*/ 7 w 25"/>
                <a:gd name="T35" fmla="*/ 3 h 23"/>
                <a:gd name="T36" fmla="*/ 7 w 25"/>
                <a:gd name="T37" fmla="*/ 10 h 23"/>
                <a:gd name="T38" fmla="*/ 19 w 25"/>
                <a:gd name="T39" fmla="*/ 10 h 23"/>
                <a:gd name="T40" fmla="*/ 19 w 25"/>
                <a:gd name="T41" fmla="*/ 3 h 23"/>
                <a:gd name="T42" fmla="*/ 16 w 25"/>
                <a:gd name="T43" fmla="*/ 1 h 23"/>
                <a:gd name="T44" fmla="*/ 15 w 25"/>
                <a:gd name="T45" fmla="*/ 1 h 23"/>
                <a:gd name="T46" fmla="*/ 15 w 25"/>
                <a:gd name="T47" fmla="*/ 0 h 23"/>
                <a:gd name="T48" fmla="*/ 21 w 25"/>
                <a:gd name="T49" fmla="*/ 0 h 23"/>
                <a:gd name="T50" fmla="*/ 25 w 25"/>
                <a:gd name="T51" fmla="*/ 0 h 23"/>
                <a:gd name="T52" fmla="*/ 25 w 25"/>
                <a:gd name="T53" fmla="*/ 1 h 23"/>
                <a:gd name="T54" fmla="*/ 25 w 25"/>
                <a:gd name="T55" fmla="*/ 1 h 23"/>
                <a:gd name="T56" fmla="*/ 23 w 25"/>
                <a:gd name="T57" fmla="*/ 3 h 23"/>
                <a:gd name="T58" fmla="*/ 23 w 25"/>
                <a:gd name="T59" fmla="*/ 20 h 23"/>
                <a:gd name="T60" fmla="*/ 25 w 25"/>
                <a:gd name="T61" fmla="*/ 22 h 23"/>
                <a:gd name="T62" fmla="*/ 25 w 25"/>
                <a:gd name="T63" fmla="*/ 22 h 23"/>
                <a:gd name="T64" fmla="*/ 25 w 25"/>
                <a:gd name="T65" fmla="*/ 23 h 23"/>
                <a:gd name="T66" fmla="*/ 21 w 25"/>
                <a:gd name="T67" fmla="*/ 23 h 23"/>
                <a:gd name="T68" fmla="*/ 15 w 25"/>
                <a:gd name="T69" fmla="*/ 23 h 23"/>
                <a:gd name="T70" fmla="*/ 15 w 25"/>
                <a:gd name="T71" fmla="*/ 22 h 23"/>
                <a:gd name="T72" fmla="*/ 16 w 25"/>
                <a:gd name="T73" fmla="*/ 22 h 23"/>
                <a:gd name="T74" fmla="*/ 19 w 25"/>
                <a:gd name="T75" fmla="*/ 20 h 23"/>
                <a:gd name="T76" fmla="*/ 19 w 25"/>
                <a:gd name="T77" fmla="*/ 12 h 23"/>
                <a:gd name="T78" fmla="*/ 7 w 25"/>
                <a:gd name="T79" fmla="*/ 12 h 23"/>
                <a:gd name="T80" fmla="*/ 7 w 25"/>
                <a:gd name="T8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3">
                  <a:moveTo>
                    <a:pt x="7" y="20"/>
                  </a:moveTo>
                  <a:cubicBezTo>
                    <a:pt x="7" y="22"/>
                    <a:pt x="8" y="22"/>
                    <a:pt x="9" y="22"/>
                  </a:cubicBezTo>
                  <a:cubicBezTo>
                    <a:pt x="10" y="22"/>
                    <a:pt x="10" y="22"/>
                    <a:pt x="10" y="22"/>
                  </a:cubicBezTo>
                  <a:cubicBezTo>
                    <a:pt x="10" y="23"/>
                    <a:pt x="10" y="23"/>
                    <a:pt x="10" y="23"/>
                  </a:cubicBezTo>
                  <a:cubicBezTo>
                    <a:pt x="8" y="23"/>
                    <a:pt x="6" y="23"/>
                    <a:pt x="5" y="23"/>
                  </a:cubicBezTo>
                  <a:cubicBezTo>
                    <a:pt x="3" y="23"/>
                    <a:pt x="1" y="23"/>
                    <a:pt x="0" y="23"/>
                  </a:cubicBezTo>
                  <a:cubicBezTo>
                    <a:pt x="0" y="22"/>
                    <a:pt x="0" y="22"/>
                    <a:pt x="0" y="22"/>
                  </a:cubicBezTo>
                  <a:cubicBezTo>
                    <a:pt x="0" y="22"/>
                    <a:pt x="0" y="22"/>
                    <a:pt x="0" y="22"/>
                  </a:cubicBezTo>
                  <a:cubicBezTo>
                    <a:pt x="1" y="22"/>
                    <a:pt x="3" y="22"/>
                    <a:pt x="3" y="20"/>
                  </a:cubicBezTo>
                  <a:cubicBezTo>
                    <a:pt x="3" y="3"/>
                    <a:pt x="3" y="3"/>
                    <a:pt x="3" y="3"/>
                  </a:cubicBezTo>
                  <a:cubicBezTo>
                    <a:pt x="3" y="1"/>
                    <a:pt x="1" y="1"/>
                    <a:pt x="0" y="1"/>
                  </a:cubicBezTo>
                  <a:cubicBezTo>
                    <a:pt x="0" y="1"/>
                    <a:pt x="0" y="1"/>
                    <a:pt x="0" y="1"/>
                  </a:cubicBezTo>
                  <a:cubicBezTo>
                    <a:pt x="0" y="0"/>
                    <a:pt x="0" y="0"/>
                    <a:pt x="0" y="0"/>
                  </a:cubicBezTo>
                  <a:cubicBezTo>
                    <a:pt x="1" y="0"/>
                    <a:pt x="3" y="0"/>
                    <a:pt x="5" y="0"/>
                  </a:cubicBezTo>
                  <a:cubicBezTo>
                    <a:pt x="6" y="0"/>
                    <a:pt x="8" y="0"/>
                    <a:pt x="10" y="0"/>
                  </a:cubicBezTo>
                  <a:cubicBezTo>
                    <a:pt x="10" y="1"/>
                    <a:pt x="10" y="1"/>
                    <a:pt x="10" y="1"/>
                  </a:cubicBezTo>
                  <a:cubicBezTo>
                    <a:pt x="9" y="1"/>
                    <a:pt x="9" y="1"/>
                    <a:pt x="9" y="1"/>
                  </a:cubicBezTo>
                  <a:cubicBezTo>
                    <a:pt x="8" y="1"/>
                    <a:pt x="7" y="1"/>
                    <a:pt x="7" y="3"/>
                  </a:cubicBezTo>
                  <a:cubicBezTo>
                    <a:pt x="7" y="10"/>
                    <a:pt x="7" y="10"/>
                    <a:pt x="7" y="10"/>
                  </a:cubicBezTo>
                  <a:cubicBezTo>
                    <a:pt x="19" y="10"/>
                    <a:pt x="19" y="10"/>
                    <a:pt x="19" y="10"/>
                  </a:cubicBezTo>
                  <a:cubicBezTo>
                    <a:pt x="19" y="3"/>
                    <a:pt x="19" y="3"/>
                    <a:pt x="19" y="3"/>
                  </a:cubicBezTo>
                  <a:cubicBezTo>
                    <a:pt x="19" y="1"/>
                    <a:pt x="17" y="1"/>
                    <a:pt x="16" y="1"/>
                  </a:cubicBezTo>
                  <a:cubicBezTo>
                    <a:pt x="15" y="1"/>
                    <a:pt x="15" y="1"/>
                    <a:pt x="15" y="1"/>
                  </a:cubicBezTo>
                  <a:cubicBezTo>
                    <a:pt x="15" y="0"/>
                    <a:pt x="15" y="0"/>
                    <a:pt x="15" y="0"/>
                  </a:cubicBezTo>
                  <a:cubicBezTo>
                    <a:pt x="17" y="0"/>
                    <a:pt x="19" y="0"/>
                    <a:pt x="21" y="0"/>
                  </a:cubicBezTo>
                  <a:cubicBezTo>
                    <a:pt x="22" y="0"/>
                    <a:pt x="24" y="0"/>
                    <a:pt x="25" y="0"/>
                  </a:cubicBezTo>
                  <a:cubicBezTo>
                    <a:pt x="25" y="1"/>
                    <a:pt x="25" y="1"/>
                    <a:pt x="25" y="1"/>
                  </a:cubicBezTo>
                  <a:cubicBezTo>
                    <a:pt x="25" y="1"/>
                    <a:pt x="25" y="1"/>
                    <a:pt x="25" y="1"/>
                  </a:cubicBezTo>
                  <a:cubicBezTo>
                    <a:pt x="24" y="1"/>
                    <a:pt x="23" y="1"/>
                    <a:pt x="23" y="3"/>
                  </a:cubicBezTo>
                  <a:cubicBezTo>
                    <a:pt x="23" y="20"/>
                    <a:pt x="23" y="20"/>
                    <a:pt x="23" y="20"/>
                  </a:cubicBezTo>
                  <a:cubicBezTo>
                    <a:pt x="23" y="22"/>
                    <a:pt x="24" y="22"/>
                    <a:pt x="25" y="22"/>
                  </a:cubicBezTo>
                  <a:cubicBezTo>
                    <a:pt x="25" y="22"/>
                    <a:pt x="25" y="22"/>
                    <a:pt x="25" y="22"/>
                  </a:cubicBezTo>
                  <a:cubicBezTo>
                    <a:pt x="25" y="23"/>
                    <a:pt x="25" y="23"/>
                    <a:pt x="25" y="23"/>
                  </a:cubicBezTo>
                  <a:cubicBezTo>
                    <a:pt x="24" y="23"/>
                    <a:pt x="22" y="23"/>
                    <a:pt x="21" y="23"/>
                  </a:cubicBezTo>
                  <a:cubicBezTo>
                    <a:pt x="19" y="23"/>
                    <a:pt x="17" y="23"/>
                    <a:pt x="15" y="23"/>
                  </a:cubicBezTo>
                  <a:cubicBezTo>
                    <a:pt x="15" y="22"/>
                    <a:pt x="15" y="22"/>
                    <a:pt x="15" y="22"/>
                  </a:cubicBezTo>
                  <a:cubicBezTo>
                    <a:pt x="16" y="22"/>
                    <a:pt x="16" y="22"/>
                    <a:pt x="16" y="22"/>
                  </a:cubicBezTo>
                  <a:cubicBezTo>
                    <a:pt x="17" y="22"/>
                    <a:pt x="19" y="22"/>
                    <a:pt x="19" y="20"/>
                  </a:cubicBezTo>
                  <a:cubicBezTo>
                    <a:pt x="19" y="12"/>
                    <a:pt x="19" y="12"/>
                    <a:pt x="19" y="12"/>
                  </a:cubicBezTo>
                  <a:cubicBezTo>
                    <a:pt x="7" y="12"/>
                    <a:pt x="7" y="12"/>
                    <a:pt x="7" y="12"/>
                  </a:cubicBezTo>
                  <a:lnTo>
                    <a:pt x="7"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22">
              <a:extLst>
                <a:ext uri="{FF2B5EF4-FFF2-40B4-BE49-F238E27FC236}">
                  <a16:creationId xmlns:a16="http://schemas.microsoft.com/office/drawing/2014/main" id="{D15046BB-E826-666B-BC7C-9FBB20C7E8F8}"/>
                </a:ext>
              </a:extLst>
            </p:cNvPr>
            <p:cNvSpPr>
              <a:spLocks noEditPoints="1"/>
            </p:cNvSpPr>
            <p:nvPr userDrawn="1"/>
          </p:nvSpPr>
          <p:spPr bwMode="auto">
            <a:xfrm>
              <a:off x="7533" y="331"/>
              <a:ext cx="23" cy="21"/>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23">
              <a:extLst>
                <a:ext uri="{FF2B5EF4-FFF2-40B4-BE49-F238E27FC236}">
                  <a16:creationId xmlns:a16="http://schemas.microsoft.com/office/drawing/2014/main" id="{8FDC93FE-C0DE-FEFC-C303-D274AABF0FD6}"/>
                </a:ext>
              </a:extLst>
            </p:cNvPr>
            <p:cNvSpPr>
              <a:spLocks noEditPoints="1"/>
            </p:cNvSpPr>
            <p:nvPr userDrawn="1"/>
          </p:nvSpPr>
          <p:spPr bwMode="auto">
            <a:xfrm>
              <a:off x="7557" y="331"/>
              <a:ext cx="23" cy="21"/>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24">
              <a:extLst>
                <a:ext uri="{FF2B5EF4-FFF2-40B4-BE49-F238E27FC236}">
                  <a16:creationId xmlns:a16="http://schemas.microsoft.com/office/drawing/2014/main" id="{EC5825C1-A674-FB0A-7540-52ADCFF7074C}"/>
                </a:ext>
              </a:extLst>
            </p:cNvPr>
            <p:cNvSpPr>
              <a:spLocks/>
            </p:cNvSpPr>
            <p:nvPr userDrawn="1"/>
          </p:nvSpPr>
          <p:spPr bwMode="auto">
            <a:xfrm>
              <a:off x="7582" y="331"/>
              <a:ext cx="16" cy="21"/>
            </a:xfrm>
            <a:custGeom>
              <a:avLst/>
              <a:gdLst>
                <a:gd name="T0" fmla="*/ 7 w 18"/>
                <a:gd name="T1" fmla="*/ 20 h 23"/>
                <a:gd name="T2" fmla="*/ 9 w 18"/>
                <a:gd name="T3" fmla="*/ 22 h 23"/>
                <a:gd name="T4" fmla="*/ 13 w 18"/>
                <a:gd name="T5" fmla="*/ 21 h 23"/>
                <a:gd name="T6" fmla="*/ 16 w 18"/>
                <a:gd name="T7" fmla="*/ 20 h 23"/>
                <a:gd name="T8" fmla="*/ 17 w 18"/>
                <a:gd name="T9" fmla="*/ 17 h 23"/>
                <a:gd name="T10" fmla="*/ 18 w 18"/>
                <a:gd name="T11" fmla="*/ 17 h 23"/>
                <a:gd name="T12" fmla="*/ 17 w 18"/>
                <a:gd name="T13" fmla="*/ 23 h 23"/>
                <a:gd name="T14" fmla="*/ 8 w 18"/>
                <a:gd name="T15" fmla="*/ 23 h 23"/>
                <a:gd name="T16" fmla="*/ 0 w 18"/>
                <a:gd name="T17" fmla="*/ 23 h 23"/>
                <a:gd name="T18" fmla="*/ 0 w 18"/>
                <a:gd name="T19" fmla="*/ 22 h 23"/>
                <a:gd name="T20" fmla="*/ 0 w 18"/>
                <a:gd name="T21" fmla="*/ 22 h 23"/>
                <a:gd name="T22" fmla="*/ 3 w 18"/>
                <a:gd name="T23" fmla="*/ 20 h 23"/>
                <a:gd name="T24" fmla="*/ 3 w 18"/>
                <a:gd name="T25" fmla="*/ 3 h 23"/>
                <a:gd name="T26" fmla="*/ 0 w 18"/>
                <a:gd name="T27" fmla="*/ 1 h 23"/>
                <a:gd name="T28" fmla="*/ 0 w 18"/>
                <a:gd name="T29" fmla="*/ 1 h 23"/>
                <a:gd name="T30" fmla="*/ 0 w 18"/>
                <a:gd name="T31" fmla="*/ 0 h 23"/>
                <a:gd name="T32" fmla="*/ 5 w 18"/>
                <a:gd name="T33" fmla="*/ 0 h 23"/>
                <a:gd name="T34" fmla="*/ 10 w 18"/>
                <a:gd name="T35" fmla="*/ 0 h 23"/>
                <a:gd name="T36" fmla="*/ 10 w 18"/>
                <a:gd name="T37" fmla="*/ 1 h 23"/>
                <a:gd name="T38" fmla="*/ 9 w 18"/>
                <a:gd name="T39" fmla="*/ 1 h 23"/>
                <a:gd name="T40" fmla="*/ 7 w 18"/>
                <a:gd name="T41" fmla="*/ 3 h 23"/>
                <a:gd name="T42" fmla="*/ 7 w 18"/>
                <a:gd name="T43"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3">
                  <a:moveTo>
                    <a:pt x="7" y="20"/>
                  </a:moveTo>
                  <a:cubicBezTo>
                    <a:pt x="7" y="21"/>
                    <a:pt x="8" y="21"/>
                    <a:pt x="9" y="22"/>
                  </a:cubicBezTo>
                  <a:cubicBezTo>
                    <a:pt x="10" y="22"/>
                    <a:pt x="12" y="22"/>
                    <a:pt x="13" y="21"/>
                  </a:cubicBezTo>
                  <a:cubicBezTo>
                    <a:pt x="15" y="21"/>
                    <a:pt x="16" y="21"/>
                    <a:pt x="16" y="20"/>
                  </a:cubicBezTo>
                  <a:cubicBezTo>
                    <a:pt x="17" y="19"/>
                    <a:pt x="17" y="18"/>
                    <a:pt x="17" y="17"/>
                  </a:cubicBezTo>
                  <a:cubicBezTo>
                    <a:pt x="18" y="17"/>
                    <a:pt x="18" y="17"/>
                    <a:pt x="18" y="17"/>
                  </a:cubicBezTo>
                  <a:cubicBezTo>
                    <a:pt x="18" y="19"/>
                    <a:pt x="17" y="21"/>
                    <a:pt x="17" y="23"/>
                  </a:cubicBezTo>
                  <a:cubicBezTo>
                    <a:pt x="14" y="23"/>
                    <a:pt x="11" y="23"/>
                    <a:pt x="8" y="23"/>
                  </a:cubicBezTo>
                  <a:cubicBezTo>
                    <a:pt x="6" y="23"/>
                    <a:pt x="3" y="23"/>
                    <a:pt x="0" y="23"/>
                  </a:cubicBezTo>
                  <a:cubicBezTo>
                    <a:pt x="0" y="22"/>
                    <a:pt x="0" y="22"/>
                    <a:pt x="0" y="22"/>
                  </a:cubicBez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2" y="0"/>
                    <a:pt x="3" y="0"/>
                    <a:pt x="5" y="0"/>
                  </a:cubicBezTo>
                  <a:cubicBezTo>
                    <a:pt x="7" y="0"/>
                    <a:pt x="8" y="0"/>
                    <a:pt x="10" y="0"/>
                  </a:cubicBezTo>
                  <a:cubicBezTo>
                    <a:pt x="10" y="1"/>
                    <a:pt x="10" y="1"/>
                    <a:pt x="10" y="1"/>
                  </a:cubicBezTo>
                  <a:cubicBezTo>
                    <a:pt x="9" y="1"/>
                    <a:pt x="9" y="1"/>
                    <a:pt x="9" y="1"/>
                  </a:cubicBezTo>
                  <a:cubicBezTo>
                    <a:pt x="8" y="1"/>
                    <a:pt x="7" y="1"/>
                    <a:pt x="7" y="3"/>
                  </a:cubicBezTo>
                  <a:lnTo>
                    <a:pt x="7"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8461950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2 Felder">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AB41FC4-C8CA-06A2-197A-23927CFC8A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 y="-1"/>
            <a:ext cx="12192000" cy="685081"/>
          </a:xfrm>
          <a:prstGeom prst="rect">
            <a:avLst/>
          </a:prstGeom>
        </p:spPr>
      </p:pic>
      <p:sp>
        <p:nvSpPr>
          <p:cNvPr id="45" name="Textplatzhalter 7">
            <a:extLst>
              <a:ext uri="{FF2B5EF4-FFF2-40B4-BE49-F238E27FC236}">
                <a16:creationId xmlns:a16="http://schemas.microsoft.com/office/drawing/2014/main" id="{A015A881-8FA3-6CD7-90DA-D526A37EF540}"/>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46" name="Titel 1">
            <a:extLst>
              <a:ext uri="{FF2B5EF4-FFF2-40B4-BE49-F238E27FC236}">
                <a16:creationId xmlns:a16="http://schemas.microsoft.com/office/drawing/2014/main" id="{C9685088-B8AD-DD18-E84E-99A5E0BEEA7B}"/>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
        <p:nvSpPr>
          <p:cNvPr id="19" name="Rectangle 41">
            <a:extLst>
              <a:ext uri="{FF2B5EF4-FFF2-40B4-BE49-F238E27FC236}">
                <a16:creationId xmlns:a16="http://schemas.microsoft.com/office/drawing/2014/main" id="{7B2549EE-336C-7A8E-0C79-5F0FFC034695}"/>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cxnSp>
        <p:nvCxnSpPr>
          <p:cNvPr id="21" name="Gerade Verbindung 10">
            <a:extLst>
              <a:ext uri="{FF2B5EF4-FFF2-40B4-BE49-F238E27FC236}">
                <a16:creationId xmlns:a16="http://schemas.microsoft.com/office/drawing/2014/main" id="{542EBA51-50F2-D597-2B65-72FD43735B15}"/>
              </a:ext>
            </a:extLst>
          </p:cNvPr>
          <p:cNvCxnSpPr>
            <a:cxnSpLocks/>
            <a:endCxn id="41" idx="0"/>
          </p:cNvCxnSpPr>
          <p:nvPr userDrawn="1"/>
        </p:nvCxnSpPr>
        <p:spPr>
          <a:xfrm>
            <a:off x="6096000" y="771525"/>
            <a:ext cx="0" cy="545654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42">
            <a:extLst>
              <a:ext uri="{FF2B5EF4-FFF2-40B4-BE49-F238E27FC236}">
                <a16:creationId xmlns:a16="http://schemas.microsoft.com/office/drawing/2014/main" id="{D42EF65C-B85B-6667-D5D5-73CA39E8B07D}"/>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27" name="Rectangle 43">
            <a:extLst>
              <a:ext uri="{FF2B5EF4-FFF2-40B4-BE49-F238E27FC236}">
                <a16:creationId xmlns:a16="http://schemas.microsoft.com/office/drawing/2014/main" id="{AE50C920-E117-1216-FD50-B4BB5E634CEB}"/>
              </a:ext>
            </a:extLst>
          </p:cNvPr>
          <p:cNvSpPr>
            <a:spLocks noGrp="1" noChangeArrowheads="1"/>
          </p:cNvSpPr>
          <p:nvPr>
            <p:ph type="dt" sz="half" idx="12"/>
          </p:nvPr>
        </p:nvSpPr>
        <p:spPr>
          <a:xfrm>
            <a:off x="128588" y="6613200"/>
            <a:ext cx="2047412" cy="241930"/>
          </a:xfrm>
          <a:prstGeom prst="rect">
            <a:avLst/>
          </a:prstGeom>
          <a:ln/>
        </p:spPr>
        <p:txBody>
          <a:bodyPr lIns="0"/>
          <a:lstStyle>
            <a:lvl1pPr>
              <a:defRPr sz="800">
                <a:solidFill>
                  <a:schemeClr val="tx2"/>
                </a:solidFill>
              </a:defRPr>
            </a:lvl1pPr>
          </a:lstStyle>
          <a:p>
            <a:pPr>
              <a:defRPr/>
            </a:pPr>
            <a:fld id="{E435D628-7819-4BAA-BC5C-A489CCD16449}" type="datetime1">
              <a:rPr lang="de-DE" smtClean="0"/>
              <a:t>12.01.2026</a:t>
            </a:fld>
            <a:endParaRPr lang="de-DE" dirty="0"/>
          </a:p>
        </p:txBody>
      </p:sp>
      <p:grpSp>
        <p:nvGrpSpPr>
          <p:cNvPr id="30" name="Gruppieren 29">
            <a:extLst>
              <a:ext uri="{FF2B5EF4-FFF2-40B4-BE49-F238E27FC236}">
                <a16:creationId xmlns:a16="http://schemas.microsoft.com/office/drawing/2014/main" id="{3D5CD284-BDB2-72F3-8078-C9AD4D6625C3}"/>
              </a:ext>
            </a:extLst>
          </p:cNvPr>
          <p:cNvGrpSpPr/>
          <p:nvPr userDrawn="1"/>
        </p:nvGrpSpPr>
        <p:grpSpPr>
          <a:xfrm>
            <a:off x="0" y="6569104"/>
            <a:ext cx="12192000" cy="18000"/>
            <a:chOff x="0" y="-2920"/>
            <a:chExt cx="13995000" cy="28800"/>
          </a:xfrm>
          <a:solidFill>
            <a:schemeClr val="accent1"/>
          </a:solidFill>
        </p:grpSpPr>
        <p:grpSp>
          <p:nvGrpSpPr>
            <p:cNvPr id="31" name="Gruppieren 30">
              <a:extLst>
                <a:ext uri="{FF2B5EF4-FFF2-40B4-BE49-F238E27FC236}">
                  <a16:creationId xmlns:a16="http://schemas.microsoft.com/office/drawing/2014/main" id="{AB20A07D-47BC-2A32-9276-C22D37E80932}"/>
                </a:ext>
              </a:extLst>
            </p:cNvPr>
            <p:cNvGrpSpPr/>
            <p:nvPr/>
          </p:nvGrpSpPr>
          <p:grpSpPr>
            <a:xfrm>
              <a:off x="0" y="-2920"/>
              <a:ext cx="11196000" cy="28800"/>
              <a:chOff x="2099733" y="800098"/>
              <a:chExt cx="1998132" cy="499533"/>
            </a:xfrm>
            <a:grpFill/>
          </p:grpSpPr>
          <p:sp>
            <p:nvSpPr>
              <p:cNvPr id="33" name="Rechteck 32">
                <a:extLst>
                  <a:ext uri="{FF2B5EF4-FFF2-40B4-BE49-F238E27FC236}">
                    <a16:creationId xmlns:a16="http://schemas.microsoft.com/office/drawing/2014/main" id="{019EDE9E-08DE-1CC6-C689-F144F6B1DC09}"/>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4" name="Rechteck 33">
                <a:extLst>
                  <a:ext uri="{FF2B5EF4-FFF2-40B4-BE49-F238E27FC236}">
                    <a16:creationId xmlns:a16="http://schemas.microsoft.com/office/drawing/2014/main" id="{0A7B0419-1F6E-18C5-6E2F-AD6709B3E15F}"/>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5" name="Rechteck 34">
                <a:extLst>
                  <a:ext uri="{FF2B5EF4-FFF2-40B4-BE49-F238E27FC236}">
                    <a16:creationId xmlns:a16="http://schemas.microsoft.com/office/drawing/2014/main" id="{6D178776-CC47-3BBA-B09F-AE3864103642}"/>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6" name="Rechteck 35">
                <a:extLst>
                  <a:ext uri="{FF2B5EF4-FFF2-40B4-BE49-F238E27FC236}">
                    <a16:creationId xmlns:a16="http://schemas.microsoft.com/office/drawing/2014/main" id="{5B7CCA91-E69D-C5F4-943C-4E6CDDC4401A}"/>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2" name="Rechteck 31">
              <a:extLst>
                <a:ext uri="{FF2B5EF4-FFF2-40B4-BE49-F238E27FC236}">
                  <a16:creationId xmlns:a16="http://schemas.microsoft.com/office/drawing/2014/main" id="{38DB0F70-62E1-AAB3-599D-943B29EA6E8B}"/>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1" name="Textplatzhalter 2">
            <a:extLst>
              <a:ext uri="{FF2B5EF4-FFF2-40B4-BE49-F238E27FC236}">
                <a16:creationId xmlns:a16="http://schemas.microsoft.com/office/drawing/2014/main" id="{5243FA39-D2B8-1BFD-A78E-2F6BA9715497}"/>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7" name="Inhaltsplatzhalter 2">
            <a:extLst>
              <a:ext uri="{FF2B5EF4-FFF2-40B4-BE49-F238E27FC236}">
                <a16:creationId xmlns:a16="http://schemas.microsoft.com/office/drawing/2014/main" id="{0A73D454-D7A2-DA12-4E6D-7AF124C78DF1}"/>
              </a:ext>
            </a:extLst>
          </p:cNvPr>
          <p:cNvSpPr>
            <a:spLocks noGrp="1"/>
          </p:cNvSpPr>
          <p:nvPr>
            <p:ph idx="16" hasCustomPrompt="1"/>
          </p:nvPr>
        </p:nvSpPr>
        <p:spPr>
          <a:xfrm>
            <a:off x="6096738" y="811823"/>
            <a:ext cx="5950800" cy="5388952"/>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1">
                  <a:lumMod val="20000"/>
                  <a:lumOff val="8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48" name="Inhaltsplatzhalter 2">
            <a:extLst>
              <a:ext uri="{FF2B5EF4-FFF2-40B4-BE49-F238E27FC236}">
                <a16:creationId xmlns:a16="http://schemas.microsoft.com/office/drawing/2014/main" id="{55AE4EDC-D988-DD00-0C06-9FF4B12895B5}"/>
              </a:ext>
            </a:extLst>
          </p:cNvPr>
          <p:cNvSpPr>
            <a:spLocks noGrp="1"/>
          </p:cNvSpPr>
          <p:nvPr>
            <p:ph idx="1" hasCustomPrompt="1"/>
          </p:nvPr>
        </p:nvSpPr>
        <p:spPr>
          <a:xfrm>
            <a:off x="143703" y="811822"/>
            <a:ext cx="594994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1">
                  <a:lumMod val="20000"/>
                  <a:lumOff val="8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3" name="Gruppieren 2">
            <a:extLst>
              <a:ext uri="{FF2B5EF4-FFF2-40B4-BE49-F238E27FC236}">
                <a16:creationId xmlns:a16="http://schemas.microsoft.com/office/drawing/2014/main" id="{530D79FD-2062-731A-7BE5-2FD51546E8EF}"/>
              </a:ext>
            </a:extLst>
          </p:cNvPr>
          <p:cNvGrpSpPr/>
          <p:nvPr userDrawn="1"/>
        </p:nvGrpSpPr>
        <p:grpSpPr>
          <a:xfrm>
            <a:off x="11576050" y="71438"/>
            <a:ext cx="539750" cy="541337"/>
            <a:chOff x="11576050" y="71438"/>
            <a:chExt cx="539750" cy="541337"/>
          </a:xfrm>
        </p:grpSpPr>
        <p:sp>
          <p:nvSpPr>
            <p:cNvPr id="4" name="AutoShape 3">
              <a:extLst>
                <a:ext uri="{FF2B5EF4-FFF2-40B4-BE49-F238E27FC236}">
                  <a16:creationId xmlns:a16="http://schemas.microsoft.com/office/drawing/2014/main" id="{ED348C8A-92B7-2CFA-91C5-AD057D77406F}"/>
                </a:ext>
              </a:extLst>
            </p:cNvPr>
            <p:cNvSpPr>
              <a:spLocks noChangeAspect="1" noChangeArrowheads="1" noTextEdit="1"/>
            </p:cNvSpPr>
            <p:nvPr userDrawn="1"/>
          </p:nvSpPr>
          <p:spPr bwMode="auto">
            <a:xfrm>
              <a:off x="11576050" y="71438"/>
              <a:ext cx="539750" cy="541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 name="Rectangle 5">
              <a:extLst>
                <a:ext uri="{FF2B5EF4-FFF2-40B4-BE49-F238E27FC236}">
                  <a16:creationId xmlns:a16="http://schemas.microsoft.com/office/drawing/2014/main" id="{400E89E3-27CD-52A3-8577-DA6570F40AD2}"/>
                </a:ext>
              </a:extLst>
            </p:cNvPr>
            <p:cNvSpPr>
              <a:spLocks noChangeArrowheads="1"/>
            </p:cNvSpPr>
            <p:nvPr userDrawn="1"/>
          </p:nvSpPr>
          <p:spPr bwMode="auto">
            <a:xfrm>
              <a:off x="11576050" y="71438"/>
              <a:ext cx="539750" cy="541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 name="Freeform 6">
              <a:extLst>
                <a:ext uri="{FF2B5EF4-FFF2-40B4-BE49-F238E27FC236}">
                  <a16:creationId xmlns:a16="http://schemas.microsoft.com/office/drawing/2014/main" id="{DDA4449D-CAE1-8115-4CCB-DF0101CCE0CD}"/>
                </a:ext>
              </a:extLst>
            </p:cNvPr>
            <p:cNvSpPr>
              <a:spLocks noEditPoints="1"/>
            </p:cNvSpPr>
            <p:nvPr userDrawn="1"/>
          </p:nvSpPr>
          <p:spPr bwMode="auto">
            <a:xfrm>
              <a:off x="11628438" y="401638"/>
              <a:ext cx="63500" cy="80962"/>
            </a:xfrm>
            <a:custGeom>
              <a:avLst/>
              <a:gdLst>
                <a:gd name="T0" fmla="*/ 24 w 44"/>
                <a:gd name="T1" fmla="*/ 18 h 56"/>
                <a:gd name="T2" fmla="*/ 32 w 44"/>
                <a:gd name="T3" fmla="*/ 14 h 56"/>
                <a:gd name="T4" fmla="*/ 23 w 44"/>
                <a:gd name="T5" fmla="*/ 5 h 56"/>
                <a:gd name="T6" fmla="*/ 11 w 44"/>
                <a:gd name="T7" fmla="*/ 18 h 56"/>
                <a:gd name="T8" fmla="*/ 24 w 44"/>
                <a:gd name="T9" fmla="*/ 18 h 56"/>
                <a:gd name="T10" fmla="*/ 44 w 44"/>
                <a:gd name="T11" fmla="*/ 41 h 56"/>
                <a:gd name="T12" fmla="*/ 22 w 44"/>
                <a:gd name="T13" fmla="*/ 56 h 56"/>
                <a:gd name="T14" fmla="*/ 0 w 44"/>
                <a:gd name="T15" fmla="*/ 29 h 56"/>
                <a:gd name="T16" fmla="*/ 25 w 44"/>
                <a:gd name="T17" fmla="*/ 0 h 56"/>
                <a:gd name="T18" fmla="*/ 44 w 44"/>
                <a:gd name="T19" fmla="*/ 21 h 56"/>
                <a:gd name="T20" fmla="*/ 42 w 44"/>
                <a:gd name="T21" fmla="*/ 22 h 56"/>
                <a:gd name="T22" fmla="*/ 11 w 44"/>
                <a:gd name="T23" fmla="*/ 22 h 56"/>
                <a:gd name="T24" fmla="*/ 29 w 44"/>
                <a:gd name="T25" fmla="*/ 45 h 56"/>
                <a:gd name="T26" fmla="*/ 43 w 44"/>
                <a:gd name="T27" fmla="*/ 39 h 56"/>
                <a:gd name="T28" fmla="*/ 44 w 44"/>
                <a:gd name="T2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56">
                  <a:moveTo>
                    <a:pt x="24" y="18"/>
                  </a:moveTo>
                  <a:cubicBezTo>
                    <a:pt x="31" y="18"/>
                    <a:pt x="32" y="18"/>
                    <a:pt x="32" y="14"/>
                  </a:cubicBezTo>
                  <a:cubicBezTo>
                    <a:pt x="32" y="10"/>
                    <a:pt x="29" y="5"/>
                    <a:pt x="23" y="5"/>
                  </a:cubicBezTo>
                  <a:cubicBezTo>
                    <a:pt x="16" y="5"/>
                    <a:pt x="12" y="11"/>
                    <a:pt x="11" y="18"/>
                  </a:cubicBezTo>
                  <a:lnTo>
                    <a:pt x="24" y="18"/>
                  </a:lnTo>
                  <a:close/>
                  <a:moveTo>
                    <a:pt x="44" y="41"/>
                  </a:moveTo>
                  <a:cubicBezTo>
                    <a:pt x="40" y="49"/>
                    <a:pt x="32" y="56"/>
                    <a:pt x="22" y="56"/>
                  </a:cubicBezTo>
                  <a:cubicBezTo>
                    <a:pt x="8" y="56"/>
                    <a:pt x="0" y="42"/>
                    <a:pt x="0" y="29"/>
                  </a:cubicBezTo>
                  <a:cubicBezTo>
                    <a:pt x="0" y="15"/>
                    <a:pt x="10" y="0"/>
                    <a:pt x="25" y="0"/>
                  </a:cubicBezTo>
                  <a:cubicBezTo>
                    <a:pt x="37" y="0"/>
                    <a:pt x="44" y="9"/>
                    <a:pt x="44" y="21"/>
                  </a:cubicBezTo>
                  <a:cubicBezTo>
                    <a:pt x="42" y="22"/>
                    <a:pt x="42" y="22"/>
                    <a:pt x="42" y="22"/>
                  </a:cubicBezTo>
                  <a:cubicBezTo>
                    <a:pt x="11" y="22"/>
                    <a:pt x="11" y="22"/>
                    <a:pt x="11" y="22"/>
                  </a:cubicBezTo>
                  <a:cubicBezTo>
                    <a:pt x="11" y="34"/>
                    <a:pt x="16" y="45"/>
                    <a:pt x="29" y="45"/>
                  </a:cubicBezTo>
                  <a:cubicBezTo>
                    <a:pt x="34" y="45"/>
                    <a:pt x="39" y="43"/>
                    <a:pt x="43" y="39"/>
                  </a:cubicBezTo>
                  <a:lnTo>
                    <a:pt x="44" y="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7" name="Freeform 7">
              <a:extLst>
                <a:ext uri="{FF2B5EF4-FFF2-40B4-BE49-F238E27FC236}">
                  <a16:creationId xmlns:a16="http://schemas.microsoft.com/office/drawing/2014/main" id="{6DDD4852-06F3-6D11-6468-66EB2E18FEEC}"/>
                </a:ext>
              </a:extLst>
            </p:cNvPr>
            <p:cNvSpPr>
              <a:spLocks/>
            </p:cNvSpPr>
            <p:nvPr userDrawn="1"/>
          </p:nvSpPr>
          <p:spPr bwMode="auto">
            <a:xfrm>
              <a:off x="11698288" y="401638"/>
              <a:ext cx="84138" cy="80962"/>
            </a:xfrm>
            <a:custGeom>
              <a:avLst/>
              <a:gdLst>
                <a:gd name="T0" fmla="*/ 7 w 59"/>
                <a:gd name="T1" fmla="*/ 11 h 56"/>
                <a:gd name="T2" fmla="*/ 5 w 59"/>
                <a:gd name="T3" fmla="*/ 8 h 56"/>
                <a:gd name="T4" fmla="*/ 0 w 59"/>
                <a:gd name="T5" fmla="*/ 6 h 56"/>
                <a:gd name="T6" fmla="*/ 0 w 59"/>
                <a:gd name="T7" fmla="*/ 4 h 56"/>
                <a:gd name="T8" fmla="*/ 19 w 59"/>
                <a:gd name="T9" fmla="*/ 0 h 56"/>
                <a:gd name="T10" fmla="*/ 21 w 59"/>
                <a:gd name="T11" fmla="*/ 1 h 56"/>
                <a:gd name="T12" fmla="*/ 20 w 59"/>
                <a:gd name="T13" fmla="*/ 11 h 56"/>
                <a:gd name="T14" fmla="*/ 20 w 59"/>
                <a:gd name="T15" fmla="*/ 37 h 56"/>
                <a:gd name="T16" fmla="*/ 29 w 59"/>
                <a:gd name="T17" fmla="*/ 46 h 56"/>
                <a:gd name="T18" fmla="*/ 39 w 59"/>
                <a:gd name="T19" fmla="*/ 42 h 56"/>
                <a:gd name="T20" fmla="*/ 39 w 59"/>
                <a:gd name="T21" fmla="*/ 12 h 56"/>
                <a:gd name="T22" fmla="*/ 37 w 59"/>
                <a:gd name="T23" fmla="*/ 8 h 56"/>
                <a:gd name="T24" fmla="*/ 31 w 59"/>
                <a:gd name="T25" fmla="*/ 6 h 56"/>
                <a:gd name="T26" fmla="*/ 31 w 59"/>
                <a:gd name="T27" fmla="*/ 4 h 56"/>
                <a:gd name="T28" fmla="*/ 52 w 59"/>
                <a:gd name="T29" fmla="*/ 0 h 56"/>
                <a:gd name="T30" fmla="*/ 53 w 59"/>
                <a:gd name="T31" fmla="*/ 1 h 56"/>
                <a:gd name="T32" fmla="*/ 52 w 59"/>
                <a:gd name="T33" fmla="*/ 11 h 56"/>
                <a:gd name="T34" fmla="*/ 52 w 59"/>
                <a:gd name="T35" fmla="*/ 44 h 56"/>
                <a:gd name="T36" fmla="*/ 55 w 59"/>
                <a:gd name="T37" fmla="*/ 49 h 56"/>
                <a:gd name="T38" fmla="*/ 59 w 59"/>
                <a:gd name="T39" fmla="*/ 49 h 56"/>
                <a:gd name="T40" fmla="*/ 59 w 59"/>
                <a:gd name="T41" fmla="*/ 51 h 56"/>
                <a:gd name="T42" fmla="*/ 41 w 59"/>
                <a:gd name="T43" fmla="*/ 56 h 56"/>
                <a:gd name="T44" fmla="*/ 39 w 59"/>
                <a:gd name="T45" fmla="*/ 55 h 56"/>
                <a:gd name="T46" fmla="*/ 39 w 59"/>
                <a:gd name="T47" fmla="*/ 46 h 56"/>
                <a:gd name="T48" fmla="*/ 21 w 59"/>
                <a:gd name="T49" fmla="*/ 56 h 56"/>
                <a:gd name="T50" fmla="*/ 7 w 59"/>
                <a:gd name="T51" fmla="*/ 42 h 56"/>
                <a:gd name="T52" fmla="*/ 7 w 59"/>
                <a:gd name="T53"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6">
                  <a:moveTo>
                    <a:pt x="7" y="11"/>
                  </a:moveTo>
                  <a:cubicBezTo>
                    <a:pt x="7" y="9"/>
                    <a:pt x="7" y="8"/>
                    <a:pt x="5" y="8"/>
                  </a:cubicBezTo>
                  <a:cubicBezTo>
                    <a:pt x="0" y="6"/>
                    <a:pt x="0" y="6"/>
                    <a:pt x="0" y="6"/>
                  </a:cubicBezTo>
                  <a:cubicBezTo>
                    <a:pt x="0" y="4"/>
                    <a:pt x="0" y="4"/>
                    <a:pt x="0" y="4"/>
                  </a:cubicBezTo>
                  <a:cubicBezTo>
                    <a:pt x="6" y="3"/>
                    <a:pt x="14" y="2"/>
                    <a:pt x="19" y="0"/>
                  </a:cubicBezTo>
                  <a:cubicBezTo>
                    <a:pt x="21" y="1"/>
                    <a:pt x="21" y="1"/>
                    <a:pt x="21" y="1"/>
                  </a:cubicBezTo>
                  <a:cubicBezTo>
                    <a:pt x="20" y="4"/>
                    <a:pt x="20" y="8"/>
                    <a:pt x="20" y="11"/>
                  </a:cubicBezTo>
                  <a:cubicBezTo>
                    <a:pt x="20" y="37"/>
                    <a:pt x="20" y="37"/>
                    <a:pt x="20" y="37"/>
                  </a:cubicBezTo>
                  <a:cubicBezTo>
                    <a:pt x="20" y="44"/>
                    <a:pt x="23" y="46"/>
                    <a:pt x="29" y="46"/>
                  </a:cubicBezTo>
                  <a:cubicBezTo>
                    <a:pt x="33" y="46"/>
                    <a:pt x="37" y="44"/>
                    <a:pt x="39" y="42"/>
                  </a:cubicBezTo>
                  <a:cubicBezTo>
                    <a:pt x="39" y="12"/>
                    <a:pt x="39" y="12"/>
                    <a:pt x="39" y="12"/>
                  </a:cubicBezTo>
                  <a:cubicBezTo>
                    <a:pt x="39" y="10"/>
                    <a:pt x="39" y="9"/>
                    <a:pt x="37" y="8"/>
                  </a:cubicBezTo>
                  <a:cubicBezTo>
                    <a:pt x="31" y="6"/>
                    <a:pt x="31" y="6"/>
                    <a:pt x="31" y="6"/>
                  </a:cubicBezTo>
                  <a:cubicBezTo>
                    <a:pt x="31" y="4"/>
                    <a:pt x="31" y="4"/>
                    <a:pt x="31" y="4"/>
                  </a:cubicBezTo>
                  <a:cubicBezTo>
                    <a:pt x="37" y="3"/>
                    <a:pt x="46" y="3"/>
                    <a:pt x="52" y="0"/>
                  </a:cubicBezTo>
                  <a:cubicBezTo>
                    <a:pt x="53" y="1"/>
                    <a:pt x="53" y="1"/>
                    <a:pt x="53" y="1"/>
                  </a:cubicBezTo>
                  <a:cubicBezTo>
                    <a:pt x="52" y="4"/>
                    <a:pt x="52" y="8"/>
                    <a:pt x="52" y="11"/>
                  </a:cubicBezTo>
                  <a:cubicBezTo>
                    <a:pt x="52" y="44"/>
                    <a:pt x="52" y="44"/>
                    <a:pt x="52" y="44"/>
                  </a:cubicBezTo>
                  <a:cubicBezTo>
                    <a:pt x="52" y="48"/>
                    <a:pt x="53" y="49"/>
                    <a:pt x="55" y="49"/>
                  </a:cubicBezTo>
                  <a:cubicBezTo>
                    <a:pt x="59" y="49"/>
                    <a:pt x="59" y="49"/>
                    <a:pt x="59" y="49"/>
                  </a:cubicBezTo>
                  <a:cubicBezTo>
                    <a:pt x="59" y="51"/>
                    <a:pt x="59" y="51"/>
                    <a:pt x="59" y="51"/>
                  </a:cubicBezTo>
                  <a:cubicBezTo>
                    <a:pt x="53" y="52"/>
                    <a:pt x="46" y="53"/>
                    <a:pt x="41" y="56"/>
                  </a:cubicBezTo>
                  <a:cubicBezTo>
                    <a:pt x="39" y="55"/>
                    <a:pt x="39" y="55"/>
                    <a:pt x="39" y="55"/>
                  </a:cubicBezTo>
                  <a:cubicBezTo>
                    <a:pt x="39" y="46"/>
                    <a:pt x="39" y="46"/>
                    <a:pt x="39" y="46"/>
                  </a:cubicBezTo>
                  <a:cubicBezTo>
                    <a:pt x="34" y="51"/>
                    <a:pt x="28" y="56"/>
                    <a:pt x="21" y="56"/>
                  </a:cubicBezTo>
                  <a:cubicBezTo>
                    <a:pt x="11" y="56"/>
                    <a:pt x="7" y="50"/>
                    <a:pt x="7" y="42"/>
                  </a:cubicBezTo>
                  <a:lnTo>
                    <a:pt x="7" y="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8" name="Freeform 8">
              <a:extLst>
                <a:ext uri="{FF2B5EF4-FFF2-40B4-BE49-F238E27FC236}">
                  <a16:creationId xmlns:a16="http://schemas.microsoft.com/office/drawing/2014/main" id="{3E398A46-0E93-A909-7B49-07D3AE321C60}"/>
                </a:ext>
              </a:extLst>
            </p:cNvPr>
            <p:cNvSpPr>
              <a:spLocks/>
            </p:cNvSpPr>
            <p:nvPr userDrawn="1"/>
          </p:nvSpPr>
          <p:spPr bwMode="auto">
            <a:xfrm>
              <a:off x="11791950" y="354013"/>
              <a:ext cx="55563" cy="125412"/>
            </a:xfrm>
            <a:custGeom>
              <a:avLst/>
              <a:gdLst>
                <a:gd name="T0" fmla="*/ 21 w 39"/>
                <a:gd name="T1" fmla="*/ 80 h 88"/>
                <a:gd name="T2" fmla="*/ 30 w 39"/>
                <a:gd name="T3" fmla="*/ 84 h 88"/>
                <a:gd name="T4" fmla="*/ 32 w 39"/>
                <a:gd name="T5" fmla="*/ 84 h 88"/>
                <a:gd name="T6" fmla="*/ 32 w 39"/>
                <a:gd name="T7" fmla="*/ 88 h 88"/>
                <a:gd name="T8" fmla="*/ 15 w 39"/>
                <a:gd name="T9" fmla="*/ 87 h 88"/>
                <a:gd name="T10" fmla="*/ 0 w 39"/>
                <a:gd name="T11" fmla="*/ 88 h 88"/>
                <a:gd name="T12" fmla="*/ 0 w 39"/>
                <a:gd name="T13" fmla="*/ 84 h 88"/>
                <a:gd name="T14" fmla="*/ 3 w 39"/>
                <a:gd name="T15" fmla="*/ 84 h 88"/>
                <a:gd name="T16" fmla="*/ 8 w 39"/>
                <a:gd name="T17" fmla="*/ 80 h 88"/>
                <a:gd name="T18" fmla="*/ 8 w 39"/>
                <a:gd name="T19" fmla="*/ 43 h 88"/>
                <a:gd name="T20" fmla="*/ 0 w 39"/>
                <a:gd name="T21" fmla="*/ 43 h 88"/>
                <a:gd name="T22" fmla="*/ 0 w 39"/>
                <a:gd name="T23" fmla="*/ 40 h 88"/>
                <a:gd name="T24" fmla="*/ 8 w 39"/>
                <a:gd name="T25" fmla="*/ 36 h 88"/>
                <a:gd name="T26" fmla="*/ 8 w 39"/>
                <a:gd name="T27" fmla="*/ 28 h 88"/>
                <a:gd name="T28" fmla="*/ 18 w 39"/>
                <a:gd name="T29" fmla="*/ 8 h 88"/>
                <a:gd name="T30" fmla="*/ 31 w 39"/>
                <a:gd name="T31" fmla="*/ 0 h 88"/>
                <a:gd name="T32" fmla="*/ 39 w 39"/>
                <a:gd name="T33" fmla="*/ 7 h 88"/>
                <a:gd name="T34" fmla="*/ 33 w 39"/>
                <a:gd name="T35" fmla="*/ 13 h 88"/>
                <a:gd name="T36" fmla="*/ 26 w 39"/>
                <a:gd name="T37" fmla="*/ 8 h 88"/>
                <a:gd name="T38" fmla="*/ 21 w 39"/>
                <a:gd name="T39" fmla="*/ 15 h 88"/>
                <a:gd name="T40" fmla="*/ 21 w 39"/>
                <a:gd name="T41" fmla="*/ 36 h 88"/>
                <a:gd name="T42" fmla="*/ 34 w 39"/>
                <a:gd name="T43" fmla="*/ 36 h 88"/>
                <a:gd name="T44" fmla="*/ 34 w 39"/>
                <a:gd name="T45" fmla="*/ 43 h 88"/>
                <a:gd name="T46" fmla="*/ 21 w 39"/>
                <a:gd name="T47" fmla="*/ 43 h 88"/>
                <a:gd name="T48" fmla="*/ 21 w 39"/>
                <a:gd name="T4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88">
                  <a:moveTo>
                    <a:pt x="21" y="80"/>
                  </a:moveTo>
                  <a:cubicBezTo>
                    <a:pt x="21" y="84"/>
                    <a:pt x="23" y="84"/>
                    <a:pt x="30" y="84"/>
                  </a:cubicBezTo>
                  <a:cubicBezTo>
                    <a:pt x="32" y="84"/>
                    <a:pt x="32" y="84"/>
                    <a:pt x="32" y="84"/>
                  </a:cubicBezTo>
                  <a:cubicBezTo>
                    <a:pt x="32" y="88"/>
                    <a:pt x="32" y="88"/>
                    <a:pt x="32" y="88"/>
                  </a:cubicBezTo>
                  <a:cubicBezTo>
                    <a:pt x="26" y="88"/>
                    <a:pt x="20" y="87"/>
                    <a:pt x="15" y="87"/>
                  </a:cubicBezTo>
                  <a:cubicBezTo>
                    <a:pt x="10" y="87"/>
                    <a:pt x="5" y="88"/>
                    <a:pt x="0" y="88"/>
                  </a:cubicBezTo>
                  <a:cubicBezTo>
                    <a:pt x="0" y="84"/>
                    <a:pt x="0" y="84"/>
                    <a:pt x="0" y="84"/>
                  </a:cubicBezTo>
                  <a:cubicBezTo>
                    <a:pt x="3" y="84"/>
                    <a:pt x="3" y="84"/>
                    <a:pt x="3" y="84"/>
                  </a:cubicBezTo>
                  <a:cubicBezTo>
                    <a:pt x="7" y="84"/>
                    <a:pt x="8" y="84"/>
                    <a:pt x="8" y="80"/>
                  </a:cubicBezTo>
                  <a:cubicBezTo>
                    <a:pt x="8" y="43"/>
                    <a:pt x="8" y="43"/>
                    <a:pt x="8" y="43"/>
                  </a:cubicBezTo>
                  <a:cubicBezTo>
                    <a:pt x="0" y="43"/>
                    <a:pt x="0" y="43"/>
                    <a:pt x="0" y="43"/>
                  </a:cubicBezTo>
                  <a:cubicBezTo>
                    <a:pt x="0" y="40"/>
                    <a:pt x="0" y="40"/>
                    <a:pt x="0" y="40"/>
                  </a:cubicBezTo>
                  <a:cubicBezTo>
                    <a:pt x="3" y="39"/>
                    <a:pt x="6" y="38"/>
                    <a:pt x="8" y="36"/>
                  </a:cubicBezTo>
                  <a:cubicBezTo>
                    <a:pt x="8" y="28"/>
                    <a:pt x="8" y="28"/>
                    <a:pt x="8" y="28"/>
                  </a:cubicBezTo>
                  <a:cubicBezTo>
                    <a:pt x="8" y="20"/>
                    <a:pt x="12" y="13"/>
                    <a:pt x="18" y="8"/>
                  </a:cubicBezTo>
                  <a:cubicBezTo>
                    <a:pt x="23" y="2"/>
                    <a:pt x="27" y="0"/>
                    <a:pt x="31" y="0"/>
                  </a:cubicBezTo>
                  <a:cubicBezTo>
                    <a:pt x="36" y="0"/>
                    <a:pt x="39" y="2"/>
                    <a:pt x="39" y="7"/>
                  </a:cubicBezTo>
                  <a:cubicBezTo>
                    <a:pt x="39" y="10"/>
                    <a:pt x="37" y="13"/>
                    <a:pt x="33" y="13"/>
                  </a:cubicBezTo>
                  <a:cubicBezTo>
                    <a:pt x="30" y="13"/>
                    <a:pt x="30" y="8"/>
                    <a:pt x="26" y="8"/>
                  </a:cubicBezTo>
                  <a:cubicBezTo>
                    <a:pt x="22" y="8"/>
                    <a:pt x="21" y="11"/>
                    <a:pt x="21" y="15"/>
                  </a:cubicBezTo>
                  <a:cubicBezTo>
                    <a:pt x="21" y="36"/>
                    <a:pt x="21" y="36"/>
                    <a:pt x="21" y="36"/>
                  </a:cubicBezTo>
                  <a:cubicBezTo>
                    <a:pt x="34" y="36"/>
                    <a:pt x="34" y="36"/>
                    <a:pt x="34" y="36"/>
                  </a:cubicBezTo>
                  <a:cubicBezTo>
                    <a:pt x="34" y="43"/>
                    <a:pt x="34" y="43"/>
                    <a:pt x="34" y="43"/>
                  </a:cubicBezTo>
                  <a:cubicBezTo>
                    <a:pt x="21" y="43"/>
                    <a:pt x="21" y="43"/>
                    <a:pt x="21" y="43"/>
                  </a:cubicBezTo>
                  <a:lnTo>
                    <a:pt x="21" y="8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9" name="Freeform 9">
              <a:extLst>
                <a:ext uri="{FF2B5EF4-FFF2-40B4-BE49-F238E27FC236}">
                  <a16:creationId xmlns:a16="http://schemas.microsoft.com/office/drawing/2014/main" id="{C797F126-3927-C656-5B07-A5B08A569282}"/>
                </a:ext>
              </a:extLst>
            </p:cNvPr>
            <p:cNvSpPr>
              <a:spLocks noEditPoints="1"/>
            </p:cNvSpPr>
            <p:nvPr userDrawn="1"/>
          </p:nvSpPr>
          <p:spPr bwMode="auto">
            <a:xfrm>
              <a:off x="11845925" y="401638"/>
              <a:ext cx="79375" cy="80962"/>
            </a:xfrm>
            <a:custGeom>
              <a:avLst/>
              <a:gdLst>
                <a:gd name="T0" fmla="*/ 14 w 56"/>
                <a:gd name="T1" fmla="*/ 28 h 56"/>
                <a:gd name="T2" fmla="*/ 29 w 56"/>
                <a:gd name="T3" fmla="*/ 51 h 56"/>
                <a:gd name="T4" fmla="*/ 42 w 56"/>
                <a:gd name="T5" fmla="*/ 30 h 56"/>
                <a:gd name="T6" fmla="*/ 28 w 56"/>
                <a:gd name="T7" fmla="*/ 4 h 56"/>
                <a:gd name="T8" fmla="*/ 14 w 56"/>
                <a:gd name="T9" fmla="*/ 28 h 56"/>
                <a:gd name="T10" fmla="*/ 28 w 56"/>
                <a:gd name="T11" fmla="*/ 0 h 56"/>
                <a:gd name="T12" fmla="*/ 56 w 56"/>
                <a:gd name="T13" fmla="*/ 27 h 56"/>
                <a:gd name="T14" fmla="*/ 28 w 56"/>
                <a:gd name="T15" fmla="*/ 56 h 56"/>
                <a:gd name="T16" fmla="*/ 0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14" y="28"/>
                  </a:moveTo>
                  <a:cubicBezTo>
                    <a:pt x="14" y="38"/>
                    <a:pt x="17" y="51"/>
                    <a:pt x="29" y="51"/>
                  </a:cubicBezTo>
                  <a:cubicBezTo>
                    <a:pt x="39" y="51"/>
                    <a:pt x="42" y="40"/>
                    <a:pt x="42" y="30"/>
                  </a:cubicBezTo>
                  <a:cubicBezTo>
                    <a:pt x="42" y="22"/>
                    <a:pt x="39" y="4"/>
                    <a:pt x="28" y="4"/>
                  </a:cubicBezTo>
                  <a:cubicBezTo>
                    <a:pt x="15" y="4"/>
                    <a:pt x="14" y="19"/>
                    <a:pt x="14" y="28"/>
                  </a:cubicBezTo>
                  <a:moveTo>
                    <a:pt x="28" y="0"/>
                  </a:moveTo>
                  <a:cubicBezTo>
                    <a:pt x="45" y="0"/>
                    <a:pt x="56" y="11"/>
                    <a:pt x="56" y="27"/>
                  </a:cubicBezTo>
                  <a:cubicBezTo>
                    <a:pt x="56" y="43"/>
                    <a:pt x="43" y="56"/>
                    <a:pt x="28" y="56"/>
                  </a:cubicBezTo>
                  <a:cubicBezTo>
                    <a:pt x="12" y="56"/>
                    <a:pt x="0" y="44"/>
                    <a:pt x="0" y="28"/>
                  </a:cubicBezTo>
                  <a:cubicBezTo>
                    <a:pt x="0" y="12"/>
                    <a:pt x="12" y="0"/>
                    <a:pt x="2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0" name="Freeform 10">
              <a:extLst>
                <a:ext uri="{FF2B5EF4-FFF2-40B4-BE49-F238E27FC236}">
                  <a16:creationId xmlns:a16="http://schemas.microsoft.com/office/drawing/2014/main" id="{28A76CC6-7515-E68F-8025-132FBB8D6A48}"/>
                </a:ext>
              </a:extLst>
            </p:cNvPr>
            <p:cNvSpPr>
              <a:spLocks/>
            </p:cNvSpPr>
            <p:nvPr userDrawn="1"/>
          </p:nvSpPr>
          <p:spPr bwMode="auto">
            <a:xfrm>
              <a:off x="11931650" y="401638"/>
              <a:ext cx="130175" cy="77787"/>
            </a:xfrm>
            <a:custGeom>
              <a:avLst/>
              <a:gdLst>
                <a:gd name="T0" fmla="*/ 0 w 91"/>
                <a:gd name="T1" fmla="*/ 50 h 54"/>
                <a:gd name="T2" fmla="*/ 1 w 91"/>
                <a:gd name="T3" fmla="*/ 50 h 54"/>
                <a:gd name="T4" fmla="*/ 7 w 91"/>
                <a:gd name="T5" fmla="*/ 47 h 54"/>
                <a:gd name="T6" fmla="*/ 7 w 91"/>
                <a:gd name="T7" fmla="*/ 14 h 54"/>
                <a:gd name="T8" fmla="*/ 4 w 91"/>
                <a:gd name="T9" fmla="*/ 11 h 54"/>
                <a:gd name="T10" fmla="*/ 0 w 91"/>
                <a:gd name="T11" fmla="*/ 10 h 54"/>
                <a:gd name="T12" fmla="*/ 0 w 91"/>
                <a:gd name="T13" fmla="*/ 7 h 54"/>
                <a:gd name="T14" fmla="*/ 11 w 91"/>
                <a:gd name="T15" fmla="*/ 4 h 54"/>
                <a:gd name="T16" fmla="*/ 19 w 91"/>
                <a:gd name="T17" fmla="*/ 0 h 54"/>
                <a:gd name="T18" fmla="*/ 20 w 91"/>
                <a:gd name="T19" fmla="*/ 1 h 54"/>
                <a:gd name="T20" fmla="*/ 20 w 91"/>
                <a:gd name="T21" fmla="*/ 9 h 54"/>
                <a:gd name="T22" fmla="*/ 38 w 91"/>
                <a:gd name="T23" fmla="*/ 0 h 54"/>
                <a:gd name="T24" fmla="*/ 51 w 91"/>
                <a:gd name="T25" fmla="*/ 9 h 54"/>
                <a:gd name="T26" fmla="*/ 70 w 91"/>
                <a:gd name="T27" fmla="*/ 0 h 54"/>
                <a:gd name="T28" fmla="*/ 85 w 91"/>
                <a:gd name="T29" fmla="*/ 15 h 54"/>
                <a:gd name="T30" fmla="*/ 85 w 91"/>
                <a:gd name="T31" fmla="*/ 47 h 54"/>
                <a:gd name="T32" fmla="*/ 90 w 91"/>
                <a:gd name="T33" fmla="*/ 51 h 54"/>
                <a:gd name="T34" fmla="*/ 91 w 91"/>
                <a:gd name="T35" fmla="*/ 51 h 54"/>
                <a:gd name="T36" fmla="*/ 91 w 91"/>
                <a:gd name="T37" fmla="*/ 54 h 54"/>
                <a:gd name="T38" fmla="*/ 78 w 91"/>
                <a:gd name="T39" fmla="*/ 53 h 54"/>
                <a:gd name="T40" fmla="*/ 65 w 91"/>
                <a:gd name="T41" fmla="*/ 54 h 54"/>
                <a:gd name="T42" fmla="*/ 65 w 91"/>
                <a:gd name="T43" fmla="*/ 50 h 54"/>
                <a:gd name="T44" fmla="*/ 66 w 91"/>
                <a:gd name="T45" fmla="*/ 50 h 54"/>
                <a:gd name="T46" fmla="*/ 72 w 91"/>
                <a:gd name="T47" fmla="*/ 47 h 54"/>
                <a:gd name="T48" fmla="*/ 72 w 91"/>
                <a:gd name="T49" fmla="*/ 18 h 54"/>
                <a:gd name="T50" fmla="*/ 63 w 91"/>
                <a:gd name="T51" fmla="*/ 9 h 54"/>
                <a:gd name="T52" fmla="*/ 52 w 91"/>
                <a:gd name="T53" fmla="*/ 12 h 54"/>
                <a:gd name="T54" fmla="*/ 52 w 91"/>
                <a:gd name="T55" fmla="*/ 47 h 54"/>
                <a:gd name="T56" fmla="*/ 58 w 91"/>
                <a:gd name="T57" fmla="*/ 50 h 54"/>
                <a:gd name="T58" fmla="*/ 59 w 91"/>
                <a:gd name="T59" fmla="*/ 50 h 54"/>
                <a:gd name="T60" fmla="*/ 59 w 91"/>
                <a:gd name="T61" fmla="*/ 54 h 54"/>
                <a:gd name="T62" fmla="*/ 46 w 91"/>
                <a:gd name="T63" fmla="*/ 53 h 54"/>
                <a:gd name="T64" fmla="*/ 32 w 91"/>
                <a:gd name="T65" fmla="*/ 54 h 54"/>
                <a:gd name="T66" fmla="*/ 32 w 91"/>
                <a:gd name="T67" fmla="*/ 50 h 54"/>
                <a:gd name="T68" fmla="*/ 34 w 91"/>
                <a:gd name="T69" fmla="*/ 50 h 54"/>
                <a:gd name="T70" fmla="*/ 39 w 91"/>
                <a:gd name="T71" fmla="*/ 47 h 54"/>
                <a:gd name="T72" fmla="*/ 39 w 91"/>
                <a:gd name="T73" fmla="*/ 18 h 54"/>
                <a:gd name="T74" fmla="*/ 30 w 91"/>
                <a:gd name="T75" fmla="*/ 9 h 54"/>
                <a:gd name="T76" fmla="*/ 20 w 91"/>
                <a:gd name="T77" fmla="*/ 13 h 54"/>
                <a:gd name="T78" fmla="*/ 20 w 91"/>
                <a:gd name="T79" fmla="*/ 47 h 54"/>
                <a:gd name="T80" fmla="*/ 26 w 91"/>
                <a:gd name="T81" fmla="*/ 50 h 54"/>
                <a:gd name="T82" fmla="*/ 27 w 91"/>
                <a:gd name="T83" fmla="*/ 50 h 54"/>
                <a:gd name="T84" fmla="*/ 27 w 91"/>
                <a:gd name="T85" fmla="*/ 54 h 54"/>
                <a:gd name="T86" fmla="*/ 14 w 91"/>
                <a:gd name="T87" fmla="*/ 53 h 54"/>
                <a:gd name="T88" fmla="*/ 0 w 91"/>
                <a:gd name="T89" fmla="*/ 54 h 54"/>
                <a:gd name="T90" fmla="*/ 0 w 91"/>
                <a:gd name="T9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54">
                  <a:moveTo>
                    <a:pt x="0" y="50"/>
                  </a:moveTo>
                  <a:cubicBezTo>
                    <a:pt x="1" y="50"/>
                    <a:pt x="1" y="50"/>
                    <a:pt x="1" y="50"/>
                  </a:cubicBezTo>
                  <a:cubicBezTo>
                    <a:pt x="4" y="50"/>
                    <a:pt x="7" y="50"/>
                    <a:pt x="7" y="47"/>
                  </a:cubicBezTo>
                  <a:cubicBezTo>
                    <a:pt x="7" y="14"/>
                    <a:pt x="7" y="14"/>
                    <a:pt x="7" y="14"/>
                  </a:cubicBezTo>
                  <a:cubicBezTo>
                    <a:pt x="7" y="12"/>
                    <a:pt x="7" y="12"/>
                    <a:pt x="4" y="11"/>
                  </a:cubicBezTo>
                  <a:cubicBezTo>
                    <a:pt x="3" y="11"/>
                    <a:pt x="2" y="10"/>
                    <a:pt x="0" y="10"/>
                  </a:cubicBezTo>
                  <a:cubicBezTo>
                    <a:pt x="0" y="7"/>
                    <a:pt x="0" y="7"/>
                    <a:pt x="0" y="7"/>
                  </a:cubicBezTo>
                  <a:cubicBezTo>
                    <a:pt x="4" y="6"/>
                    <a:pt x="8" y="5"/>
                    <a:pt x="11" y="4"/>
                  </a:cubicBezTo>
                  <a:cubicBezTo>
                    <a:pt x="13" y="3"/>
                    <a:pt x="16" y="1"/>
                    <a:pt x="19" y="0"/>
                  </a:cubicBezTo>
                  <a:cubicBezTo>
                    <a:pt x="20" y="1"/>
                    <a:pt x="20" y="1"/>
                    <a:pt x="20" y="1"/>
                  </a:cubicBezTo>
                  <a:cubicBezTo>
                    <a:pt x="20" y="9"/>
                    <a:pt x="20" y="9"/>
                    <a:pt x="20" y="9"/>
                  </a:cubicBezTo>
                  <a:cubicBezTo>
                    <a:pt x="25" y="6"/>
                    <a:pt x="32" y="0"/>
                    <a:pt x="38" y="0"/>
                  </a:cubicBezTo>
                  <a:cubicBezTo>
                    <a:pt x="44" y="0"/>
                    <a:pt x="49" y="3"/>
                    <a:pt x="51" y="9"/>
                  </a:cubicBezTo>
                  <a:cubicBezTo>
                    <a:pt x="57" y="5"/>
                    <a:pt x="64" y="0"/>
                    <a:pt x="70" y="0"/>
                  </a:cubicBezTo>
                  <a:cubicBezTo>
                    <a:pt x="78" y="0"/>
                    <a:pt x="85" y="5"/>
                    <a:pt x="85" y="15"/>
                  </a:cubicBezTo>
                  <a:cubicBezTo>
                    <a:pt x="85" y="47"/>
                    <a:pt x="85" y="47"/>
                    <a:pt x="85" y="47"/>
                  </a:cubicBezTo>
                  <a:cubicBezTo>
                    <a:pt x="85" y="50"/>
                    <a:pt x="87" y="50"/>
                    <a:pt x="90" y="51"/>
                  </a:cubicBezTo>
                  <a:cubicBezTo>
                    <a:pt x="91" y="51"/>
                    <a:pt x="91" y="51"/>
                    <a:pt x="91" y="51"/>
                  </a:cubicBezTo>
                  <a:cubicBezTo>
                    <a:pt x="91" y="54"/>
                    <a:pt x="91" y="54"/>
                    <a:pt x="91" y="54"/>
                  </a:cubicBezTo>
                  <a:cubicBezTo>
                    <a:pt x="87" y="54"/>
                    <a:pt x="83" y="53"/>
                    <a:pt x="78" y="53"/>
                  </a:cubicBezTo>
                  <a:cubicBezTo>
                    <a:pt x="74" y="53"/>
                    <a:pt x="69" y="54"/>
                    <a:pt x="65" y="54"/>
                  </a:cubicBezTo>
                  <a:cubicBezTo>
                    <a:pt x="65" y="50"/>
                    <a:pt x="65" y="50"/>
                    <a:pt x="65" y="50"/>
                  </a:cubicBezTo>
                  <a:cubicBezTo>
                    <a:pt x="66" y="50"/>
                    <a:pt x="66" y="50"/>
                    <a:pt x="66" y="50"/>
                  </a:cubicBezTo>
                  <a:cubicBezTo>
                    <a:pt x="69" y="50"/>
                    <a:pt x="72" y="50"/>
                    <a:pt x="72" y="47"/>
                  </a:cubicBezTo>
                  <a:cubicBezTo>
                    <a:pt x="72" y="18"/>
                    <a:pt x="72" y="18"/>
                    <a:pt x="72" y="18"/>
                  </a:cubicBezTo>
                  <a:cubicBezTo>
                    <a:pt x="72" y="12"/>
                    <a:pt x="69" y="9"/>
                    <a:pt x="63" y="9"/>
                  </a:cubicBezTo>
                  <a:cubicBezTo>
                    <a:pt x="59" y="9"/>
                    <a:pt x="55" y="11"/>
                    <a:pt x="52" y="12"/>
                  </a:cubicBezTo>
                  <a:cubicBezTo>
                    <a:pt x="52" y="47"/>
                    <a:pt x="52" y="47"/>
                    <a:pt x="52" y="47"/>
                  </a:cubicBezTo>
                  <a:cubicBezTo>
                    <a:pt x="52" y="50"/>
                    <a:pt x="54" y="50"/>
                    <a:pt x="58" y="50"/>
                  </a:cubicBezTo>
                  <a:cubicBezTo>
                    <a:pt x="59" y="50"/>
                    <a:pt x="59" y="50"/>
                    <a:pt x="59" y="50"/>
                  </a:cubicBezTo>
                  <a:cubicBezTo>
                    <a:pt x="59" y="54"/>
                    <a:pt x="59" y="54"/>
                    <a:pt x="59" y="54"/>
                  </a:cubicBezTo>
                  <a:cubicBezTo>
                    <a:pt x="55" y="54"/>
                    <a:pt x="50" y="53"/>
                    <a:pt x="46" y="53"/>
                  </a:cubicBezTo>
                  <a:cubicBezTo>
                    <a:pt x="42" y="53"/>
                    <a:pt x="37" y="54"/>
                    <a:pt x="32" y="54"/>
                  </a:cubicBezTo>
                  <a:cubicBezTo>
                    <a:pt x="32" y="50"/>
                    <a:pt x="32" y="50"/>
                    <a:pt x="32" y="50"/>
                  </a:cubicBezTo>
                  <a:cubicBezTo>
                    <a:pt x="34" y="50"/>
                    <a:pt x="34" y="50"/>
                    <a:pt x="34" y="50"/>
                  </a:cubicBezTo>
                  <a:cubicBezTo>
                    <a:pt x="37" y="50"/>
                    <a:pt x="39" y="50"/>
                    <a:pt x="39" y="47"/>
                  </a:cubicBezTo>
                  <a:cubicBezTo>
                    <a:pt x="39" y="18"/>
                    <a:pt x="39" y="18"/>
                    <a:pt x="39" y="18"/>
                  </a:cubicBezTo>
                  <a:cubicBezTo>
                    <a:pt x="39" y="12"/>
                    <a:pt x="36" y="9"/>
                    <a:pt x="30" y="9"/>
                  </a:cubicBezTo>
                  <a:cubicBezTo>
                    <a:pt x="27" y="9"/>
                    <a:pt x="22" y="11"/>
                    <a:pt x="20" y="13"/>
                  </a:cubicBezTo>
                  <a:cubicBezTo>
                    <a:pt x="20" y="47"/>
                    <a:pt x="20" y="47"/>
                    <a:pt x="20" y="47"/>
                  </a:cubicBezTo>
                  <a:cubicBezTo>
                    <a:pt x="20" y="50"/>
                    <a:pt x="23" y="50"/>
                    <a:pt x="26" y="50"/>
                  </a:cubicBezTo>
                  <a:cubicBezTo>
                    <a:pt x="27" y="50"/>
                    <a:pt x="27" y="50"/>
                    <a:pt x="27" y="50"/>
                  </a:cubicBezTo>
                  <a:cubicBezTo>
                    <a:pt x="27" y="54"/>
                    <a:pt x="27" y="54"/>
                    <a:pt x="27" y="54"/>
                  </a:cubicBezTo>
                  <a:cubicBezTo>
                    <a:pt x="23" y="54"/>
                    <a:pt x="18" y="53"/>
                    <a:pt x="14" y="53"/>
                  </a:cubicBezTo>
                  <a:cubicBezTo>
                    <a:pt x="9" y="53"/>
                    <a:pt x="4" y="54"/>
                    <a:pt x="0" y="54"/>
                  </a:cubicBezTo>
                  <a:lnTo>
                    <a:pt x="0" y="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1" name="Freeform 11">
              <a:extLst>
                <a:ext uri="{FF2B5EF4-FFF2-40B4-BE49-F238E27FC236}">
                  <a16:creationId xmlns:a16="http://schemas.microsoft.com/office/drawing/2014/main" id="{98D94FB3-C5D2-B5EA-BA43-741BDDD8DA4E}"/>
                </a:ext>
              </a:extLst>
            </p:cNvPr>
            <p:cNvSpPr>
              <a:spLocks noEditPoints="1"/>
            </p:cNvSpPr>
            <p:nvPr userDrawn="1"/>
          </p:nvSpPr>
          <p:spPr bwMode="auto">
            <a:xfrm>
              <a:off x="11628438" y="525463"/>
              <a:ext cx="26988" cy="33337"/>
            </a:xfrm>
            <a:custGeom>
              <a:avLst/>
              <a:gdLst>
                <a:gd name="T0" fmla="*/ 7 w 19"/>
                <a:gd name="T1" fmla="*/ 19 h 23"/>
                <a:gd name="T2" fmla="*/ 10 w 19"/>
                <a:gd name="T3" fmla="*/ 22 h 23"/>
                <a:gd name="T4" fmla="*/ 15 w 19"/>
                <a:gd name="T5" fmla="*/ 17 h 23"/>
                <a:gd name="T6" fmla="*/ 9 w 19"/>
                <a:gd name="T7" fmla="*/ 11 h 23"/>
                <a:gd name="T8" fmla="*/ 7 w 19"/>
                <a:gd name="T9" fmla="*/ 11 h 23"/>
                <a:gd name="T10" fmla="*/ 7 w 19"/>
                <a:gd name="T11" fmla="*/ 19 h 23"/>
                <a:gd name="T12" fmla="*/ 7 w 19"/>
                <a:gd name="T13" fmla="*/ 10 h 23"/>
                <a:gd name="T14" fmla="*/ 8 w 19"/>
                <a:gd name="T15" fmla="*/ 10 h 23"/>
                <a:gd name="T16" fmla="*/ 13 w 19"/>
                <a:gd name="T17" fmla="*/ 6 h 23"/>
                <a:gd name="T18" fmla="*/ 9 w 19"/>
                <a:gd name="T19" fmla="*/ 1 h 23"/>
                <a:gd name="T20" fmla="*/ 7 w 19"/>
                <a:gd name="T21" fmla="*/ 1 h 23"/>
                <a:gd name="T22" fmla="*/ 7 w 19"/>
                <a:gd name="T23" fmla="*/ 10 h 23"/>
                <a:gd name="T24" fmla="*/ 0 w 19"/>
                <a:gd name="T25" fmla="*/ 22 h 23"/>
                <a:gd name="T26" fmla="*/ 0 w 19"/>
                <a:gd name="T27" fmla="*/ 22 h 23"/>
                <a:gd name="T28" fmla="*/ 3 w 19"/>
                <a:gd name="T29" fmla="*/ 20 h 23"/>
                <a:gd name="T30" fmla="*/ 3 w 19"/>
                <a:gd name="T31" fmla="*/ 3 h 23"/>
                <a:gd name="T32" fmla="*/ 0 w 19"/>
                <a:gd name="T33" fmla="*/ 1 h 23"/>
                <a:gd name="T34" fmla="*/ 0 w 19"/>
                <a:gd name="T35" fmla="*/ 1 h 23"/>
                <a:gd name="T36" fmla="*/ 0 w 19"/>
                <a:gd name="T37" fmla="*/ 0 h 23"/>
                <a:gd name="T38" fmla="*/ 5 w 19"/>
                <a:gd name="T39" fmla="*/ 0 h 23"/>
                <a:gd name="T40" fmla="*/ 10 w 19"/>
                <a:gd name="T41" fmla="*/ 0 h 23"/>
                <a:gd name="T42" fmla="*/ 18 w 19"/>
                <a:gd name="T43" fmla="*/ 5 h 23"/>
                <a:gd name="T44" fmla="*/ 12 w 19"/>
                <a:gd name="T45" fmla="*/ 11 h 23"/>
                <a:gd name="T46" fmla="*/ 12 w 19"/>
                <a:gd name="T47" fmla="*/ 11 h 23"/>
                <a:gd name="T48" fmla="*/ 19 w 19"/>
                <a:gd name="T49" fmla="*/ 16 h 23"/>
                <a:gd name="T50" fmla="*/ 11 w 19"/>
                <a:gd name="T51" fmla="*/ 23 h 23"/>
                <a:gd name="T52" fmla="*/ 6 w 19"/>
                <a:gd name="T53" fmla="*/ 23 h 23"/>
                <a:gd name="T54" fmla="*/ 0 w 19"/>
                <a:gd name="T55" fmla="*/ 23 h 23"/>
                <a:gd name="T56" fmla="*/ 0 w 19"/>
                <a:gd name="T5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3">
                  <a:moveTo>
                    <a:pt x="7" y="19"/>
                  </a:moveTo>
                  <a:cubicBezTo>
                    <a:pt x="7" y="21"/>
                    <a:pt x="7" y="22"/>
                    <a:pt x="10" y="22"/>
                  </a:cubicBezTo>
                  <a:cubicBezTo>
                    <a:pt x="13" y="22"/>
                    <a:pt x="15" y="19"/>
                    <a:pt x="15" y="17"/>
                  </a:cubicBezTo>
                  <a:cubicBezTo>
                    <a:pt x="15" y="13"/>
                    <a:pt x="12" y="11"/>
                    <a:pt x="9" y="11"/>
                  </a:cubicBezTo>
                  <a:cubicBezTo>
                    <a:pt x="7" y="11"/>
                    <a:pt x="7" y="11"/>
                    <a:pt x="7" y="11"/>
                  </a:cubicBezTo>
                  <a:lnTo>
                    <a:pt x="7" y="19"/>
                  </a:lnTo>
                  <a:close/>
                  <a:moveTo>
                    <a:pt x="7" y="10"/>
                  </a:moveTo>
                  <a:cubicBezTo>
                    <a:pt x="8" y="10"/>
                    <a:pt x="8" y="10"/>
                    <a:pt x="8" y="10"/>
                  </a:cubicBezTo>
                  <a:cubicBezTo>
                    <a:pt x="11" y="10"/>
                    <a:pt x="13" y="9"/>
                    <a:pt x="13" y="6"/>
                  </a:cubicBezTo>
                  <a:cubicBezTo>
                    <a:pt x="13" y="2"/>
                    <a:pt x="11" y="1"/>
                    <a:pt x="9" y="1"/>
                  </a:cubicBezTo>
                  <a:cubicBezTo>
                    <a:pt x="7" y="1"/>
                    <a:pt x="7" y="1"/>
                    <a:pt x="7" y="1"/>
                  </a:cubicBezTo>
                  <a:lnTo>
                    <a:pt x="7" y="10"/>
                  </a:lnTo>
                  <a:close/>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0" y="0"/>
                  </a:cubicBezTo>
                  <a:cubicBezTo>
                    <a:pt x="16" y="0"/>
                    <a:pt x="18" y="3"/>
                    <a:pt x="18" y="5"/>
                  </a:cubicBezTo>
                  <a:cubicBezTo>
                    <a:pt x="18" y="9"/>
                    <a:pt x="15" y="10"/>
                    <a:pt x="12" y="11"/>
                  </a:cubicBezTo>
                  <a:cubicBezTo>
                    <a:pt x="12" y="11"/>
                    <a:pt x="12" y="11"/>
                    <a:pt x="12" y="11"/>
                  </a:cubicBezTo>
                  <a:cubicBezTo>
                    <a:pt x="15" y="11"/>
                    <a:pt x="19" y="13"/>
                    <a:pt x="19" y="16"/>
                  </a:cubicBezTo>
                  <a:cubicBezTo>
                    <a:pt x="19" y="20"/>
                    <a:pt x="16" y="23"/>
                    <a:pt x="11" y="23"/>
                  </a:cubicBezTo>
                  <a:cubicBezTo>
                    <a:pt x="10" y="23"/>
                    <a:pt x="8" y="23"/>
                    <a:pt x="6" y="23"/>
                  </a:cubicBezTo>
                  <a:cubicBezTo>
                    <a:pt x="4"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2" name="Freeform 12">
              <a:extLst>
                <a:ext uri="{FF2B5EF4-FFF2-40B4-BE49-F238E27FC236}">
                  <a16:creationId xmlns:a16="http://schemas.microsoft.com/office/drawing/2014/main" id="{11815CB3-ECF9-2BF4-35D3-E089C6536391}"/>
                </a:ext>
              </a:extLst>
            </p:cNvPr>
            <p:cNvSpPr>
              <a:spLocks/>
            </p:cNvSpPr>
            <p:nvPr userDrawn="1"/>
          </p:nvSpPr>
          <p:spPr bwMode="auto">
            <a:xfrm>
              <a:off x="11657013" y="525463"/>
              <a:ext cx="34925" cy="33337"/>
            </a:xfrm>
            <a:custGeom>
              <a:avLst/>
              <a:gdLst>
                <a:gd name="T0" fmla="*/ 3 w 24"/>
                <a:gd name="T1" fmla="*/ 4 h 23"/>
                <a:gd name="T2" fmla="*/ 0 w 24"/>
                <a:gd name="T3" fmla="*/ 1 h 23"/>
                <a:gd name="T4" fmla="*/ 0 w 24"/>
                <a:gd name="T5" fmla="*/ 1 h 23"/>
                <a:gd name="T6" fmla="*/ 0 w 24"/>
                <a:gd name="T7" fmla="*/ 0 h 23"/>
                <a:gd name="T8" fmla="*/ 5 w 24"/>
                <a:gd name="T9" fmla="*/ 0 h 23"/>
                <a:gd name="T10" fmla="*/ 10 w 24"/>
                <a:gd name="T11" fmla="*/ 0 h 23"/>
                <a:gd name="T12" fmla="*/ 10 w 24"/>
                <a:gd name="T13" fmla="*/ 1 h 23"/>
                <a:gd name="T14" fmla="*/ 9 w 24"/>
                <a:gd name="T15" fmla="*/ 1 h 23"/>
                <a:gd name="T16" fmla="*/ 7 w 24"/>
                <a:gd name="T17" fmla="*/ 4 h 23"/>
                <a:gd name="T18" fmla="*/ 7 w 24"/>
                <a:gd name="T19" fmla="*/ 15 h 23"/>
                <a:gd name="T20" fmla="*/ 13 w 24"/>
                <a:gd name="T21" fmla="*/ 22 h 23"/>
                <a:gd name="T22" fmla="*/ 19 w 24"/>
                <a:gd name="T23" fmla="*/ 15 h 23"/>
                <a:gd name="T24" fmla="*/ 19 w 24"/>
                <a:gd name="T25" fmla="*/ 4 h 23"/>
                <a:gd name="T26" fmla="*/ 17 w 24"/>
                <a:gd name="T27" fmla="*/ 1 h 23"/>
                <a:gd name="T28" fmla="*/ 16 w 24"/>
                <a:gd name="T29" fmla="*/ 1 h 23"/>
                <a:gd name="T30" fmla="*/ 16 w 24"/>
                <a:gd name="T31" fmla="*/ 0 h 23"/>
                <a:gd name="T32" fmla="*/ 20 w 24"/>
                <a:gd name="T33" fmla="*/ 0 h 23"/>
                <a:gd name="T34" fmla="*/ 24 w 24"/>
                <a:gd name="T35" fmla="*/ 0 h 23"/>
                <a:gd name="T36" fmla="*/ 24 w 24"/>
                <a:gd name="T37" fmla="*/ 1 h 23"/>
                <a:gd name="T38" fmla="*/ 23 w 24"/>
                <a:gd name="T39" fmla="*/ 1 h 23"/>
                <a:gd name="T40" fmla="*/ 21 w 24"/>
                <a:gd name="T41" fmla="*/ 4 h 23"/>
                <a:gd name="T42" fmla="*/ 21 w 24"/>
                <a:gd name="T43" fmla="*/ 14 h 23"/>
                <a:gd name="T44" fmla="*/ 12 w 24"/>
                <a:gd name="T45" fmla="*/ 23 h 23"/>
                <a:gd name="T46" fmla="*/ 3 w 24"/>
                <a:gd name="T47" fmla="*/ 15 h 23"/>
                <a:gd name="T48" fmla="*/ 3 w 24"/>
                <a:gd name="T4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3">
                  <a:moveTo>
                    <a:pt x="3" y="4"/>
                  </a:moveTo>
                  <a:cubicBezTo>
                    <a:pt x="3" y="1"/>
                    <a:pt x="1" y="1"/>
                    <a:pt x="0" y="1"/>
                  </a:cubicBezTo>
                  <a:cubicBezTo>
                    <a:pt x="0" y="1"/>
                    <a:pt x="0" y="1"/>
                    <a:pt x="0" y="1"/>
                  </a:cubicBezTo>
                  <a:cubicBezTo>
                    <a:pt x="0" y="0"/>
                    <a:pt x="0" y="0"/>
                    <a:pt x="0" y="0"/>
                  </a:cubicBezTo>
                  <a:cubicBezTo>
                    <a:pt x="1" y="0"/>
                    <a:pt x="3" y="0"/>
                    <a:pt x="5" y="0"/>
                  </a:cubicBezTo>
                  <a:cubicBezTo>
                    <a:pt x="7" y="0"/>
                    <a:pt x="9" y="0"/>
                    <a:pt x="10" y="0"/>
                  </a:cubicBezTo>
                  <a:cubicBezTo>
                    <a:pt x="10" y="1"/>
                    <a:pt x="10" y="1"/>
                    <a:pt x="10" y="1"/>
                  </a:cubicBezTo>
                  <a:cubicBezTo>
                    <a:pt x="9" y="1"/>
                    <a:pt x="9" y="1"/>
                    <a:pt x="9" y="1"/>
                  </a:cubicBezTo>
                  <a:cubicBezTo>
                    <a:pt x="8" y="1"/>
                    <a:pt x="7" y="1"/>
                    <a:pt x="7" y="4"/>
                  </a:cubicBezTo>
                  <a:cubicBezTo>
                    <a:pt x="7" y="15"/>
                    <a:pt x="7" y="15"/>
                    <a:pt x="7" y="15"/>
                  </a:cubicBezTo>
                  <a:cubicBezTo>
                    <a:pt x="7" y="19"/>
                    <a:pt x="8" y="22"/>
                    <a:pt x="13" y="22"/>
                  </a:cubicBezTo>
                  <a:cubicBezTo>
                    <a:pt x="17" y="22"/>
                    <a:pt x="19" y="19"/>
                    <a:pt x="19" y="15"/>
                  </a:cubicBezTo>
                  <a:cubicBezTo>
                    <a:pt x="19" y="4"/>
                    <a:pt x="19" y="4"/>
                    <a:pt x="19" y="4"/>
                  </a:cubicBezTo>
                  <a:cubicBezTo>
                    <a:pt x="19" y="1"/>
                    <a:pt x="18" y="1"/>
                    <a:pt x="17" y="1"/>
                  </a:cubicBezTo>
                  <a:cubicBezTo>
                    <a:pt x="16" y="1"/>
                    <a:pt x="16" y="1"/>
                    <a:pt x="16" y="1"/>
                  </a:cubicBezTo>
                  <a:cubicBezTo>
                    <a:pt x="16" y="0"/>
                    <a:pt x="16" y="0"/>
                    <a:pt x="16" y="0"/>
                  </a:cubicBezTo>
                  <a:cubicBezTo>
                    <a:pt x="17" y="0"/>
                    <a:pt x="19" y="0"/>
                    <a:pt x="20" y="0"/>
                  </a:cubicBezTo>
                  <a:cubicBezTo>
                    <a:pt x="21" y="0"/>
                    <a:pt x="23" y="0"/>
                    <a:pt x="24" y="0"/>
                  </a:cubicBezTo>
                  <a:cubicBezTo>
                    <a:pt x="24" y="1"/>
                    <a:pt x="24" y="1"/>
                    <a:pt x="24" y="1"/>
                  </a:cubicBezTo>
                  <a:cubicBezTo>
                    <a:pt x="23" y="1"/>
                    <a:pt x="23" y="1"/>
                    <a:pt x="23" y="1"/>
                  </a:cubicBezTo>
                  <a:cubicBezTo>
                    <a:pt x="22" y="1"/>
                    <a:pt x="21" y="1"/>
                    <a:pt x="21" y="4"/>
                  </a:cubicBezTo>
                  <a:cubicBezTo>
                    <a:pt x="21" y="14"/>
                    <a:pt x="21" y="14"/>
                    <a:pt x="21" y="14"/>
                  </a:cubicBezTo>
                  <a:cubicBezTo>
                    <a:pt x="21" y="21"/>
                    <a:pt x="17" y="23"/>
                    <a:pt x="12" y="23"/>
                  </a:cubicBezTo>
                  <a:cubicBezTo>
                    <a:pt x="6" y="23"/>
                    <a:pt x="3" y="21"/>
                    <a:pt x="3" y="15"/>
                  </a:cubicBezTo>
                  <a:lnTo>
                    <a:pt x="3"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Freeform 13">
              <a:extLst>
                <a:ext uri="{FF2B5EF4-FFF2-40B4-BE49-F238E27FC236}">
                  <a16:creationId xmlns:a16="http://schemas.microsoft.com/office/drawing/2014/main" id="{49F42C59-04E8-C3DA-8C2B-6CA1D0D3888F}"/>
                </a:ext>
              </a:extLst>
            </p:cNvPr>
            <p:cNvSpPr>
              <a:spLocks/>
            </p:cNvSpPr>
            <p:nvPr userDrawn="1"/>
          </p:nvSpPr>
          <p:spPr bwMode="auto">
            <a:xfrm>
              <a:off x="11693525"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9"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14">
              <a:extLst>
                <a:ext uri="{FF2B5EF4-FFF2-40B4-BE49-F238E27FC236}">
                  <a16:creationId xmlns:a16="http://schemas.microsoft.com/office/drawing/2014/main" id="{5DB6C962-0E22-58B7-75D7-670398400637}"/>
                </a:ext>
              </a:extLst>
            </p:cNvPr>
            <p:cNvSpPr>
              <a:spLocks/>
            </p:cNvSpPr>
            <p:nvPr userDrawn="1"/>
          </p:nvSpPr>
          <p:spPr bwMode="auto">
            <a:xfrm>
              <a:off x="11717338" y="525463"/>
              <a:ext cx="15875" cy="33337"/>
            </a:xfrm>
            <a:custGeom>
              <a:avLst/>
              <a:gdLst>
                <a:gd name="T0" fmla="*/ 0 w 11"/>
                <a:gd name="T1" fmla="*/ 22 h 23"/>
                <a:gd name="T2" fmla="*/ 0 w 11"/>
                <a:gd name="T3" fmla="*/ 22 h 23"/>
                <a:gd name="T4" fmla="*/ 3 w 11"/>
                <a:gd name="T5" fmla="*/ 20 h 23"/>
                <a:gd name="T6" fmla="*/ 3 w 11"/>
                <a:gd name="T7" fmla="*/ 3 h 23"/>
                <a:gd name="T8" fmla="*/ 0 w 11"/>
                <a:gd name="T9" fmla="*/ 1 h 23"/>
                <a:gd name="T10" fmla="*/ 0 w 11"/>
                <a:gd name="T11" fmla="*/ 1 h 23"/>
                <a:gd name="T12" fmla="*/ 0 w 11"/>
                <a:gd name="T13" fmla="*/ 0 h 23"/>
                <a:gd name="T14" fmla="*/ 5 w 11"/>
                <a:gd name="T15" fmla="*/ 0 h 23"/>
                <a:gd name="T16" fmla="*/ 11 w 11"/>
                <a:gd name="T17" fmla="*/ 0 h 23"/>
                <a:gd name="T18" fmla="*/ 11 w 11"/>
                <a:gd name="T19" fmla="*/ 1 h 23"/>
                <a:gd name="T20" fmla="*/ 11 w 11"/>
                <a:gd name="T21" fmla="*/ 1 h 23"/>
                <a:gd name="T22" fmla="*/ 8 w 11"/>
                <a:gd name="T23" fmla="*/ 3 h 23"/>
                <a:gd name="T24" fmla="*/ 8 w 11"/>
                <a:gd name="T25" fmla="*/ 20 h 23"/>
                <a:gd name="T26" fmla="*/ 11 w 11"/>
                <a:gd name="T27" fmla="*/ 22 h 23"/>
                <a:gd name="T28" fmla="*/ 11 w 11"/>
                <a:gd name="T29" fmla="*/ 22 h 23"/>
                <a:gd name="T30" fmla="*/ 11 w 11"/>
                <a:gd name="T31" fmla="*/ 23 h 23"/>
                <a:gd name="T32" fmla="*/ 5 w 11"/>
                <a:gd name="T33" fmla="*/ 23 h 23"/>
                <a:gd name="T34" fmla="*/ 0 w 11"/>
                <a:gd name="T35" fmla="*/ 23 h 23"/>
                <a:gd name="T36" fmla="*/ 0 w 11"/>
                <a:gd name="T3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3">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1" y="0"/>
                  </a:cubicBezTo>
                  <a:cubicBezTo>
                    <a:pt x="11" y="1"/>
                    <a:pt x="11" y="1"/>
                    <a:pt x="11" y="1"/>
                  </a:cubicBezTo>
                  <a:cubicBezTo>
                    <a:pt x="11" y="1"/>
                    <a:pt x="11" y="1"/>
                    <a:pt x="11" y="1"/>
                  </a:cubicBezTo>
                  <a:cubicBezTo>
                    <a:pt x="9" y="1"/>
                    <a:pt x="8" y="1"/>
                    <a:pt x="8" y="3"/>
                  </a:cubicBezTo>
                  <a:cubicBezTo>
                    <a:pt x="8" y="20"/>
                    <a:pt x="8" y="20"/>
                    <a:pt x="8" y="20"/>
                  </a:cubicBezTo>
                  <a:cubicBezTo>
                    <a:pt x="8" y="22"/>
                    <a:pt x="9" y="22"/>
                    <a:pt x="11" y="22"/>
                  </a:cubicBezTo>
                  <a:cubicBezTo>
                    <a:pt x="11" y="22"/>
                    <a:pt x="11" y="22"/>
                    <a:pt x="11" y="22"/>
                  </a:cubicBezTo>
                  <a:cubicBezTo>
                    <a:pt x="11" y="23"/>
                    <a:pt x="11" y="23"/>
                    <a:pt x="11" y="23"/>
                  </a:cubicBezTo>
                  <a:cubicBezTo>
                    <a:pt x="9" y="23"/>
                    <a:pt x="7" y="23"/>
                    <a:pt x="5" y="23"/>
                  </a:cubicBezTo>
                  <a:cubicBezTo>
                    <a:pt x="3"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15">
              <a:extLst>
                <a:ext uri="{FF2B5EF4-FFF2-40B4-BE49-F238E27FC236}">
                  <a16:creationId xmlns:a16="http://schemas.microsoft.com/office/drawing/2014/main" id="{CC9A7A34-351D-60EF-9430-1691A815D787}"/>
                </a:ext>
              </a:extLst>
            </p:cNvPr>
            <p:cNvSpPr>
              <a:spLocks/>
            </p:cNvSpPr>
            <p:nvPr userDrawn="1"/>
          </p:nvSpPr>
          <p:spPr bwMode="auto">
            <a:xfrm>
              <a:off x="11734800" y="525463"/>
              <a:ext cx="38100" cy="33337"/>
            </a:xfrm>
            <a:custGeom>
              <a:avLst/>
              <a:gdLst>
                <a:gd name="T0" fmla="*/ 22 w 27"/>
                <a:gd name="T1" fmla="*/ 17 h 23"/>
                <a:gd name="T2" fmla="*/ 22 w 27"/>
                <a:gd name="T3" fmla="*/ 16 h 23"/>
                <a:gd name="T4" fmla="*/ 22 w 27"/>
                <a:gd name="T5" fmla="*/ 4 h 23"/>
                <a:gd name="T6" fmla="*/ 19 w 27"/>
                <a:gd name="T7" fmla="*/ 1 h 23"/>
                <a:gd name="T8" fmla="*/ 18 w 27"/>
                <a:gd name="T9" fmla="*/ 1 h 23"/>
                <a:gd name="T10" fmla="*/ 18 w 27"/>
                <a:gd name="T11" fmla="*/ 0 h 23"/>
                <a:gd name="T12" fmla="*/ 23 w 27"/>
                <a:gd name="T13" fmla="*/ 0 h 23"/>
                <a:gd name="T14" fmla="*/ 27 w 27"/>
                <a:gd name="T15" fmla="*/ 0 h 23"/>
                <a:gd name="T16" fmla="*/ 27 w 27"/>
                <a:gd name="T17" fmla="*/ 1 h 23"/>
                <a:gd name="T18" fmla="*/ 26 w 27"/>
                <a:gd name="T19" fmla="*/ 1 h 23"/>
                <a:gd name="T20" fmla="*/ 23 w 27"/>
                <a:gd name="T21" fmla="*/ 5 h 23"/>
                <a:gd name="T22" fmla="*/ 23 w 27"/>
                <a:gd name="T23" fmla="*/ 20 h 23"/>
                <a:gd name="T24" fmla="*/ 23 w 27"/>
                <a:gd name="T25" fmla="*/ 23 h 23"/>
                <a:gd name="T26" fmla="*/ 22 w 27"/>
                <a:gd name="T27" fmla="*/ 23 h 23"/>
                <a:gd name="T28" fmla="*/ 5 w 27"/>
                <a:gd name="T29" fmla="*/ 5 h 23"/>
                <a:gd name="T30" fmla="*/ 5 w 27"/>
                <a:gd name="T31" fmla="*/ 18 h 23"/>
                <a:gd name="T32" fmla="*/ 9 w 27"/>
                <a:gd name="T33" fmla="*/ 22 h 23"/>
                <a:gd name="T34" fmla="*/ 9 w 27"/>
                <a:gd name="T35" fmla="*/ 22 h 23"/>
                <a:gd name="T36" fmla="*/ 9 w 27"/>
                <a:gd name="T37" fmla="*/ 23 h 23"/>
                <a:gd name="T38" fmla="*/ 5 w 27"/>
                <a:gd name="T39" fmla="*/ 23 h 23"/>
                <a:gd name="T40" fmla="*/ 0 w 27"/>
                <a:gd name="T41" fmla="*/ 23 h 23"/>
                <a:gd name="T42" fmla="*/ 0 w 27"/>
                <a:gd name="T43" fmla="*/ 22 h 23"/>
                <a:gd name="T44" fmla="*/ 1 w 27"/>
                <a:gd name="T45" fmla="*/ 22 h 23"/>
                <a:gd name="T46" fmla="*/ 4 w 27"/>
                <a:gd name="T47" fmla="*/ 18 h 23"/>
                <a:gd name="T48" fmla="*/ 4 w 27"/>
                <a:gd name="T49" fmla="*/ 4 h 23"/>
                <a:gd name="T50" fmla="*/ 1 w 27"/>
                <a:gd name="T51" fmla="*/ 1 h 23"/>
                <a:gd name="T52" fmla="*/ 0 w 27"/>
                <a:gd name="T53" fmla="*/ 1 h 23"/>
                <a:gd name="T54" fmla="*/ 0 w 27"/>
                <a:gd name="T55" fmla="*/ 0 h 23"/>
                <a:gd name="T56" fmla="*/ 4 w 27"/>
                <a:gd name="T57" fmla="*/ 0 h 23"/>
                <a:gd name="T58" fmla="*/ 7 w 27"/>
                <a:gd name="T59" fmla="*/ 0 h 23"/>
                <a:gd name="T60" fmla="*/ 22 w 27"/>
                <a:gd name="T6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3">
                  <a:moveTo>
                    <a:pt x="22" y="17"/>
                  </a:moveTo>
                  <a:cubicBezTo>
                    <a:pt x="22" y="16"/>
                    <a:pt x="22" y="16"/>
                    <a:pt x="22" y="16"/>
                  </a:cubicBezTo>
                  <a:cubicBezTo>
                    <a:pt x="22" y="4"/>
                    <a:pt x="22" y="4"/>
                    <a:pt x="22" y="4"/>
                  </a:cubicBezTo>
                  <a:cubicBezTo>
                    <a:pt x="22" y="2"/>
                    <a:pt x="20" y="1"/>
                    <a:pt x="19" y="1"/>
                  </a:cubicBezTo>
                  <a:cubicBezTo>
                    <a:pt x="18" y="1"/>
                    <a:pt x="18" y="1"/>
                    <a:pt x="18" y="1"/>
                  </a:cubicBezTo>
                  <a:cubicBezTo>
                    <a:pt x="18" y="0"/>
                    <a:pt x="18" y="0"/>
                    <a:pt x="18" y="0"/>
                  </a:cubicBezTo>
                  <a:cubicBezTo>
                    <a:pt x="20" y="0"/>
                    <a:pt x="21" y="0"/>
                    <a:pt x="23" y="0"/>
                  </a:cubicBezTo>
                  <a:cubicBezTo>
                    <a:pt x="24" y="0"/>
                    <a:pt x="25" y="0"/>
                    <a:pt x="27" y="0"/>
                  </a:cubicBezTo>
                  <a:cubicBezTo>
                    <a:pt x="27" y="1"/>
                    <a:pt x="27" y="1"/>
                    <a:pt x="27" y="1"/>
                  </a:cubicBezTo>
                  <a:cubicBezTo>
                    <a:pt x="26" y="1"/>
                    <a:pt x="26" y="1"/>
                    <a:pt x="26" y="1"/>
                  </a:cubicBezTo>
                  <a:cubicBezTo>
                    <a:pt x="25" y="1"/>
                    <a:pt x="23" y="2"/>
                    <a:pt x="23" y="5"/>
                  </a:cubicBezTo>
                  <a:cubicBezTo>
                    <a:pt x="23" y="20"/>
                    <a:pt x="23" y="20"/>
                    <a:pt x="23" y="20"/>
                  </a:cubicBezTo>
                  <a:cubicBezTo>
                    <a:pt x="23" y="21"/>
                    <a:pt x="23" y="22"/>
                    <a:pt x="23" y="23"/>
                  </a:cubicBezTo>
                  <a:cubicBezTo>
                    <a:pt x="22" y="23"/>
                    <a:pt x="22" y="23"/>
                    <a:pt x="22" y="23"/>
                  </a:cubicBezTo>
                  <a:cubicBezTo>
                    <a:pt x="5" y="5"/>
                    <a:pt x="5" y="5"/>
                    <a:pt x="5" y="5"/>
                  </a:cubicBezTo>
                  <a:cubicBezTo>
                    <a:pt x="5" y="18"/>
                    <a:pt x="5" y="18"/>
                    <a:pt x="5" y="18"/>
                  </a:cubicBezTo>
                  <a:cubicBezTo>
                    <a:pt x="5" y="21"/>
                    <a:pt x="6" y="22"/>
                    <a:pt x="9" y="22"/>
                  </a:cubicBezTo>
                  <a:cubicBezTo>
                    <a:pt x="9" y="22"/>
                    <a:pt x="9" y="22"/>
                    <a:pt x="9" y="22"/>
                  </a:cubicBezTo>
                  <a:cubicBezTo>
                    <a:pt x="9" y="23"/>
                    <a:pt x="9" y="23"/>
                    <a:pt x="9" y="23"/>
                  </a:cubicBezTo>
                  <a:cubicBezTo>
                    <a:pt x="8" y="23"/>
                    <a:pt x="6" y="23"/>
                    <a:pt x="5" y="23"/>
                  </a:cubicBezTo>
                  <a:cubicBezTo>
                    <a:pt x="3" y="23"/>
                    <a:pt x="2" y="23"/>
                    <a:pt x="0" y="23"/>
                  </a:cubicBezTo>
                  <a:cubicBezTo>
                    <a:pt x="0" y="22"/>
                    <a:pt x="0" y="22"/>
                    <a:pt x="0" y="22"/>
                  </a:cubicBezTo>
                  <a:cubicBezTo>
                    <a:pt x="1" y="22"/>
                    <a:pt x="1" y="22"/>
                    <a:pt x="1" y="22"/>
                  </a:cubicBezTo>
                  <a:cubicBezTo>
                    <a:pt x="3" y="22"/>
                    <a:pt x="4" y="20"/>
                    <a:pt x="4" y="18"/>
                  </a:cubicBezTo>
                  <a:cubicBezTo>
                    <a:pt x="4" y="4"/>
                    <a:pt x="4" y="4"/>
                    <a:pt x="4" y="4"/>
                  </a:cubicBezTo>
                  <a:cubicBezTo>
                    <a:pt x="4" y="2"/>
                    <a:pt x="2" y="1"/>
                    <a:pt x="1" y="1"/>
                  </a:cubicBezTo>
                  <a:cubicBezTo>
                    <a:pt x="0" y="1"/>
                    <a:pt x="0" y="1"/>
                    <a:pt x="0" y="1"/>
                  </a:cubicBezTo>
                  <a:cubicBezTo>
                    <a:pt x="0" y="0"/>
                    <a:pt x="0" y="0"/>
                    <a:pt x="0" y="0"/>
                  </a:cubicBezTo>
                  <a:cubicBezTo>
                    <a:pt x="2" y="0"/>
                    <a:pt x="3" y="0"/>
                    <a:pt x="4" y="0"/>
                  </a:cubicBezTo>
                  <a:cubicBezTo>
                    <a:pt x="5" y="0"/>
                    <a:pt x="6" y="0"/>
                    <a:pt x="7" y="0"/>
                  </a:cubicBezTo>
                  <a:lnTo>
                    <a:pt x="22" y="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16">
              <a:extLst>
                <a:ext uri="{FF2B5EF4-FFF2-40B4-BE49-F238E27FC236}">
                  <a16:creationId xmlns:a16="http://schemas.microsoft.com/office/drawing/2014/main" id="{DEC569C6-A9CD-830D-7E6F-31C7B485FA6E}"/>
                </a:ext>
              </a:extLst>
            </p:cNvPr>
            <p:cNvSpPr>
              <a:spLocks/>
            </p:cNvSpPr>
            <p:nvPr userDrawn="1"/>
          </p:nvSpPr>
          <p:spPr bwMode="auto">
            <a:xfrm>
              <a:off x="11774488" y="525463"/>
              <a:ext cx="26988" cy="33337"/>
            </a:xfrm>
            <a:custGeom>
              <a:avLst/>
              <a:gdLst>
                <a:gd name="T0" fmla="*/ 0 w 19"/>
                <a:gd name="T1" fmla="*/ 22 h 23"/>
                <a:gd name="T2" fmla="*/ 1 w 19"/>
                <a:gd name="T3" fmla="*/ 22 h 23"/>
                <a:gd name="T4" fmla="*/ 3 w 19"/>
                <a:gd name="T5" fmla="*/ 20 h 23"/>
                <a:gd name="T6" fmla="*/ 3 w 19"/>
                <a:gd name="T7" fmla="*/ 3 h 23"/>
                <a:gd name="T8" fmla="*/ 1 w 19"/>
                <a:gd name="T9" fmla="*/ 1 h 23"/>
                <a:gd name="T10" fmla="*/ 0 w 19"/>
                <a:gd name="T11" fmla="*/ 1 h 23"/>
                <a:gd name="T12" fmla="*/ 0 w 19"/>
                <a:gd name="T13" fmla="*/ 0 h 23"/>
                <a:gd name="T14" fmla="*/ 8 w 19"/>
                <a:gd name="T15" fmla="*/ 0 h 23"/>
                <a:gd name="T16" fmla="*/ 17 w 19"/>
                <a:gd name="T17" fmla="*/ 0 h 23"/>
                <a:gd name="T18" fmla="*/ 17 w 19"/>
                <a:gd name="T19" fmla="*/ 5 h 23"/>
                <a:gd name="T20" fmla="*/ 16 w 19"/>
                <a:gd name="T21" fmla="*/ 5 h 23"/>
                <a:gd name="T22" fmla="*/ 12 w 19"/>
                <a:gd name="T23" fmla="*/ 2 h 23"/>
                <a:gd name="T24" fmla="*/ 7 w 19"/>
                <a:gd name="T25" fmla="*/ 2 h 23"/>
                <a:gd name="T26" fmla="*/ 7 w 19"/>
                <a:gd name="T27" fmla="*/ 10 h 23"/>
                <a:gd name="T28" fmla="*/ 11 w 19"/>
                <a:gd name="T29" fmla="*/ 10 h 23"/>
                <a:gd name="T30" fmla="*/ 14 w 19"/>
                <a:gd name="T31" fmla="*/ 7 h 23"/>
                <a:gd name="T32" fmla="*/ 15 w 19"/>
                <a:gd name="T33" fmla="*/ 7 h 23"/>
                <a:gd name="T34" fmla="*/ 15 w 19"/>
                <a:gd name="T35" fmla="*/ 11 h 23"/>
                <a:gd name="T36" fmla="*/ 15 w 19"/>
                <a:gd name="T37" fmla="*/ 15 h 23"/>
                <a:gd name="T38" fmla="*/ 14 w 19"/>
                <a:gd name="T39" fmla="*/ 15 h 23"/>
                <a:gd name="T40" fmla="*/ 11 w 19"/>
                <a:gd name="T41" fmla="*/ 12 h 23"/>
                <a:gd name="T42" fmla="*/ 7 w 19"/>
                <a:gd name="T43" fmla="*/ 12 h 23"/>
                <a:gd name="T44" fmla="*/ 7 w 19"/>
                <a:gd name="T45" fmla="*/ 19 h 23"/>
                <a:gd name="T46" fmla="*/ 11 w 19"/>
                <a:gd name="T47" fmla="*/ 21 h 23"/>
                <a:gd name="T48" fmla="*/ 18 w 19"/>
                <a:gd name="T49" fmla="*/ 18 h 23"/>
                <a:gd name="T50" fmla="*/ 19 w 19"/>
                <a:gd name="T51" fmla="*/ 18 h 23"/>
                <a:gd name="T52" fmla="*/ 18 w 19"/>
                <a:gd name="T53" fmla="*/ 23 h 23"/>
                <a:gd name="T54" fmla="*/ 9 w 19"/>
                <a:gd name="T55" fmla="*/ 23 h 23"/>
                <a:gd name="T56" fmla="*/ 0 w 19"/>
                <a:gd name="T57" fmla="*/ 23 h 23"/>
                <a:gd name="T58" fmla="*/ 0 w 19"/>
                <a:gd name="T5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23">
                  <a:moveTo>
                    <a:pt x="0" y="22"/>
                  </a:moveTo>
                  <a:cubicBezTo>
                    <a:pt x="1" y="22"/>
                    <a:pt x="1" y="22"/>
                    <a:pt x="1" y="22"/>
                  </a:cubicBezTo>
                  <a:cubicBezTo>
                    <a:pt x="2" y="22"/>
                    <a:pt x="3" y="22"/>
                    <a:pt x="3" y="20"/>
                  </a:cubicBezTo>
                  <a:cubicBezTo>
                    <a:pt x="3" y="3"/>
                    <a:pt x="3" y="3"/>
                    <a:pt x="3" y="3"/>
                  </a:cubicBezTo>
                  <a:cubicBezTo>
                    <a:pt x="3" y="1"/>
                    <a:pt x="2" y="1"/>
                    <a:pt x="1" y="1"/>
                  </a:cubicBezTo>
                  <a:cubicBezTo>
                    <a:pt x="0" y="1"/>
                    <a:pt x="0" y="1"/>
                    <a:pt x="0" y="1"/>
                  </a:cubicBezTo>
                  <a:cubicBezTo>
                    <a:pt x="0" y="0"/>
                    <a:pt x="0" y="0"/>
                    <a:pt x="0" y="0"/>
                  </a:cubicBezTo>
                  <a:cubicBezTo>
                    <a:pt x="2" y="0"/>
                    <a:pt x="6" y="0"/>
                    <a:pt x="8" y="0"/>
                  </a:cubicBezTo>
                  <a:cubicBezTo>
                    <a:pt x="11" y="0"/>
                    <a:pt x="14" y="0"/>
                    <a:pt x="17" y="0"/>
                  </a:cubicBezTo>
                  <a:cubicBezTo>
                    <a:pt x="17" y="2"/>
                    <a:pt x="17" y="4"/>
                    <a:pt x="17" y="5"/>
                  </a:cubicBezTo>
                  <a:cubicBezTo>
                    <a:pt x="16" y="5"/>
                    <a:pt x="16" y="5"/>
                    <a:pt x="16" y="5"/>
                  </a:cubicBezTo>
                  <a:cubicBezTo>
                    <a:pt x="16" y="3"/>
                    <a:pt x="15" y="2"/>
                    <a:pt x="12" y="2"/>
                  </a:cubicBezTo>
                  <a:cubicBezTo>
                    <a:pt x="7" y="2"/>
                    <a:pt x="7" y="2"/>
                    <a:pt x="7" y="2"/>
                  </a:cubicBezTo>
                  <a:cubicBezTo>
                    <a:pt x="7" y="10"/>
                    <a:pt x="7" y="10"/>
                    <a:pt x="7" y="10"/>
                  </a:cubicBezTo>
                  <a:cubicBezTo>
                    <a:pt x="11" y="10"/>
                    <a:pt x="11" y="10"/>
                    <a:pt x="11" y="10"/>
                  </a:cubicBezTo>
                  <a:cubicBezTo>
                    <a:pt x="13" y="10"/>
                    <a:pt x="13" y="9"/>
                    <a:pt x="14" y="7"/>
                  </a:cubicBezTo>
                  <a:cubicBezTo>
                    <a:pt x="15" y="7"/>
                    <a:pt x="15" y="7"/>
                    <a:pt x="15" y="7"/>
                  </a:cubicBezTo>
                  <a:cubicBezTo>
                    <a:pt x="15" y="9"/>
                    <a:pt x="15" y="10"/>
                    <a:pt x="15" y="11"/>
                  </a:cubicBezTo>
                  <a:cubicBezTo>
                    <a:pt x="15" y="12"/>
                    <a:pt x="15" y="14"/>
                    <a:pt x="15" y="15"/>
                  </a:cubicBezTo>
                  <a:cubicBezTo>
                    <a:pt x="14" y="15"/>
                    <a:pt x="14" y="15"/>
                    <a:pt x="14" y="15"/>
                  </a:cubicBezTo>
                  <a:cubicBezTo>
                    <a:pt x="13" y="13"/>
                    <a:pt x="13" y="12"/>
                    <a:pt x="11" y="12"/>
                  </a:cubicBezTo>
                  <a:cubicBezTo>
                    <a:pt x="7" y="12"/>
                    <a:pt x="7" y="12"/>
                    <a:pt x="7" y="12"/>
                  </a:cubicBezTo>
                  <a:cubicBezTo>
                    <a:pt x="7" y="19"/>
                    <a:pt x="7" y="19"/>
                    <a:pt x="7" y="19"/>
                  </a:cubicBezTo>
                  <a:cubicBezTo>
                    <a:pt x="7" y="21"/>
                    <a:pt x="9" y="21"/>
                    <a:pt x="11" y="21"/>
                  </a:cubicBezTo>
                  <a:cubicBezTo>
                    <a:pt x="15" y="21"/>
                    <a:pt x="17" y="21"/>
                    <a:pt x="18" y="18"/>
                  </a:cubicBezTo>
                  <a:cubicBezTo>
                    <a:pt x="19" y="18"/>
                    <a:pt x="19" y="18"/>
                    <a:pt x="19" y="18"/>
                  </a:cubicBezTo>
                  <a:cubicBezTo>
                    <a:pt x="18" y="19"/>
                    <a:pt x="18" y="21"/>
                    <a:pt x="18" y="23"/>
                  </a:cubicBezTo>
                  <a:cubicBezTo>
                    <a:pt x="16" y="23"/>
                    <a:pt x="12" y="23"/>
                    <a:pt x="9" y="23"/>
                  </a:cubicBezTo>
                  <a:cubicBezTo>
                    <a:pt x="6" y="23"/>
                    <a:pt x="2"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7" name="Freeform 17">
              <a:extLst>
                <a:ext uri="{FF2B5EF4-FFF2-40B4-BE49-F238E27FC236}">
                  <a16:creationId xmlns:a16="http://schemas.microsoft.com/office/drawing/2014/main" id="{9373108A-3892-433E-0442-88669DCB4308}"/>
                </a:ext>
              </a:extLst>
            </p:cNvPr>
            <p:cNvSpPr>
              <a:spLocks/>
            </p:cNvSpPr>
            <p:nvPr userDrawn="1"/>
          </p:nvSpPr>
          <p:spPr bwMode="auto">
            <a:xfrm>
              <a:off x="11804650" y="525463"/>
              <a:ext cx="19050" cy="33337"/>
            </a:xfrm>
            <a:custGeom>
              <a:avLst/>
              <a:gdLst>
                <a:gd name="T0" fmla="*/ 11 w 13"/>
                <a:gd name="T1" fmla="*/ 5 h 23"/>
                <a:gd name="T2" fmla="*/ 8 w 13"/>
                <a:gd name="T3" fmla="*/ 1 h 23"/>
                <a:gd name="T4" fmla="*/ 4 w 13"/>
                <a:gd name="T5" fmla="*/ 5 h 23"/>
                <a:gd name="T6" fmla="*/ 13 w 13"/>
                <a:gd name="T7" fmla="*/ 17 h 23"/>
                <a:gd name="T8" fmla="*/ 5 w 13"/>
                <a:gd name="T9" fmla="*/ 23 h 23"/>
                <a:gd name="T10" fmla="*/ 0 w 13"/>
                <a:gd name="T11" fmla="*/ 22 h 23"/>
                <a:gd name="T12" fmla="*/ 0 w 13"/>
                <a:gd name="T13" fmla="*/ 17 h 23"/>
                <a:gd name="T14" fmla="*/ 1 w 13"/>
                <a:gd name="T15" fmla="*/ 17 h 23"/>
                <a:gd name="T16" fmla="*/ 6 w 13"/>
                <a:gd name="T17" fmla="*/ 22 h 23"/>
                <a:gd name="T18" fmla="*/ 10 w 13"/>
                <a:gd name="T19" fmla="*/ 18 h 23"/>
                <a:gd name="T20" fmla="*/ 0 w 13"/>
                <a:gd name="T21" fmla="*/ 6 h 23"/>
                <a:gd name="T22" fmla="*/ 7 w 13"/>
                <a:gd name="T23" fmla="*/ 0 h 23"/>
                <a:gd name="T24" fmla="*/ 12 w 13"/>
                <a:gd name="T25" fmla="*/ 0 h 23"/>
                <a:gd name="T26" fmla="*/ 12 w 13"/>
                <a:gd name="T27" fmla="*/ 5 h 23"/>
                <a:gd name="T28" fmla="*/ 11 w 13"/>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3">
                  <a:moveTo>
                    <a:pt x="11" y="5"/>
                  </a:moveTo>
                  <a:cubicBezTo>
                    <a:pt x="11" y="3"/>
                    <a:pt x="10" y="1"/>
                    <a:pt x="8" y="1"/>
                  </a:cubicBezTo>
                  <a:cubicBezTo>
                    <a:pt x="5" y="1"/>
                    <a:pt x="4" y="2"/>
                    <a:pt x="4" y="5"/>
                  </a:cubicBezTo>
                  <a:cubicBezTo>
                    <a:pt x="4" y="10"/>
                    <a:pt x="13" y="9"/>
                    <a:pt x="13" y="17"/>
                  </a:cubicBezTo>
                  <a:cubicBezTo>
                    <a:pt x="13" y="21"/>
                    <a:pt x="10" y="23"/>
                    <a:pt x="5" y="23"/>
                  </a:cubicBezTo>
                  <a:cubicBezTo>
                    <a:pt x="4" y="23"/>
                    <a:pt x="2" y="23"/>
                    <a:pt x="0"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7" y="0"/>
                  </a:cubicBezTo>
                  <a:cubicBezTo>
                    <a:pt x="8" y="0"/>
                    <a:pt x="11" y="0"/>
                    <a:pt x="12" y="0"/>
                  </a:cubicBezTo>
                  <a:cubicBezTo>
                    <a:pt x="12" y="2"/>
                    <a:pt x="12" y="3"/>
                    <a:pt x="12" y="5"/>
                  </a:cubicBezTo>
                  <a:lnTo>
                    <a:pt x="11"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8" name="Freeform 18">
              <a:extLst>
                <a:ext uri="{FF2B5EF4-FFF2-40B4-BE49-F238E27FC236}">
                  <a16:creationId xmlns:a16="http://schemas.microsoft.com/office/drawing/2014/main" id="{49EADA3D-DA9B-FD3A-DC28-DF141473EAEA}"/>
                </a:ext>
              </a:extLst>
            </p:cNvPr>
            <p:cNvSpPr>
              <a:spLocks/>
            </p:cNvSpPr>
            <p:nvPr userDrawn="1"/>
          </p:nvSpPr>
          <p:spPr bwMode="auto">
            <a:xfrm>
              <a:off x="11826875" y="525463"/>
              <a:ext cx="20638"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1"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8"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9">
              <a:extLst>
                <a:ext uri="{FF2B5EF4-FFF2-40B4-BE49-F238E27FC236}">
                  <a16:creationId xmlns:a16="http://schemas.microsoft.com/office/drawing/2014/main" id="{45782CDF-6836-24D4-C7E5-FB9DC2F3653C}"/>
                </a:ext>
              </a:extLst>
            </p:cNvPr>
            <p:cNvSpPr>
              <a:spLocks/>
            </p:cNvSpPr>
            <p:nvPr userDrawn="1"/>
          </p:nvSpPr>
          <p:spPr bwMode="auto">
            <a:xfrm>
              <a:off x="11863388"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1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1" y="20"/>
                    <a:pt x="0" y="19"/>
                    <a:pt x="0" y="17"/>
                  </a:cubicBezTo>
                  <a:cubicBezTo>
                    <a:pt x="1" y="17"/>
                    <a:pt x="1" y="17"/>
                    <a:pt x="1" y="17"/>
                  </a:cubicBezTo>
                  <a:cubicBezTo>
                    <a:pt x="2" y="20"/>
                    <a:pt x="3" y="22"/>
                    <a:pt x="6" y="22"/>
                  </a:cubicBezTo>
                  <a:cubicBezTo>
                    <a:pt x="8" y="22"/>
                    <a:pt x="10" y="21"/>
                    <a:pt x="10" y="18"/>
                  </a:cubicBezTo>
                  <a:cubicBezTo>
                    <a:pt x="10" y="13"/>
                    <a:pt x="1" y="14"/>
                    <a:pt x="1" y="6"/>
                  </a:cubicBezTo>
                  <a:cubicBezTo>
                    <a:pt x="1" y="2"/>
                    <a:pt x="4" y="0"/>
                    <a:pt x="8" y="0"/>
                  </a:cubicBezTo>
                  <a:cubicBezTo>
                    <a:pt x="9" y="0"/>
                    <a:pt x="11" y="0"/>
                    <a:pt x="12" y="0"/>
                  </a:cubicBezTo>
                  <a:cubicBezTo>
                    <a:pt x="12" y="2"/>
                    <a:pt x="13"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20">
              <a:extLst>
                <a:ext uri="{FF2B5EF4-FFF2-40B4-BE49-F238E27FC236}">
                  <a16:creationId xmlns:a16="http://schemas.microsoft.com/office/drawing/2014/main" id="{2C38AFE3-CE8F-CBA6-FF4F-6822FE4053F2}"/>
                </a:ext>
              </a:extLst>
            </p:cNvPr>
            <p:cNvSpPr>
              <a:spLocks/>
            </p:cNvSpPr>
            <p:nvPr userDrawn="1"/>
          </p:nvSpPr>
          <p:spPr bwMode="auto">
            <a:xfrm>
              <a:off x="11885613" y="525463"/>
              <a:ext cx="30163" cy="33337"/>
            </a:xfrm>
            <a:custGeom>
              <a:avLst/>
              <a:gdLst>
                <a:gd name="T0" fmla="*/ 20 w 21"/>
                <a:gd name="T1" fmla="*/ 7 h 23"/>
                <a:gd name="T2" fmla="*/ 13 w 21"/>
                <a:gd name="T3" fmla="*/ 1 h 23"/>
                <a:gd name="T4" fmla="*/ 5 w 21"/>
                <a:gd name="T5" fmla="*/ 11 h 23"/>
                <a:gd name="T6" fmla="*/ 14 w 21"/>
                <a:gd name="T7" fmla="*/ 22 h 23"/>
                <a:gd name="T8" fmla="*/ 20 w 21"/>
                <a:gd name="T9" fmla="*/ 17 h 23"/>
                <a:gd name="T10" fmla="*/ 21 w 21"/>
                <a:gd name="T11" fmla="*/ 17 h 23"/>
                <a:gd name="T12" fmla="*/ 21 w 21"/>
                <a:gd name="T13" fmla="*/ 22 h 23"/>
                <a:gd name="T14" fmla="*/ 13 w 21"/>
                <a:gd name="T15" fmla="*/ 23 h 23"/>
                <a:gd name="T16" fmla="*/ 0 w 21"/>
                <a:gd name="T17" fmla="*/ 11 h 23"/>
                <a:gd name="T18" fmla="*/ 13 w 21"/>
                <a:gd name="T19" fmla="*/ 0 h 23"/>
                <a:gd name="T20" fmla="*/ 21 w 21"/>
                <a:gd name="T21" fmla="*/ 1 h 23"/>
                <a:gd name="T22" fmla="*/ 21 w 21"/>
                <a:gd name="T23" fmla="*/ 7 h 23"/>
                <a:gd name="T24" fmla="*/ 20 w 21"/>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3">
                  <a:moveTo>
                    <a:pt x="20" y="7"/>
                  </a:moveTo>
                  <a:cubicBezTo>
                    <a:pt x="19" y="4"/>
                    <a:pt x="18" y="1"/>
                    <a:pt x="13" y="1"/>
                  </a:cubicBezTo>
                  <a:cubicBezTo>
                    <a:pt x="8" y="1"/>
                    <a:pt x="5" y="5"/>
                    <a:pt x="5" y="11"/>
                  </a:cubicBezTo>
                  <a:cubicBezTo>
                    <a:pt x="5" y="16"/>
                    <a:pt x="8" y="22"/>
                    <a:pt x="14" y="22"/>
                  </a:cubicBezTo>
                  <a:cubicBezTo>
                    <a:pt x="17" y="22"/>
                    <a:pt x="20" y="20"/>
                    <a:pt x="20" y="17"/>
                  </a:cubicBezTo>
                  <a:cubicBezTo>
                    <a:pt x="21" y="17"/>
                    <a:pt x="21" y="17"/>
                    <a:pt x="21" y="17"/>
                  </a:cubicBezTo>
                  <a:cubicBezTo>
                    <a:pt x="21" y="18"/>
                    <a:pt x="21" y="20"/>
                    <a:pt x="21" y="22"/>
                  </a:cubicBezTo>
                  <a:cubicBezTo>
                    <a:pt x="19" y="23"/>
                    <a:pt x="16" y="23"/>
                    <a:pt x="13" y="23"/>
                  </a:cubicBezTo>
                  <a:cubicBezTo>
                    <a:pt x="6" y="23"/>
                    <a:pt x="0" y="19"/>
                    <a:pt x="0" y="11"/>
                  </a:cubicBezTo>
                  <a:cubicBezTo>
                    <a:pt x="0" y="4"/>
                    <a:pt x="6" y="0"/>
                    <a:pt x="13" y="0"/>
                  </a:cubicBezTo>
                  <a:cubicBezTo>
                    <a:pt x="17" y="0"/>
                    <a:pt x="18" y="1"/>
                    <a:pt x="21" y="1"/>
                  </a:cubicBezTo>
                  <a:cubicBezTo>
                    <a:pt x="21" y="3"/>
                    <a:pt x="21" y="5"/>
                    <a:pt x="21" y="7"/>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21">
              <a:extLst>
                <a:ext uri="{FF2B5EF4-FFF2-40B4-BE49-F238E27FC236}">
                  <a16:creationId xmlns:a16="http://schemas.microsoft.com/office/drawing/2014/main" id="{2D9B8582-E56A-F5B4-27E4-C2EC06B98C7F}"/>
                </a:ext>
              </a:extLst>
            </p:cNvPr>
            <p:cNvSpPr>
              <a:spLocks/>
            </p:cNvSpPr>
            <p:nvPr userDrawn="1"/>
          </p:nvSpPr>
          <p:spPr bwMode="auto">
            <a:xfrm>
              <a:off x="11920538" y="525463"/>
              <a:ext cx="34925" cy="33337"/>
            </a:xfrm>
            <a:custGeom>
              <a:avLst/>
              <a:gdLst>
                <a:gd name="T0" fmla="*/ 7 w 25"/>
                <a:gd name="T1" fmla="*/ 20 h 23"/>
                <a:gd name="T2" fmla="*/ 9 w 25"/>
                <a:gd name="T3" fmla="*/ 22 h 23"/>
                <a:gd name="T4" fmla="*/ 10 w 25"/>
                <a:gd name="T5" fmla="*/ 22 h 23"/>
                <a:gd name="T6" fmla="*/ 10 w 25"/>
                <a:gd name="T7" fmla="*/ 23 h 23"/>
                <a:gd name="T8" fmla="*/ 5 w 25"/>
                <a:gd name="T9" fmla="*/ 23 h 23"/>
                <a:gd name="T10" fmla="*/ 0 w 25"/>
                <a:gd name="T11" fmla="*/ 23 h 23"/>
                <a:gd name="T12" fmla="*/ 0 w 25"/>
                <a:gd name="T13" fmla="*/ 22 h 23"/>
                <a:gd name="T14" fmla="*/ 0 w 25"/>
                <a:gd name="T15" fmla="*/ 22 h 23"/>
                <a:gd name="T16" fmla="*/ 3 w 25"/>
                <a:gd name="T17" fmla="*/ 20 h 23"/>
                <a:gd name="T18" fmla="*/ 3 w 25"/>
                <a:gd name="T19" fmla="*/ 3 h 23"/>
                <a:gd name="T20" fmla="*/ 0 w 25"/>
                <a:gd name="T21" fmla="*/ 1 h 23"/>
                <a:gd name="T22" fmla="*/ 0 w 25"/>
                <a:gd name="T23" fmla="*/ 1 h 23"/>
                <a:gd name="T24" fmla="*/ 0 w 25"/>
                <a:gd name="T25" fmla="*/ 0 h 23"/>
                <a:gd name="T26" fmla="*/ 5 w 25"/>
                <a:gd name="T27" fmla="*/ 0 h 23"/>
                <a:gd name="T28" fmla="*/ 10 w 25"/>
                <a:gd name="T29" fmla="*/ 0 h 23"/>
                <a:gd name="T30" fmla="*/ 10 w 25"/>
                <a:gd name="T31" fmla="*/ 1 h 23"/>
                <a:gd name="T32" fmla="*/ 9 w 25"/>
                <a:gd name="T33" fmla="*/ 1 h 23"/>
                <a:gd name="T34" fmla="*/ 7 w 25"/>
                <a:gd name="T35" fmla="*/ 3 h 23"/>
                <a:gd name="T36" fmla="*/ 7 w 25"/>
                <a:gd name="T37" fmla="*/ 10 h 23"/>
                <a:gd name="T38" fmla="*/ 19 w 25"/>
                <a:gd name="T39" fmla="*/ 10 h 23"/>
                <a:gd name="T40" fmla="*/ 19 w 25"/>
                <a:gd name="T41" fmla="*/ 3 h 23"/>
                <a:gd name="T42" fmla="*/ 16 w 25"/>
                <a:gd name="T43" fmla="*/ 1 h 23"/>
                <a:gd name="T44" fmla="*/ 15 w 25"/>
                <a:gd name="T45" fmla="*/ 1 h 23"/>
                <a:gd name="T46" fmla="*/ 15 w 25"/>
                <a:gd name="T47" fmla="*/ 0 h 23"/>
                <a:gd name="T48" fmla="*/ 21 w 25"/>
                <a:gd name="T49" fmla="*/ 0 h 23"/>
                <a:gd name="T50" fmla="*/ 25 w 25"/>
                <a:gd name="T51" fmla="*/ 0 h 23"/>
                <a:gd name="T52" fmla="*/ 25 w 25"/>
                <a:gd name="T53" fmla="*/ 1 h 23"/>
                <a:gd name="T54" fmla="*/ 25 w 25"/>
                <a:gd name="T55" fmla="*/ 1 h 23"/>
                <a:gd name="T56" fmla="*/ 23 w 25"/>
                <a:gd name="T57" fmla="*/ 3 h 23"/>
                <a:gd name="T58" fmla="*/ 23 w 25"/>
                <a:gd name="T59" fmla="*/ 20 h 23"/>
                <a:gd name="T60" fmla="*/ 25 w 25"/>
                <a:gd name="T61" fmla="*/ 22 h 23"/>
                <a:gd name="T62" fmla="*/ 25 w 25"/>
                <a:gd name="T63" fmla="*/ 22 h 23"/>
                <a:gd name="T64" fmla="*/ 25 w 25"/>
                <a:gd name="T65" fmla="*/ 23 h 23"/>
                <a:gd name="T66" fmla="*/ 21 w 25"/>
                <a:gd name="T67" fmla="*/ 23 h 23"/>
                <a:gd name="T68" fmla="*/ 15 w 25"/>
                <a:gd name="T69" fmla="*/ 23 h 23"/>
                <a:gd name="T70" fmla="*/ 15 w 25"/>
                <a:gd name="T71" fmla="*/ 22 h 23"/>
                <a:gd name="T72" fmla="*/ 16 w 25"/>
                <a:gd name="T73" fmla="*/ 22 h 23"/>
                <a:gd name="T74" fmla="*/ 19 w 25"/>
                <a:gd name="T75" fmla="*/ 20 h 23"/>
                <a:gd name="T76" fmla="*/ 19 w 25"/>
                <a:gd name="T77" fmla="*/ 12 h 23"/>
                <a:gd name="T78" fmla="*/ 7 w 25"/>
                <a:gd name="T79" fmla="*/ 12 h 23"/>
                <a:gd name="T80" fmla="*/ 7 w 25"/>
                <a:gd name="T8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3">
                  <a:moveTo>
                    <a:pt x="7" y="20"/>
                  </a:moveTo>
                  <a:cubicBezTo>
                    <a:pt x="7" y="22"/>
                    <a:pt x="8" y="22"/>
                    <a:pt x="9" y="22"/>
                  </a:cubicBezTo>
                  <a:cubicBezTo>
                    <a:pt x="10" y="22"/>
                    <a:pt x="10" y="22"/>
                    <a:pt x="10" y="22"/>
                  </a:cubicBezTo>
                  <a:cubicBezTo>
                    <a:pt x="10" y="23"/>
                    <a:pt x="10" y="23"/>
                    <a:pt x="10" y="23"/>
                  </a:cubicBezTo>
                  <a:cubicBezTo>
                    <a:pt x="8" y="23"/>
                    <a:pt x="6" y="23"/>
                    <a:pt x="5" y="23"/>
                  </a:cubicBezTo>
                  <a:cubicBezTo>
                    <a:pt x="3" y="23"/>
                    <a:pt x="1" y="23"/>
                    <a:pt x="0" y="23"/>
                  </a:cubicBezTo>
                  <a:cubicBezTo>
                    <a:pt x="0" y="22"/>
                    <a:pt x="0" y="22"/>
                    <a:pt x="0" y="22"/>
                  </a:cubicBezTo>
                  <a:cubicBezTo>
                    <a:pt x="0" y="22"/>
                    <a:pt x="0" y="22"/>
                    <a:pt x="0" y="22"/>
                  </a:cubicBezTo>
                  <a:cubicBezTo>
                    <a:pt x="1" y="22"/>
                    <a:pt x="3" y="22"/>
                    <a:pt x="3" y="20"/>
                  </a:cubicBezTo>
                  <a:cubicBezTo>
                    <a:pt x="3" y="3"/>
                    <a:pt x="3" y="3"/>
                    <a:pt x="3" y="3"/>
                  </a:cubicBezTo>
                  <a:cubicBezTo>
                    <a:pt x="3" y="1"/>
                    <a:pt x="1" y="1"/>
                    <a:pt x="0" y="1"/>
                  </a:cubicBezTo>
                  <a:cubicBezTo>
                    <a:pt x="0" y="1"/>
                    <a:pt x="0" y="1"/>
                    <a:pt x="0" y="1"/>
                  </a:cubicBezTo>
                  <a:cubicBezTo>
                    <a:pt x="0" y="0"/>
                    <a:pt x="0" y="0"/>
                    <a:pt x="0" y="0"/>
                  </a:cubicBezTo>
                  <a:cubicBezTo>
                    <a:pt x="1" y="0"/>
                    <a:pt x="3" y="0"/>
                    <a:pt x="5" y="0"/>
                  </a:cubicBezTo>
                  <a:cubicBezTo>
                    <a:pt x="6" y="0"/>
                    <a:pt x="8" y="0"/>
                    <a:pt x="10" y="0"/>
                  </a:cubicBezTo>
                  <a:cubicBezTo>
                    <a:pt x="10" y="1"/>
                    <a:pt x="10" y="1"/>
                    <a:pt x="10" y="1"/>
                  </a:cubicBezTo>
                  <a:cubicBezTo>
                    <a:pt x="9" y="1"/>
                    <a:pt x="9" y="1"/>
                    <a:pt x="9" y="1"/>
                  </a:cubicBezTo>
                  <a:cubicBezTo>
                    <a:pt x="8" y="1"/>
                    <a:pt x="7" y="1"/>
                    <a:pt x="7" y="3"/>
                  </a:cubicBezTo>
                  <a:cubicBezTo>
                    <a:pt x="7" y="10"/>
                    <a:pt x="7" y="10"/>
                    <a:pt x="7" y="10"/>
                  </a:cubicBezTo>
                  <a:cubicBezTo>
                    <a:pt x="19" y="10"/>
                    <a:pt x="19" y="10"/>
                    <a:pt x="19" y="10"/>
                  </a:cubicBezTo>
                  <a:cubicBezTo>
                    <a:pt x="19" y="3"/>
                    <a:pt x="19" y="3"/>
                    <a:pt x="19" y="3"/>
                  </a:cubicBezTo>
                  <a:cubicBezTo>
                    <a:pt x="19" y="1"/>
                    <a:pt x="17" y="1"/>
                    <a:pt x="16" y="1"/>
                  </a:cubicBezTo>
                  <a:cubicBezTo>
                    <a:pt x="15" y="1"/>
                    <a:pt x="15" y="1"/>
                    <a:pt x="15" y="1"/>
                  </a:cubicBezTo>
                  <a:cubicBezTo>
                    <a:pt x="15" y="0"/>
                    <a:pt x="15" y="0"/>
                    <a:pt x="15" y="0"/>
                  </a:cubicBezTo>
                  <a:cubicBezTo>
                    <a:pt x="17" y="0"/>
                    <a:pt x="19" y="0"/>
                    <a:pt x="21" y="0"/>
                  </a:cubicBezTo>
                  <a:cubicBezTo>
                    <a:pt x="22" y="0"/>
                    <a:pt x="24" y="0"/>
                    <a:pt x="25" y="0"/>
                  </a:cubicBezTo>
                  <a:cubicBezTo>
                    <a:pt x="25" y="1"/>
                    <a:pt x="25" y="1"/>
                    <a:pt x="25" y="1"/>
                  </a:cubicBezTo>
                  <a:cubicBezTo>
                    <a:pt x="25" y="1"/>
                    <a:pt x="25" y="1"/>
                    <a:pt x="25" y="1"/>
                  </a:cubicBezTo>
                  <a:cubicBezTo>
                    <a:pt x="24" y="1"/>
                    <a:pt x="23" y="1"/>
                    <a:pt x="23" y="3"/>
                  </a:cubicBezTo>
                  <a:cubicBezTo>
                    <a:pt x="23" y="20"/>
                    <a:pt x="23" y="20"/>
                    <a:pt x="23" y="20"/>
                  </a:cubicBezTo>
                  <a:cubicBezTo>
                    <a:pt x="23" y="22"/>
                    <a:pt x="24" y="22"/>
                    <a:pt x="25" y="22"/>
                  </a:cubicBezTo>
                  <a:cubicBezTo>
                    <a:pt x="25" y="22"/>
                    <a:pt x="25" y="22"/>
                    <a:pt x="25" y="22"/>
                  </a:cubicBezTo>
                  <a:cubicBezTo>
                    <a:pt x="25" y="23"/>
                    <a:pt x="25" y="23"/>
                    <a:pt x="25" y="23"/>
                  </a:cubicBezTo>
                  <a:cubicBezTo>
                    <a:pt x="24" y="23"/>
                    <a:pt x="22" y="23"/>
                    <a:pt x="21" y="23"/>
                  </a:cubicBezTo>
                  <a:cubicBezTo>
                    <a:pt x="19" y="23"/>
                    <a:pt x="17" y="23"/>
                    <a:pt x="15" y="23"/>
                  </a:cubicBezTo>
                  <a:cubicBezTo>
                    <a:pt x="15" y="22"/>
                    <a:pt x="15" y="22"/>
                    <a:pt x="15" y="22"/>
                  </a:cubicBezTo>
                  <a:cubicBezTo>
                    <a:pt x="16" y="22"/>
                    <a:pt x="16" y="22"/>
                    <a:pt x="16" y="22"/>
                  </a:cubicBezTo>
                  <a:cubicBezTo>
                    <a:pt x="17" y="22"/>
                    <a:pt x="19" y="22"/>
                    <a:pt x="19" y="20"/>
                  </a:cubicBezTo>
                  <a:cubicBezTo>
                    <a:pt x="19" y="12"/>
                    <a:pt x="19" y="12"/>
                    <a:pt x="19" y="12"/>
                  </a:cubicBezTo>
                  <a:cubicBezTo>
                    <a:pt x="7" y="12"/>
                    <a:pt x="7" y="12"/>
                    <a:pt x="7" y="12"/>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5" name="Freeform 22">
              <a:extLst>
                <a:ext uri="{FF2B5EF4-FFF2-40B4-BE49-F238E27FC236}">
                  <a16:creationId xmlns:a16="http://schemas.microsoft.com/office/drawing/2014/main" id="{009A8EF8-D894-1A1D-C2A9-0B6DF5838878}"/>
                </a:ext>
              </a:extLst>
            </p:cNvPr>
            <p:cNvSpPr>
              <a:spLocks noEditPoints="1"/>
            </p:cNvSpPr>
            <p:nvPr userDrawn="1"/>
          </p:nvSpPr>
          <p:spPr bwMode="auto">
            <a:xfrm>
              <a:off x="119586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23">
              <a:extLst>
                <a:ext uri="{FF2B5EF4-FFF2-40B4-BE49-F238E27FC236}">
                  <a16:creationId xmlns:a16="http://schemas.microsoft.com/office/drawing/2014/main" id="{41ECB5B5-50A9-EAF9-4FAB-AB69B6DAFF0B}"/>
                </a:ext>
              </a:extLst>
            </p:cNvPr>
            <p:cNvSpPr>
              <a:spLocks noEditPoints="1"/>
            </p:cNvSpPr>
            <p:nvPr userDrawn="1"/>
          </p:nvSpPr>
          <p:spPr bwMode="auto">
            <a:xfrm>
              <a:off x="119967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8" name="Freeform 24">
              <a:extLst>
                <a:ext uri="{FF2B5EF4-FFF2-40B4-BE49-F238E27FC236}">
                  <a16:creationId xmlns:a16="http://schemas.microsoft.com/office/drawing/2014/main" id="{D0278BA1-3240-5547-5FC8-85A4250AC7AE}"/>
                </a:ext>
              </a:extLst>
            </p:cNvPr>
            <p:cNvSpPr>
              <a:spLocks/>
            </p:cNvSpPr>
            <p:nvPr userDrawn="1"/>
          </p:nvSpPr>
          <p:spPr bwMode="auto">
            <a:xfrm>
              <a:off x="12036425" y="525463"/>
              <a:ext cx="25400" cy="33337"/>
            </a:xfrm>
            <a:custGeom>
              <a:avLst/>
              <a:gdLst>
                <a:gd name="T0" fmla="*/ 7 w 18"/>
                <a:gd name="T1" fmla="*/ 20 h 23"/>
                <a:gd name="T2" fmla="*/ 9 w 18"/>
                <a:gd name="T3" fmla="*/ 22 h 23"/>
                <a:gd name="T4" fmla="*/ 13 w 18"/>
                <a:gd name="T5" fmla="*/ 21 h 23"/>
                <a:gd name="T6" fmla="*/ 16 w 18"/>
                <a:gd name="T7" fmla="*/ 20 h 23"/>
                <a:gd name="T8" fmla="*/ 17 w 18"/>
                <a:gd name="T9" fmla="*/ 17 h 23"/>
                <a:gd name="T10" fmla="*/ 18 w 18"/>
                <a:gd name="T11" fmla="*/ 17 h 23"/>
                <a:gd name="T12" fmla="*/ 17 w 18"/>
                <a:gd name="T13" fmla="*/ 23 h 23"/>
                <a:gd name="T14" fmla="*/ 8 w 18"/>
                <a:gd name="T15" fmla="*/ 23 h 23"/>
                <a:gd name="T16" fmla="*/ 0 w 18"/>
                <a:gd name="T17" fmla="*/ 23 h 23"/>
                <a:gd name="T18" fmla="*/ 0 w 18"/>
                <a:gd name="T19" fmla="*/ 22 h 23"/>
                <a:gd name="T20" fmla="*/ 0 w 18"/>
                <a:gd name="T21" fmla="*/ 22 h 23"/>
                <a:gd name="T22" fmla="*/ 3 w 18"/>
                <a:gd name="T23" fmla="*/ 20 h 23"/>
                <a:gd name="T24" fmla="*/ 3 w 18"/>
                <a:gd name="T25" fmla="*/ 3 h 23"/>
                <a:gd name="T26" fmla="*/ 0 w 18"/>
                <a:gd name="T27" fmla="*/ 1 h 23"/>
                <a:gd name="T28" fmla="*/ 0 w 18"/>
                <a:gd name="T29" fmla="*/ 1 h 23"/>
                <a:gd name="T30" fmla="*/ 0 w 18"/>
                <a:gd name="T31" fmla="*/ 0 h 23"/>
                <a:gd name="T32" fmla="*/ 5 w 18"/>
                <a:gd name="T33" fmla="*/ 0 h 23"/>
                <a:gd name="T34" fmla="*/ 10 w 18"/>
                <a:gd name="T35" fmla="*/ 0 h 23"/>
                <a:gd name="T36" fmla="*/ 10 w 18"/>
                <a:gd name="T37" fmla="*/ 1 h 23"/>
                <a:gd name="T38" fmla="*/ 9 w 18"/>
                <a:gd name="T39" fmla="*/ 1 h 23"/>
                <a:gd name="T40" fmla="*/ 7 w 18"/>
                <a:gd name="T41" fmla="*/ 3 h 23"/>
                <a:gd name="T42" fmla="*/ 7 w 18"/>
                <a:gd name="T43"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3">
                  <a:moveTo>
                    <a:pt x="7" y="20"/>
                  </a:moveTo>
                  <a:cubicBezTo>
                    <a:pt x="7" y="21"/>
                    <a:pt x="8" y="21"/>
                    <a:pt x="9" y="22"/>
                  </a:cubicBezTo>
                  <a:cubicBezTo>
                    <a:pt x="10" y="22"/>
                    <a:pt x="12" y="22"/>
                    <a:pt x="13" y="21"/>
                  </a:cubicBezTo>
                  <a:cubicBezTo>
                    <a:pt x="15" y="21"/>
                    <a:pt x="16" y="21"/>
                    <a:pt x="16" y="20"/>
                  </a:cubicBezTo>
                  <a:cubicBezTo>
                    <a:pt x="17" y="19"/>
                    <a:pt x="17" y="18"/>
                    <a:pt x="17" y="17"/>
                  </a:cubicBezTo>
                  <a:cubicBezTo>
                    <a:pt x="18" y="17"/>
                    <a:pt x="18" y="17"/>
                    <a:pt x="18" y="17"/>
                  </a:cubicBezTo>
                  <a:cubicBezTo>
                    <a:pt x="18" y="19"/>
                    <a:pt x="17" y="21"/>
                    <a:pt x="17" y="23"/>
                  </a:cubicBezTo>
                  <a:cubicBezTo>
                    <a:pt x="14" y="23"/>
                    <a:pt x="11" y="23"/>
                    <a:pt x="8" y="23"/>
                  </a:cubicBezTo>
                  <a:cubicBezTo>
                    <a:pt x="6" y="23"/>
                    <a:pt x="3" y="23"/>
                    <a:pt x="0" y="23"/>
                  </a:cubicBezTo>
                  <a:cubicBezTo>
                    <a:pt x="0" y="22"/>
                    <a:pt x="0" y="22"/>
                    <a:pt x="0" y="22"/>
                  </a:cubicBez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2" y="0"/>
                    <a:pt x="3" y="0"/>
                    <a:pt x="5" y="0"/>
                  </a:cubicBezTo>
                  <a:cubicBezTo>
                    <a:pt x="7" y="0"/>
                    <a:pt x="8" y="0"/>
                    <a:pt x="10" y="0"/>
                  </a:cubicBezTo>
                  <a:cubicBezTo>
                    <a:pt x="10" y="1"/>
                    <a:pt x="10" y="1"/>
                    <a:pt x="10" y="1"/>
                  </a:cubicBezTo>
                  <a:cubicBezTo>
                    <a:pt x="9" y="1"/>
                    <a:pt x="9" y="1"/>
                    <a:pt x="9" y="1"/>
                  </a:cubicBezTo>
                  <a:cubicBezTo>
                    <a:pt x="8" y="1"/>
                    <a:pt x="7" y="1"/>
                    <a:pt x="7" y="3"/>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42021024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tikal: 2 Felder">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E2E0354-CEF3-BDAB-18EC-34803E1288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 y="-1"/>
            <a:ext cx="12192000" cy="685081"/>
          </a:xfrm>
          <a:prstGeom prst="rect">
            <a:avLst/>
          </a:prstGeom>
        </p:spPr>
      </p:pic>
      <p:cxnSp>
        <p:nvCxnSpPr>
          <p:cNvPr id="17" name="Gerade Verbindung 8">
            <a:extLst>
              <a:ext uri="{FF2B5EF4-FFF2-40B4-BE49-F238E27FC236}">
                <a16:creationId xmlns:a16="http://schemas.microsoft.com/office/drawing/2014/main" id="{961EDC53-6FDF-AF2E-23CB-1A59B47A7D6F}"/>
              </a:ext>
            </a:extLst>
          </p:cNvPr>
          <p:cNvCxnSpPr>
            <a:cxnSpLocks/>
          </p:cNvCxnSpPr>
          <p:nvPr userDrawn="1"/>
        </p:nvCxnSpPr>
        <p:spPr>
          <a:xfrm>
            <a:off x="127828" y="3499338"/>
            <a:ext cx="1192447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42">
            <a:extLst>
              <a:ext uri="{FF2B5EF4-FFF2-40B4-BE49-F238E27FC236}">
                <a16:creationId xmlns:a16="http://schemas.microsoft.com/office/drawing/2014/main" id="{870FB147-747F-8D5E-6C1E-67F98F506342}"/>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25" name="Rectangle 43">
            <a:extLst>
              <a:ext uri="{FF2B5EF4-FFF2-40B4-BE49-F238E27FC236}">
                <a16:creationId xmlns:a16="http://schemas.microsoft.com/office/drawing/2014/main" id="{4B52A3FB-1578-8273-31CF-08CF5AB8B3B8}"/>
              </a:ext>
            </a:extLst>
          </p:cNvPr>
          <p:cNvSpPr>
            <a:spLocks noGrp="1" noChangeArrowheads="1"/>
          </p:cNvSpPr>
          <p:nvPr>
            <p:ph type="dt" sz="half" idx="12"/>
          </p:nvPr>
        </p:nvSpPr>
        <p:spPr>
          <a:xfrm>
            <a:off x="128588" y="6613200"/>
            <a:ext cx="2047412" cy="244800"/>
          </a:xfrm>
          <a:prstGeom prst="rect">
            <a:avLst/>
          </a:prstGeom>
          <a:ln/>
        </p:spPr>
        <p:txBody>
          <a:bodyPr lIns="0"/>
          <a:lstStyle>
            <a:lvl1pPr>
              <a:defRPr sz="800">
                <a:solidFill>
                  <a:schemeClr val="tx2"/>
                </a:solidFill>
              </a:defRPr>
            </a:lvl1pPr>
          </a:lstStyle>
          <a:p>
            <a:pPr>
              <a:defRPr/>
            </a:pPr>
            <a:fld id="{8E41A854-7854-4115-A158-37EEDD25407D}" type="datetime1">
              <a:rPr lang="de-DE" smtClean="0"/>
              <a:t>12.01.2026</a:t>
            </a:fld>
            <a:endParaRPr lang="de-DE" dirty="0"/>
          </a:p>
        </p:txBody>
      </p:sp>
      <p:grpSp>
        <p:nvGrpSpPr>
          <p:cNvPr id="29" name="Gruppieren 28">
            <a:extLst>
              <a:ext uri="{FF2B5EF4-FFF2-40B4-BE49-F238E27FC236}">
                <a16:creationId xmlns:a16="http://schemas.microsoft.com/office/drawing/2014/main" id="{90BEECE4-C6CC-7951-FE32-6D286076FDD4}"/>
              </a:ext>
            </a:extLst>
          </p:cNvPr>
          <p:cNvGrpSpPr/>
          <p:nvPr userDrawn="1"/>
        </p:nvGrpSpPr>
        <p:grpSpPr>
          <a:xfrm>
            <a:off x="0" y="6569104"/>
            <a:ext cx="12192000" cy="18000"/>
            <a:chOff x="0" y="-2920"/>
            <a:chExt cx="13995000" cy="28800"/>
          </a:xfrm>
          <a:solidFill>
            <a:schemeClr val="accent1"/>
          </a:solidFill>
        </p:grpSpPr>
        <p:grpSp>
          <p:nvGrpSpPr>
            <p:cNvPr id="30" name="Gruppieren 29">
              <a:extLst>
                <a:ext uri="{FF2B5EF4-FFF2-40B4-BE49-F238E27FC236}">
                  <a16:creationId xmlns:a16="http://schemas.microsoft.com/office/drawing/2014/main" id="{D5D339A7-4159-A57C-16A3-9B421FBBAAC5}"/>
                </a:ext>
              </a:extLst>
            </p:cNvPr>
            <p:cNvGrpSpPr/>
            <p:nvPr/>
          </p:nvGrpSpPr>
          <p:grpSpPr>
            <a:xfrm>
              <a:off x="0" y="-2920"/>
              <a:ext cx="11196000" cy="28800"/>
              <a:chOff x="2099733" y="800098"/>
              <a:chExt cx="1998132" cy="499533"/>
            </a:xfrm>
            <a:grpFill/>
          </p:grpSpPr>
          <p:sp>
            <p:nvSpPr>
              <p:cNvPr id="32" name="Rechteck 31">
                <a:extLst>
                  <a:ext uri="{FF2B5EF4-FFF2-40B4-BE49-F238E27FC236}">
                    <a16:creationId xmlns:a16="http://schemas.microsoft.com/office/drawing/2014/main" id="{233526A1-E8C7-5190-501E-DE5948C518B6}"/>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3" name="Rechteck 32">
                <a:extLst>
                  <a:ext uri="{FF2B5EF4-FFF2-40B4-BE49-F238E27FC236}">
                    <a16:creationId xmlns:a16="http://schemas.microsoft.com/office/drawing/2014/main" id="{F86C07F1-245C-2EC4-8A86-C10CBBFA8FDE}"/>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4" name="Rechteck 33">
                <a:extLst>
                  <a:ext uri="{FF2B5EF4-FFF2-40B4-BE49-F238E27FC236}">
                    <a16:creationId xmlns:a16="http://schemas.microsoft.com/office/drawing/2014/main" id="{E090F69C-687B-EB4B-A5CA-1A25279C22BF}"/>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5" name="Rechteck 34">
                <a:extLst>
                  <a:ext uri="{FF2B5EF4-FFF2-40B4-BE49-F238E27FC236}">
                    <a16:creationId xmlns:a16="http://schemas.microsoft.com/office/drawing/2014/main" id="{E7BF6C9B-0124-E7C8-3BCA-86C96EBFEF9A}"/>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1" name="Rechteck 30">
              <a:extLst>
                <a:ext uri="{FF2B5EF4-FFF2-40B4-BE49-F238E27FC236}">
                  <a16:creationId xmlns:a16="http://schemas.microsoft.com/office/drawing/2014/main" id="{133B03E5-1A2A-B746-51E0-B3DF3B3E678A}"/>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9" name="Rectangle 41">
            <a:extLst>
              <a:ext uri="{FF2B5EF4-FFF2-40B4-BE49-F238E27FC236}">
                <a16:creationId xmlns:a16="http://schemas.microsoft.com/office/drawing/2014/main" id="{9388D0D2-308C-DF24-ED2C-7E1B69201285}"/>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40" name="Textplatzhalter 2">
            <a:extLst>
              <a:ext uri="{FF2B5EF4-FFF2-40B4-BE49-F238E27FC236}">
                <a16:creationId xmlns:a16="http://schemas.microsoft.com/office/drawing/2014/main" id="{573913AA-2E2E-1DC3-5AEB-4B4873E922FE}"/>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5" name="Textplatzhalter 7">
            <a:extLst>
              <a:ext uri="{FF2B5EF4-FFF2-40B4-BE49-F238E27FC236}">
                <a16:creationId xmlns:a16="http://schemas.microsoft.com/office/drawing/2014/main" id="{CE83138D-4FCA-DE2A-1DB0-4F32E372CCE3}"/>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46" name="Titel 1">
            <a:extLst>
              <a:ext uri="{FF2B5EF4-FFF2-40B4-BE49-F238E27FC236}">
                <a16:creationId xmlns:a16="http://schemas.microsoft.com/office/drawing/2014/main" id="{524D7229-9138-EDBF-7DCF-D0997F814B57}"/>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
        <p:nvSpPr>
          <p:cNvPr id="48" name="Inhaltsplatzhalter 2">
            <a:extLst>
              <a:ext uri="{FF2B5EF4-FFF2-40B4-BE49-F238E27FC236}">
                <a16:creationId xmlns:a16="http://schemas.microsoft.com/office/drawing/2014/main" id="{05ADC640-D6D2-DF2F-6EAA-24BB03DA0571}"/>
              </a:ext>
            </a:extLst>
          </p:cNvPr>
          <p:cNvSpPr>
            <a:spLocks noGrp="1"/>
          </p:cNvSpPr>
          <p:nvPr>
            <p:ph idx="1" hasCustomPrompt="1"/>
          </p:nvPr>
        </p:nvSpPr>
        <p:spPr>
          <a:xfrm>
            <a:off x="143703" y="811822"/>
            <a:ext cx="1190859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1">
                  <a:lumMod val="20000"/>
                  <a:lumOff val="8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49" name="Inhaltsplatzhalter 2">
            <a:extLst>
              <a:ext uri="{FF2B5EF4-FFF2-40B4-BE49-F238E27FC236}">
                <a16:creationId xmlns:a16="http://schemas.microsoft.com/office/drawing/2014/main" id="{2360085A-4D93-6D69-B883-622B5CE00AE4}"/>
              </a:ext>
            </a:extLst>
          </p:cNvPr>
          <p:cNvSpPr>
            <a:spLocks noGrp="1"/>
          </p:cNvSpPr>
          <p:nvPr>
            <p:ph idx="21" hasCustomPrompt="1"/>
          </p:nvPr>
        </p:nvSpPr>
        <p:spPr>
          <a:xfrm>
            <a:off x="143703" y="3520068"/>
            <a:ext cx="1190859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1">
                  <a:lumMod val="20000"/>
                  <a:lumOff val="8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3" name="Gruppieren 2">
            <a:extLst>
              <a:ext uri="{FF2B5EF4-FFF2-40B4-BE49-F238E27FC236}">
                <a16:creationId xmlns:a16="http://schemas.microsoft.com/office/drawing/2014/main" id="{7B9C2ED8-2259-765D-07B9-71F1188386A5}"/>
              </a:ext>
            </a:extLst>
          </p:cNvPr>
          <p:cNvGrpSpPr/>
          <p:nvPr userDrawn="1"/>
        </p:nvGrpSpPr>
        <p:grpSpPr>
          <a:xfrm>
            <a:off x="11576050" y="71438"/>
            <a:ext cx="539750" cy="541337"/>
            <a:chOff x="11576050" y="71438"/>
            <a:chExt cx="539750" cy="541337"/>
          </a:xfrm>
        </p:grpSpPr>
        <p:sp>
          <p:nvSpPr>
            <p:cNvPr id="4" name="AutoShape 3">
              <a:extLst>
                <a:ext uri="{FF2B5EF4-FFF2-40B4-BE49-F238E27FC236}">
                  <a16:creationId xmlns:a16="http://schemas.microsoft.com/office/drawing/2014/main" id="{3931DFEB-EFC6-82AB-AB75-887F2D9BD5DC}"/>
                </a:ext>
              </a:extLst>
            </p:cNvPr>
            <p:cNvSpPr>
              <a:spLocks noChangeAspect="1" noChangeArrowheads="1" noTextEdit="1"/>
            </p:cNvSpPr>
            <p:nvPr userDrawn="1"/>
          </p:nvSpPr>
          <p:spPr bwMode="auto">
            <a:xfrm>
              <a:off x="11576050" y="71438"/>
              <a:ext cx="539750" cy="541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 name="Rectangle 5">
              <a:extLst>
                <a:ext uri="{FF2B5EF4-FFF2-40B4-BE49-F238E27FC236}">
                  <a16:creationId xmlns:a16="http://schemas.microsoft.com/office/drawing/2014/main" id="{60FF6D15-64F2-C683-28F4-8C400FA2DF9E}"/>
                </a:ext>
              </a:extLst>
            </p:cNvPr>
            <p:cNvSpPr>
              <a:spLocks noChangeArrowheads="1"/>
            </p:cNvSpPr>
            <p:nvPr userDrawn="1"/>
          </p:nvSpPr>
          <p:spPr bwMode="auto">
            <a:xfrm>
              <a:off x="11576050" y="71438"/>
              <a:ext cx="539750" cy="541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 name="Freeform 6">
              <a:extLst>
                <a:ext uri="{FF2B5EF4-FFF2-40B4-BE49-F238E27FC236}">
                  <a16:creationId xmlns:a16="http://schemas.microsoft.com/office/drawing/2014/main" id="{8066A45D-57D0-64E6-93C0-AAA2F1E74343}"/>
                </a:ext>
              </a:extLst>
            </p:cNvPr>
            <p:cNvSpPr>
              <a:spLocks noEditPoints="1"/>
            </p:cNvSpPr>
            <p:nvPr userDrawn="1"/>
          </p:nvSpPr>
          <p:spPr bwMode="auto">
            <a:xfrm>
              <a:off x="11628438" y="401638"/>
              <a:ext cx="63500" cy="80962"/>
            </a:xfrm>
            <a:custGeom>
              <a:avLst/>
              <a:gdLst>
                <a:gd name="T0" fmla="*/ 24 w 44"/>
                <a:gd name="T1" fmla="*/ 18 h 56"/>
                <a:gd name="T2" fmla="*/ 32 w 44"/>
                <a:gd name="T3" fmla="*/ 14 h 56"/>
                <a:gd name="T4" fmla="*/ 23 w 44"/>
                <a:gd name="T5" fmla="*/ 5 h 56"/>
                <a:gd name="T6" fmla="*/ 11 w 44"/>
                <a:gd name="T7" fmla="*/ 18 h 56"/>
                <a:gd name="T8" fmla="*/ 24 w 44"/>
                <a:gd name="T9" fmla="*/ 18 h 56"/>
                <a:gd name="T10" fmla="*/ 44 w 44"/>
                <a:gd name="T11" fmla="*/ 41 h 56"/>
                <a:gd name="T12" fmla="*/ 22 w 44"/>
                <a:gd name="T13" fmla="*/ 56 h 56"/>
                <a:gd name="T14" fmla="*/ 0 w 44"/>
                <a:gd name="T15" fmla="*/ 29 h 56"/>
                <a:gd name="T16" fmla="*/ 25 w 44"/>
                <a:gd name="T17" fmla="*/ 0 h 56"/>
                <a:gd name="T18" fmla="*/ 44 w 44"/>
                <a:gd name="T19" fmla="*/ 21 h 56"/>
                <a:gd name="T20" fmla="*/ 42 w 44"/>
                <a:gd name="T21" fmla="*/ 22 h 56"/>
                <a:gd name="T22" fmla="*/ 11 w 44"/>
                <a:gd name="T23" fmla="*/ 22 h 56"/>
                <a:gd name="T24" fmla="*/ 29 w 44"/>
                <a:gd name="T25" fmla="*/ 45 h 56"/>
                <a:gd name="T26" fmla="*/ 43 w 44"/>
                <a:gd name="T27" fmla="*/ 39 h 56"/>
                <a:gd name="T28" fmla="*/ 44 w 44"/>
                <a:gd name="T2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56">
                  <a:moveTo>
                    <a:pt x="24" y="18"/>
                  </a:moveTo>
                  <a:cubicBezTo>
                    <a:pt x="31" y="18"/>
                    <a:pt x="32" y="18"/>
                    <a:pt x="32" y="14"/>
                  </a:cubicBezTo>
                  <a:cubicBezTo>
                    <a:pt x="32" y="10"/>
                    <a:pt x="29" y="5"/>
                    <a:pt x="23" y="5"/>
                  </a:cubicBezTo>
                  <a:cubicBezTo>
                    <a:pt x="16" y="5"/>
                    <a:pt x="12" y="11"/>
                    <a:pt x="11" y="18"/>
                  </a:cubicBezTo>
                  <a:lnTo>
                    <a:pt x="24" y="18"/>
                  </a:lnTo>
                  <a:close/>
                  <a:moveTo>
                    <a:pt x="44" y="41"/>
                  </a:moveTo>
                  <a:cubicBezTo>
                    <a:pt x="40" y="49"/>
                    <a:pt x="32" y="56"/>
                    <a:pt x="22" y="56"/>
                  </a:cubicBezTo>
                  <a:cubicBezTo>
                    <a:pt x="8" y="56"/>
                    <a:pt x="0" y="42"/>
                    <a:pt x="0" y="29"/>
                  </a:cubicBezTo>
                  <a:cubicBezTo>
                    <a:pt x="0" y="15"/>
                    <a:pt x="10" y="0"/>
                    <a:pt x="25" y="0"/>
                  </a:cubicBezTo>
                  <a:cubicBezTo>
                    <a:pt x="37" y="0"/>
                    <a:pt x="44" y="9"/>
                    <a:pt x="44" y="21"/>
                  </a:cubicBezTo>
                  <a:cubicBezTo>
                    <a:pt x="42" y="22"/>
                    <a:pt x="42" y="22"/>
                    <a:pt x="42" y="22"/>
                  </a:cubicBezTo>
                  <a:cubicBezTo>
                    <a:pt x="11" y="22"/>
                    <a:pt x="11" y="22"/>
                    <a:pt x="11" y="22"/>
                  </a:cubicBezTo>
                  <a:cubicBezTo>
                    <a:pt x="11" y="34"/>
                    <a:pt x="16" y="45"/>
                    <a:pt x="29" y="45"/>
                  </a:cubicBezTo>
                  <a:cubicBezTo>
                    <a:pt x="34" y="45"/>
                    <a:pt x="39" y="43"/>
                    <a:pt x="43" y="39"/>
                  </a:cubicBezTo>
                  <a:lnTo>
                    <a:pt x="44" y="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7" name="Freeform 7">
              <a:extLst>
                <a:ext uri="{FF2B5EF4-FFF2-40B4-BE49-F238E27FC236}">
                  <a16:creationId xmlns:a16="http://schemas.microsoft.com/office/drawing/2014/main" id="{B120C976-C151-0CDA-9883-F44789160985}"/>
                </a:ext>
              </a:extLst>
            </p:cNvPr>
            <p:cNvSpPr>
              <a:spLocks/>
            </p:cNvSpPr>
            <p:nvPr userDrawn="1"/>
          </p:nvSpPr>
          <p:spPr bwMode="auto">
            <a:xfrm>
              <a:off x="11698288" y="401638"/>
              <a:ext cx="84138" cy="80962"/>
            </a:xfrm>
            <a:custGeom>
              <a:avLst/>
              <a:gdLst>
                <a:gd name="T0" fmla="*/ 7 w 59"/>
                <a:gd name="T1" fmla="*/ 11 h 56"/>
                <a:gd name="T2" fmla="*/ 5 w 59"/>
                <a:gd name="T3" fmla="*/ 8 h 56"/>
                <a:gd name="T4" fmla="*/ 0 w 59"/>
                <a:gd name="T5" fmla="*/ 6 h 56"/>
                <a:gd name="T6" fmla="*/ 0 w 59"/>
                <a:gd name="T7" fmla="*/ 4 h 56"/>
                <a:gd name="T8" fmla="*/ 19 w 59"/>
                <a:gd name="T9" fmla="*/ 0 h 56"/>
                <a:gd name="T10" fmla="*/ 21 w 59"/>
                <a:gd name="T11" fmla="*/ 1 h 56"/>
                <a:gd name="T12" fmla="*/ 20 w 59"/>
                <a:gd name="T13" fmla="*/ 11 h 56"/>
                <a:gd name="T14" fmla="*/ 20 w 59"/>
                <a:gd name="T15" fmla="*/ 37 h 56"/>
                <a:gd name="T16" fmla="*/ 29 w 59"/>
                <a:gd name="T17" fmla="*/ 46 h 56"/>
                <a:gd name="T18" fmla="*/ 39 w 59"/>
                <a:gd name="T19" fmla="*/ 42 h 56"/>
                <a:gd name="T20" fmla="*/ 39 w 59"/>
                <a:gd name="T21" fmla="*/ 12 h 56"/>
                <a:gd name="T22" fmla="*/ 37 w 59"/>
                <a:gd name="T23" fmla="*/ 8 h 56"/>
                <a:gd name="T24" fmla="*/ 31 w 59"/>
                <a:gd name="T25" fmla="*/ 6 h 56"/>
                <a:gd name="T26" fmla="*/ 31 w 59"/>
                <a:gd name="T27" fmla="*/ 4 h 56"/>
                <a:gd name="T28" fmla="*/ 52 w 59"/>
                <a:gd name="T29" fmla="*/ 0 h 56"/>
                <a:gd name="T30" fmla="*/ 53 w 59"/>
                <a:gd name="T31" fmla="*/ 1 h 56"/>
                <a:gd name="T32" fmla="*/ 52 w 59"/>
                <a:gd name="T33" fmla="*/ 11 h 56"/>
                <a:gd name="T34" fmla="*/ 52 w 59"/>
                <a:gd name="T35" fmla="*/ 44 h 56"/>
                <a:gd name="T36" fmla="*/ 55 w 59"/>
                <a:gd name="T37" fmla="*/ 49 h 56"/>
                <a:gd name="T38" fmla="*/ 59 w 59"/>
                <a:gd name="T39" fmla="*/ 49 h 56"/>
                <a:gd name="T40" fmla="*/ 59 w 59"/>
                <a:gd name="T41" fmla="*/ 51 h 56"/>
                <a:gd name="T42" fmla="*/ 41 w 59"/>
                <a:gd name="T43" fmla="*/ 56 h 56"/>
                <a:gd name="T44" fmla="*/ 39 w 59"/>
                <a:gd name="T45" fmla="*/ 55 h 56"/>
                <a:gd name="T46" fmla="*/ 39 w 59"/>
                <a:gd name="T47" fmla="*/ 46 h 56"/>
                <a:gd name="T48" fmla="*/ 21 w 59"/>
                <a:gd name="T49" fmla="*/ 56 h 56"/>
                <a:gd name="T50" fmla="*/ 7 w 59"/>
                <a:gd name="T51" fmla="*/ 42 h 56"/>
                <a:gd name="T52" fmla="*/ 7 w 59"/>
                <a:gd name="T53"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6">
                  <a:moveTo>
                    <a:pt x="7" y="11"/>
                  </a:moveTo>
                  <a:cubicBezTo>
                    <a:pt x="7" y="9"/>
                    <a:pt x="7" y="8"/>
                    <a:pt x="5" y="8"/>
                  </a:cubicBezTo>
                  <a:cubicBezTo>
                    <a:pt x="0" y="6"/>
                    <a:pt x="0" y="6"/>
                    <a:pt x="0" y="6"/>
                  </a:cubicBezTo>
                  <a:cubicBezTo>
                    <a:pt x="0" y="4"/>
                    <a:pt x="0" y="4"/>
                    <a:pt x="0" y="4"/>
                  </a:cubicBezTo>
                  <a:cubicBezTo>
                    <a:pt x="6" y="3"/>
                    <a:pt x="14" y="2"/>
                    <a:pt x="19" y="0"/>
                  </a:cubicBezTo>
                  <a:cubicBezTo>
                    <a:pt x="21" y="1"/>
                    <a:pt x="21" y="1"/>
                    <a:pt x="21" y="1"/>
                  </a:cubicBezTo>
                  <a:cubicBezTo>
                    <a:pt x="20" y="4"/>
                    <a:pt x="20" y="8"/>
                    <a:pt x="20" y="11"/>
                  </a:cubicBezTo>
                  <a:cubicBezTo>
                    <a:pt x="20" y="37"/>
                    <a:pt x="20" y="37"/>
                    <a:pt x="20" y="37"/>
                  </a:cubicBezTo>
                  <a:cubicBezTo>
                    <a:pt x="20" y="44"/>
                    <a:pt x="23" y="46"/>
                    <a:pt x="29" y="46"/>
                  </a:cubicBezTo>
                  <a:cubicBezTo>
                    <a:pt x="33" y="46"/>
                    <a:pt x="37" y="44"/>
                    <a:pt x="39" y="42"/>
                  </a:cubicBezTo>
                  <a:cubicBezTo>
                    <a:pt x="39" y="12"/>
                    <a:pt x="39" y="12"/>
                    <a:pt x="39" y="12"/>
                  </a:cubicBezTo>
                  <a:cubicBezTo>
                    <a:pt x="39" y="10"/>
                    <a:pt x="39" y="9"/>
                    <a:pt x="37" y="8"/>
                  </a:cubicBezTo>
                  <a:cubicBezTo>
                    <a:pt x="31" y="6"/>
                    <a:pt x="31" y="6"/>
                    <a:pt x="31" y="6"/>
                  </a:cubicBezTo>
                  <a:cubicBezTo>
                    <a:pt x="31" y="4"/>
                    <a:pt x="31" y="4"/>
                    <a:pt x="31" y="4"/>
                  </a:cubicBezTo>
                  <a:cubicBezTo>
                    <a:pt x="37" y="3"/>
                    <a:pt x="46" y="3"/>
                    <a:pt x="52" y="0"/>
                  </a:cubicBezTo>
                  <a:cubicBezTo>
                    <a:pt x="53" y="1"/>
                    <a:pt x="53" y="1"/>
                    <a:pt x="53" y="1"/>
                  </a:cubicBezTo>
                  <a:cubicBezTo>
                    <a:pt x="52" y="4"/>
                    <a:pt x="52" y="8"/>
                    <a:pt x="52" y="11"/>
                  </a:cubicBezTo>
                  <a:cubicBezTo>
                    <a:pt x="52" y="44"/>
                    <a:pt x="52" y="44"/>
                    <a:pt x="52" y="44"/>
                  </a:cubicBezTo>
                  <a:cubicBezTo>
                    <a:pt x="52" y="48"/>
                    <a:pt x="53" y="49"/>
                    <a:pt x="55" y="49"/>
                  </a:cubicBezTo>
                  <a:cubicBezTo>
                    <a:pt x="59" y="49"/>
                    <a:pt x="59" y="49"/>
                    <a:pt x="59" y="49"/>
                  </a:cubicBezTo>
                  <a:cubicBezTo>
                    <a:pt x="59" y="51"/>
                    <a:pt x="59" y="51"/>
                    <a:pt x="59" y="51"/>
                  </a:cubicBezTo>
                  <a:cubicBezTo>
                    <a:pt x="53" y="52"/>
                    <a:pt x="46" y="53"/>
                    <a:pt x="41" y="56"/>
                  </a:cubicBezTo>
                  <a:cubicBezTo>
                    <a:pt x="39" y="55"/>
                    <a:pt x="39" y="55"/>
                    <a:pt x="39" y="55"/>
                  </a:cubicBezTo>
                  <a:cubicBezTo>
                    <a:pt x="39" y="46"/>
                    <a:pt x="39" y="46"/>
                    <a:pt x="39" y="46"/>
                  </a:cubicBezTo>
                  <a:cubicBezTo>
                    <a:pt x="34" y="51"/>
                    <a:pt x="28" y="56"/>
                    <a:pt x="21" y="56"/>
                  </a:cubicBezTo>
                  <a:cubicBezTo>
                    <a:pt x="11" y="56"/>
                    <a:pt x="7" y="50"/>
                    <a:pt x="7" y="42"/>
                  </a:cubicBezTo>
                  <a:lnTo>
                    <a:pt x="7" y="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8" name="Freeform 8">
              <a:extLst>
                <a:ext uri="{FF2B5EF4-FFF2-40B4-BE49-F238E27FC236}">
                  <a16:creationId xmlns:a16="http://schemas.microsoft.com/office/drawing/2014/main" id="{5412EC36-05EB-B76C-2343-A9405A96AD56}"/>
                </a:ext>
              </a:extLst>
            </p:cNvPr>
            <p:cNvSpPr>
              <a:spLocks/>
            </p:cNvSpPr>
            <p:nvPr userDrawn="1"/>
          </p:nvSpPr>
          <p:spPr bwMode="auto">
            <a:xfrm>
              <a:off x="11791950" y="354013"/>
              <a:ext cx="55563" cy="125412"/>
            </a:xfrm>
            <a:custGeom>
              <a:avLst/>
              <a:gdLst>
                <a:gd name="T0" fmla="*/ 21 w 39"/>
                <a:gd name="T1" fmla="*/ 80 h 88"/>
                <a:gd name="T2" fmla="*/ 30 w 39"/>
                <a:gd name="T3" fmla="*/ 84 h 88"/>
                <a:gd name="T4" fmla="*/ 32 w 39"/>
                <a:gd name="T5" fmla="*/ 84 h 88"/>
                <a:gd name="T6" fmla="*/ 32 w 39"/>
                <a:gd name="T7" fmla="*/ 88 h 88"/>
                <a:gd name="T8" fmla="*/ 15 w 39"/>
                <a:gd name="T9" fmla="*/ 87 h 88"/>
                <a:gd name="T10" fmla="*/ 0 w 39"/>
                <a:gd name="T11" fmla="*/ 88 h 88"/>
                <a:gd name="T12" fmla="*/ 0 w 39"/>
                <a:gd name="T13" fmla="*/ 84 h 88"/>
                <a:gd name="T14" fmla="*/ 3 w 39"/>
                <a:gd name="T15" fmla="*/ 84 h 88"/>
                <a:gd name="T16" fmla="*/ 8 w 39"/>
                <a:gd name="T17" fmla="*/ 80 h 88"/>
                <a:gd name="T18" fmla="*/ 8 w 39"/>
                <a:gd name="T19" fmla="*/ 43 h 88"/>
                <a:gd name="T20" fmla="*/ 0 w 39"/>
                <a:gd name="T21" fmla="*/ 43 h 88"/>
                <a:gd name="T22" fmla="*/ 0 w 39"/>
                <a:gd name="T23" fmla="*/ 40 h 88"/>
                <a:gd name="T24" fmla="*/ 8 w 39"/>
                <a:gd name="T25" fmla="*/ 36 h 88"/>
                <a:gd name="T26" fmla="*/ 8 w 39"/>
                <a:gd name="T27" fmla="*/ 28 h 88"/>
                <a:gd name="T28" fmla="*/ 18 w 39"/>
                <a:gd name="T29" fmla="*/ 8 h 88"/>
                <a:gd name="T30" fmla="*/ 31 w 39"/>
                <a:gd name="T31" fmla="*/ 0 h 88"/>
                <a:gd name="T32" fmla="*/ 39 w 39"/>
                <a:gd name="T33" fmla="*/ 7 h 88"/>
                <a:gd name="T34" fmla="*/ 33 w 39"/>
                <a:gd name="T35" fmla="*/ 13 h 88"/>
                <a:gd name="T36" fmla="*/ 26 w 39"/>
                <a:gd name="T37" fmla="*/ 8 h 88"/>
                <a:gd name="T38" fmla="*/ 21 w 39"/>
                <a:gd name="T39" fmla="*/ 15 h 88"/>
                <a:gd name="T40" fmla="*/ 21 w 39"/>
                <a:gd name="T41" fmla="*/ 36 h 88"/>
                <a:gd name="T42" fmla="*/ 34 w 39"/>
                <a:gd name="T43" fmla="*/ 36 h 88"/>
                <a:gd name="T44" fmla="*/ 34 w 39"/>
                <a:gd name="T45" fmla="*/ 43 h 88"/>
                <a:gd name="T46" fmla="*/ 21 w 39"/>
                <a:gd name="T47" fmla="*/ 43 h 88"/>
                <a:gd name="T48" fmla="*/ 21 w 39"/>
                <a:gd name="T4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88">
                  <a:moveTo>
                    <a:pt x="21" y="80"/>
                  </a:moveTo>
                  <a:cubicBezTo>
                    <a:pt x="21" y="84"/>
                    <a:pt x="23" y="84"/>
                    <a:pt x="30" y="84"/>
                  </a:cubicBezTo>
                  <a:cubicBezTo>
                    <a:pt x="32" y="84"/>
                    <a:pt x="32" y="84"/>
                    <a:pt x="32" y="84"/>
                  </a:cubicBezTo>
                  <a:cubicBezTo>
                    <a:pt x="32" y="88"/>
                    <a:pt x="32" y="88"/>
                    <a:pt x="32" y="88"/>
                  </a:cubicBezTo>
                  <a:cubicBezTo>
                    <a:pt x="26" y="88"/>
                    <a:pt x="20" y="87"/>
                    <a:pt x="15" y="87"/>
                  </a:cubicBezTo>
                  <a:cubicBezTo>
                    <a:pt x="10" y="87"/>
                    <a:pt x="5" y="88"/>
                    <a:pt x="0" y="88"/>
                  </a:cubicBezTo>
                  <a:cubicBezTo>
                    <a:pt x="0" y="84"/>
                    <a:pt x="0" y="84"/>
                    <a:pt x="0" y="84"/>
                  </a:cubicBezTo>
                  <a:cubicBezTo>
                    <a:pt x="3" y="84"/>
                    <a:pt x="3" y="84"/>
                    <a:pt x="3" y="84"/>
                  </a:cubicBezTo>
                  <a:cubicBezTo>
                    <a:pt x="7" y="84"/>
                    <a:pt x="8" y="84"/>
                    <a:pt x="8" y="80"/>
                  </a:cubicBezTo>
                  <a:cubicBezTo>
                    <a:pt x="8" y="43"/>
                    <a:pt x="8" y="43"/>
                    <a:pt x="8" y="43"/>
                  </a:cubicBezTo>
                  <a:cubicBezTo>
                    <a:pt x="0" y="43"/>
                    <a:pt x="0" y="43"/>
                    <a:pt x="0" y="43"/>
                  </a:cubicBezTo>
                  <a:cubicBezTo>
                    <a:pt x="0" y="40"/>
                    <a:pt x="0" y="40"/>
                    <a:pt x="0" y="40"/>
                  </a:cubicBezTo>
                  <a:cubicBezTo>
                    <a:pt x="3" y="39"/>
                    <a:pt x="6" y="38"/>
                    <a:pt x="8" y="36"/>
                  </a:cubicBezTo>
                  <a:cubicBezTo>
                    <a:pt x="8" y="28"/>
                    <a:pt x="8" y="28"/>
                    <a:pt x="8" y="28"/>
                  </a:cubicBezTo>
                  <a:cubicBezTo>
                    <a:pt x="8" y="20"/>
                    <a:pt x="12" y="13"/>
                    <a:pt x="18" y="8"/>
                  </a:cubicBezTo>
                  <a:cubicBezTo>
                    <a:pt x="23" y="2"/>
                    <a:pt x="27" y="0"/>
                    <a:pt x="31" y="0"/>
                  </a:cubicBezTo>
                  <a:cubicBezTo>
                    <a:pt x="36" y="0"/>
                    <a:pt x="39" y="2"/>
                    <a:pt x="39" y="7"/>
                  </a:cubicBezTo>
                  <a:cubicBezTo>
                    <a:pt x="39" y="10"/>
                    <a:pt x="37" y="13"/>
                    <a:pt x="33" y="13"/>
                  </a:cubicBezTo>
                  <a:cubicBezTo>
                    <a:pt x="30" y="13"/>
                    <a:pt x="30" y="8"/>
                    <a:pt x="26" y="8"/>
                  </a:cubicBezTo>
                  <a:cubicBezTo>
                    <a:pt x="22" y="8"/>
                    <a:pt x="21" y="11"/>
                    <a:pt x="21" y="15"/>
                  </a:cubicBezTo>
                  <a:cubicBezTo>
                    <a:pt x="21" y="36"/>
                    <a:pt x="21" y="36"/>
                    <a:pt x="21" y="36"/>
                  </a:cubicBezTo>
                  <a:cubicBezTo>
                    <a:pt x="34" y="36"/>
                    <a:pt x="34" y="36"/>
                    <a:pt x="34" y="36"/>
                  </a:cubicBezTo>
                  <a:cubicBezTo>
                    <a:pt x="34" y="43"/>
                    <a:pt x="34" y="43"/>
                    <a:pt x="34" y="43"/>
                  </a:cubicBezTo>
                  <a:cubicBezTo>
                    <a:pt x="21" y="43"/>
                    <a:pt x="21" y="43"/>
                    <a:pt x="21" y="43"/>
                  </a:cubicBezTo>
                  <a:lnTo>
                    <a:pt x="21" y="8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9" name="Freeform 9">
              <a:extLst>
                <a:ext uri="{FF2B5EF4-FFF2-40B4-BE49-F238E27FC236}">
                  <a16:creationId xmlns:a16="http://schemas.microsoft.com/office/drawing/2014/main" id="{2C3A6669-901E-F400-DFDC-0582CEB7A905}"/>
                </a:ext>
              </a:extLst>
            </p:cNvPr>
            <p:cNvSpPr>
              <a:spLocks noEditPoints="1"/>
            </p:cNvSpPr>
            <p:nvPr userDrawn="1"/>
          </p:nvSpPr>
          <p:spPr bwMode="auto">
            <a:xfrm>
              <a:off x="11845925" y="401638"/>
              <a:ext cx="79375" cy="80962"/>
            </a:xfrm>
            <a:custGeom>
              <a:avLst/>
              <a:gdLst>
                <a:gd name="T0" fmla="*/ 14 w 56"/>
                <a:gd name="T1" fmla="*/ 28 h 56"/>
                <a:gd name="T2" fmla="*/ 29 w 56"/>
                <a:gd name="T3" fmla="*/ 51 h 56"/>
                <a:gd name="T4" fmla="*/ 42 w 56"/>
                <a:gd name="T5" fmla="*/ 30 h 56"/>
                <a:gd name="T6" fmla="*/ 28 w 56"/>
                <a:gd name="T7" fmla="*/ 4 h 56"/>
                <a:gd name="T8" fmla="*/ 14 w 56"/>
                <a:gd name="T9" fmla="*/ 28 h 56"/>
                <a:gd name="T10" fmla="*/ 28 w 56"/>
                <a:gd name="T11" fmla="*/ 0 h 56"/>
                <a:gd name="T12" fmla="*/ 56 w 56"/>
                <a:gd name="T13" fmla="*/ 27 h 56"/>
                <a:gd name="T14" fmla="*/ 28 w 56"/>
                <a:gd name="T15" fmla="*/ 56 h 56"/>
                <a:gd name="T16" fmla="*/ 0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14" y="28"/>
                  </a:moveTo>
                  <a:cubicBezTo>
                    <a:pt x="14" y="38"/>
                    <a:pt x="17" y="51"/>
                    <a:pt x="29" y="51"/>
                  </a:cubicBezTo>
                  <a:cubicBezTo>
                    <a:pt x="39" y="51"/>
                    <a:pt x="42" y="40"/>
                    <a:pt x="42" y="30"/>
                  </a:cubicBezTo>
                  <a:cubicBezTo>
                    <a:pt x="42" y="22"/>
                    <a:pt x="39" y="4"/>
                    <a:pt x="28" y="4"/>
                  </a:cubicBezTo>
                  <a:cubicBezTo>
                    <a:pt x="15" y="4"/>
                    <a:pt x="14" y="19"/>
                    <a:pt x="14" y="28"/>
                  </a:cubicBezTo>
                  <a:moveTo>
                    <a:pt x="28" y="0"/>
                  </a:moveTo>
                  <a:cubicBezTo>
                    <a:pt x="45" y="0"/>
                    <a:pt x="56" y="11"/>
                    <a:pt x="56" y="27"/>
                  </a:cubicBezTo>
                  <a:cubicBezTo>
                    <a:pt x="56" y="43"/>
                    <a:pt x="43" y="56"/>
                    <a:pt x="28" y="56"/>
                  </a:cubicBezTo>
                  <a:cubicBezTo>
                    <a:pt x="12" y="56"/>
                    <a:pt x="0" y="44"/>
                    <a:pt x="0" y="28"/>
                  </a:cubicBezTo>
                  <a:cubicBezTo>
                    <a:pt x="0" y="12"/>
                    <a:pt x="12" y="0"/>
                    <a:pt x="2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0" name="Freeform 10">
              <a:extLst>
                <a:ext uri="{FF2B5EF4-FFF2-40B4-BE49-F238E27FC236}">
                  <a16:creationId xmlns:a16="http://schemas.microsoft.com/office/drawing/2014/main" id="{C7768D18-107A-FE34-3EBC-DE6B643DF519}"/>
                </a:ext>
              </a:extLst>
            </p:cNvPr>
            <p:cNvSpPr>
              <a:spLocks/>
            </p:cNvSpPr>
            <p:nvPr userDrawn="1"/>
          </p:nvSpPr>
          <p:spPr bwMode="auto">
            <a:xfrm>
              <a:off x="11931650" y="401638"/>
              <a:ext cx="130175" cy="77787"/>
            </a:xfrm>
            <a:custGeom>
              <a:avLst/>
              <a:gdLst>
                <a:gd name="T0" fmla="*/ 0 w 91"/>
                <a:gd name="T1" fmla="*/ 50 h 54"/>
                <a:gd name="T2" fmla="*/ 1 w 91"/>
                <a:gd name="T3" fmla="*/ 50 h 54"/>
                <a:gd name="T4" fmla="*/ 7 w 91"/>
                <a:gd name="T5" fmla="*/ 47 h 54"/>
                <a:gd name="T6" fmla="*/ 7 w 91"/>
                <a:gd name="T7" fmla="*/ 14 h 54"/>
                <a:gd name="T8" fmla="*/ 4 w 91"/>
                <a:gd name="T9" fmla="*/ 11 h 54"/>
                <a:gd name="T10" fmla="*/ 0 w 91"/>
                <a:gd name="T11" fmla="*/ 10 h 54"/>
                <a:gd name="T12" fmla="*/ 0 w 91"/>
                <a:gd name="T13" fmla="*/ 7 h 54"/>
                <a:gd name="T14" fmla="*/ 11 w 91"/>
                <a:gd name="T15" fmla="*/ 4 h 54"/>
                <a:gd name="T16" fmla="*/ 19 w 91"/>
                <a:gd name="T17" fmla="*/ 0 h 54"/>
                <a:gd name="T18" fmla="*/ 20 w 91"/>
                <a:gd name="T19" fmla="*/ 1 h 54"/>
                <a:gd name="T20" fmla="*/ 20 w 91"/>
                <a:gd name="T21" fmla="*/ 9 h 54"/>
                <a:gd name="T22" fmla="*/ 38 w 91"/>
                <a:gd name="T23" fmla="*/ 0 h 54"/>
                <a:gd name="T24" fmla="*/ 51 w 91"/>
                <a:gd name="T25" fmla="*/ 9 h 54"/>
                <a:gd name="T26" fmla="*/ 70 w 91"/>
                <a:gd name="T27" fmla="*/ 0 h 54"/>
                <a:gd name="T28" fmla="*/ 85 w 91"/>
                <a:gd name="T29" fmla="*/ 15 h 54"/>
                <a:gd name="T30" fmla="*/ 85 w 91"/>
                <a:gd name="T31" fmla="*/ 47 h 54"/>
                <a:gd name="T32" fmla="*/ 90 w 91"/>
                <a:gd name="T33" fmla="*/ 51 h 54"/>
                <a:gd name="T34" fmla="*/ 91 w 91"/>
                <a:gd name="T35" fmla="*/ 51 h 54"/>
                <a:gd name="T36" fmla="*/ 91 w 91"/>
                <a:gd name="T37" fmla="*/ 54 h 54"/>
                <a:gd name="T38" fmla="*/ 78 w 91"/>
                <a:gd name="T39" fmla="*/ 53 h 54"/>
                <a:gd name="T40" fmla="*/ 65 w 91"/>
                <a:gd name="T41" fmla="*/ 54 h 54"/>
                <a:gd name="T42" fmla="*/ 65 w 91"/>
                <a:gd name="T43" fmla="*/ 50 h 54"/>
                <a:gd name="T44" fmla="*/ 66 w 91"/>
                <a:gd name="T45" fmla="*/ 50 h 54"/>
                <a:gd name="T46" fmla="*/ 72 w 91"/>
                <a:gd name="T47" fmla="*/ 47 h 54"/>
                <a:gd name="T48" fmla="*/ 72 w 91"/>
                <a:gd name="T49" fmla="*/ 18 h 54"/>
                <a:gd name="T50" fmla="*/ 63 w 91"/>
                <a:gd name="T51" fmla="*/ 9 h 54"/>
                <a:gd name="T52" fmla="*/ 52 w 91"/>
                <a:gd name="T53" fmla="*/ 12 h 54"/>
                <a:gd name="T54" fmla="*/ 52 w 91"/>
                <a:gd name="T55" fmla="*/ 47 h 54"/>
                <a:gd name="T56" fmla="*/ 58 w 91"/>
                <a:gd name="T57" fmla="*/ 50 h 54"/>
                <a:gd name="T58" fmla="*/ 59 w 91"/>
                <a:gd name="T59" fmla="*/ 50 h 54"/>
                <a:gd name="T60" fmla="*/ 59 w 91"/>
                <a:gd name="T61" fmla="*/ 54 h 54"/>
                <a:gd name="T62" fmla="*/ 46 w 91"/>
                <a:gd name="T63" fmla="*/ 53 h 54"/>
                <a:gd name="T64" fmla="*/ 32 w 91"/>
                <a:gd name="T65" fmla="*/ 54 h 54"/>
                <a:gd name="T66" fmla="*/ 32 w 91"/>
                <a:gd name="T67" fmla="*/ 50 h 54"/>
                <a:gd name="T68" fmla="*/ 34 w 91"/>
                <a:gd name="T69" fmla="*/ 50 h 54"/>
                <a:gd name="T70" fmla="*/ 39 w 91"/>
                <a:gd name="T71" fmla="*/ 47 h 54"/>
                <a:gd name="T72" fmla="*/ 39 w 91"/>
                <a:gd name="T73" fmla="*/ 18 h 54"/>
                <a:gd name="T74" fmla="*/ 30 w 91"/>
                <a:gd name="T75" fmla="*/ 9 h 54"/>
                <a:gd name="T76" fmla="*/ 20 w 91"/>
                <a:gd name="T77" fmla="*/ 13 h 54"/>
                <a:gd name="T78" fmla="*/ 20 w 91"/>
                <a:gd name="T79" fmla="*/ 47 h 54"/>
                <a:gd name="T80" fmla="*/ 26 w 91"/>
                <a:gd name="T81" fmla="*/ 50 h 54"/>
                <a:gd name="T82" fmla="*/ 27 w 91"/>
                <a:gd name="T83" fmla="*/ 50 h 54"/>
                <a:gd name="T84" fmla="*/ 27 w 91"/>
                <a:gd name="T85" fmla="*/ 54 h 54"/>
                <a:gd name="T86" fmla="*/ 14 w 91"/>
                <a:gd name="T87" fmla="*/ 53 h 54"/>
                <a:gd name="T88" fmla="*/ 0 w 91"/>
                <a:gd name="T89" fmla="*/ 54 h 54"/>
                <a:gd name="T90" fmla="*/ 0 w 91"/>
                <a:gd name="T9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54">
                  <a:moveTo>
                    <a:pt x="0" y="50"/>
                  </a:moveTo>
                  <a:cubicBezTo>
                    <a:pt x="1" y="50"/>
                    <a:pt x="1" y="50"/>
                    <a:pt x="1" y="50"/>
                  </a:cubicBezTo>
                  <a:cubicBezTo>
                    <a:pt x="4" y="50"/>
                    <a:pt x="7" y="50"/>
                    <a:pt x="7" y="47"/>
                  </a:cubicBezTo>
                  <a:cubicBezTo>
                    <a:pt x="7" y="14"/>
                    <a:pt x="7" y="14"/>
                    <a:pt x="7" y="14"/>
                  </a:cubicBezTo>
                  <a:cubicBezTo>
                    <a:pt x="7" y="12"/>
                    <a:pt x="7" y="12"/>
                    <a:pt x="4" y="11"/>
                  </a:cubicBezTo>
                  <a:cubicBezTo>
                    <a:pt x="3" y="11"/>
                    <a:pt x="2" y="10"/>
                    <a:pt x="0" y="10"/>
                  </a:cubicBezTo>
                  <a:cubicBezTo>
                    <a:pt x="0" y="7"/>
                    <a:pt x="0" y="7"/>
                    <a:pt x="0" y="7"/>
                  </a:cubicBezTo>
                  <a:cubicBezTo>
                    <a:pt x="4" y="6"/>
                    <a:pt x="8" y="5"/>
                    <a:pt x="11" y="4"/>
                  </a:cubicBezTo>
                  <a:cubicBezTo>
                    <a:pt x="13" y="3"/>
                    <a:pt x="16" y="1"/>
                    <a:pt x="19" y="0"/>
                  </a:cubicBezTo>
                  <a:cubicBezTo>
                    <a:pt x="20" y="1"/>
                    <a:pt x="20" y="1"/>
                    <a:pt x="20" y="1"/>
                  </a:cubicBezTo>
                  <a:cubicBezTo>
                    <a:pt x="20" y="9"/>
                    <a:pt x="20" y="9"/>
                    <a:pt x="20" y="9"/>
                  </a:cubicBezTo>
                  <a:cubicBezTo>
                    <a:pt x="25" y="6"/>
                    <a:pt x="32" y="0"/>
                    <a:pt x="38" y="0"/>
                  </a:cubicBezTo>
                  <a:cubicBezTo>
                    <a:pt x="44" y="0"/>
                    <a:pt x="49" y="3"/>
                    <a:pt x="51" y="9"/>
                  </a:cubicBezTo>
                  <a:cubicBezTo>
                    <a:pt x="57" y="5"/>
                    <a:pt x="64" y="0"/>
                    <a:pt x="70" y="0"/>
                  </a:cubicBezTo>
                  <a:cubicBezTo>
                    <a:pt x="78" y="0"/>
                    <a:pt x="85" y="5"/>
                    <a:pt x="85" y="15"/>
                  </a:cubicBezTo>
                  <a:cubicBezTo>
                    <a:pt x="85" y="47"/>
                    <a:pt x="85" y="47"/>
                    <a:pt x="85" y="47"/>
                  </a:cubicBezTo>
                  <a:cubicBezTo>
                    <a:pt x="85" y="50"/>
                    <a:pt x="87" y="50"/>
                    <a:pt x="90" y="51"/>
                  </a:cubicBezTo>
                  <a:cubicBezTo>
                    <a:pt x="91" y="51"/>
                    <a:pt x="91" y="51"/>
                    <a:pt x="91" y="51"/>
                  </a:cubicBezTo>
                  <a:cubicBezTo>
                    <a:pt x="91" y="54"/>
                    <a:pt x="91" y="54"/>
                    <a:pt x="91" y="54"/>
                  </a:cubicBezTo>
                  <a:cubicBezTo>
                    <a:pt x="87" y="54"/>
                    <a:pt x="83" y="53"/>
                    <a:pt x="78" y="53"/>
                  </a:cubicBezTo>
                  <a:cubicBezTo>
                    <a:pt x="74" y="53"/>
                    <a:pt x="69" y="54"/>
                    <a:pt x="65" y="54"/>
                  </a:cubicBezTo>
                  <a:cubicBezTo>
                    <a:pt x="65" y="50"/>
                    <a:pt x="65" y="50"/>
                    <a:pt x="65" y="50"/>
                  </a:cubicBezTo>
                  <a:cubicBezTo>
                    <a:pt x="66" y="50"/>
                    <a:pt x="66" y="50"/>
                    <a:pt x="66" y="50"/>
                  </a:cubicBezTo>
                  <a:cubicBezTo>
                    <a:pt x="69" y="50"/>
                    <a:pt x="72" y="50"/>
                    <a:pt x="72" y="47"/>
                  </a:cubicBezTo>
                  <a:cubicBezTo>
                    <a:pt x="72" y="18"/>
                    <a:pt x="72" y="18"/>
                    <a:pt x="72" y="18"/>
                  </a:cubicBezTo>
                  <a:cubicBezTo>
                    <a:pt x="72" y="12"/>
                    <a:pt x="69" y="9"/>
                    <a:pt x="63" y="9"/>
                  </a:cubicBezTo>
                  <a:cubicBezTo>
                    <a:pt x="59" y="9"/>
                    <a:pt x="55" y="11"/>
                    <a:pt x="52" y="12"/>
                  </a:cubicBezTo>
                  <a:cubicBezTo>
                    <a:pt x="52" y="47"/>
                    <a:pt x="52" y="47"/>
                    <a:pt x="52" y="47"/>
                  </a:cubicBezTo>
                  <a:cubicBezTo>
                    <a:pt x="52" y="50"/>
                    <a:pt x="54" y="50"/>
                    <a:pt x="58" y="50"/>
                  </a:cubicBezTo>
                  <a:cubicBezTo>
                    <a:pt x="59" y="50"/>
                    <a:pt x="59" y="50"/>
                    <a:pt x="59" y="50"/>
                  </a:cubicBezTo>
                  <a:cubicBezTo>
                    <a:pt x="59" y="54"/>
                    <a:pt x="59" y="54"/>
                    <a:pt x="59" y="54"/>
                  </a:cubicBezTo>
                  <a:cubicBezTo>
                    <a:pt x="55" y="54"/>
                    <a:pt x="50" y="53"/>
                    <a:pt x="46" y="53"/>
                  </a:cubicBezTo>
                  <a:cubicBezTo>
                    <a:pt x="42" y="53"/>
                    <a:pt x="37" y="54"/>
                    <a:pt x="32" y="54"/>
                  </a:cubicBezTo>
                  <a:cubicBezTo>
                    <a:pt x="32" y="50"/>
                    <a:pt x="32" y="50"/>
                    <a:pt x="32" y="50"/>
                  </a:cubicBezTo>
                  <a:cubicBezTo>
                    <a:pt x="34" y="50"/>
                    <a:pt x="34" y="50"/>
                    <a:pt x="34" y="50"/>
                  </a:cubicBezTo>
                  <a:cubicBezTo>
                    <a:pt x="37" y="50"/>
                    <a:pt x="39" y="50"/>
                    <a:pt x="39" y="47"/>
                  </a:cubicBezTo>
                  <a:cubicBezTo>
                    <a:pt x="39" y="18"/>
                    <a:pt x="39" y="18"/>
                    <a:pt x="39" y="18"/>
                  </a:cubicBezTo>
                  <a:cubicBezTo>
                    <a:pt x="39" y="12"/>
                    <a:pt x="36" y="9"/>
                    <a:pt x="30" y="9"/>
                  </a:cubicBezTo>
                  <a:cubicBezTo>
                    <a:pt x="27" y="9"/>
                    <a:pt x="22" y="11"/>
                    <a:pt x="20" y="13"/>
                  </a:cubicBezTo>
                  <a:cubicBezTo>
                    <a:pt x="20" y="47"/>
                    <a:pt x="20" y="47"/>
                    <a:pt x="20" y="47"/>
                  </a:cubicBezTo>
                  <a:cubicBezTo>
                    <a:pt x="20" y="50"/>
                    <a:pt x="23" y="50"/>
                    <a:pt x="26" y="50"/>
                  </a:cubicBezTo>
                  <a:cubicBezTo>
                    <a:pt x="27" y="50"/>
                    <a:pt x="27" y="50"/>
                    <a:pt x="27" y="50"/>
                  </a:cubicBezTo>
                  <a:cubicBezTo>
                    <a:pt x="27" y="54"/>
                    <a:pt x="27" y="54"/>
                    <a:pt x="27" y="54"/>
                  </a:cubicBezTo>
                  <a:cubicBezTo>
                    <a:pt x="23" y="54"/>
                    <a:pt x="18" y="53"/>
                    <a:pt x="14" y="53"/>
                  </a:cubicBezTo>
                  <a:cubicBezTo>
                    <a:pt x="9" y="53"/>
                    <a:pt x="4" y="54"/>
                    <a:pt x="0" y="54"/>
                  </a:cubicBezTo>
                  <a:lnTo>
                    <a:pt x="0" y="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1" name="Freeform 11">
              <a:extLst>
                <a:ext uri="{FF2B5EF4-FFF2-40B4-BE49-F238E27FC236}">
                  <a16:creationId xmlns:a16="http://schemas.microsoft.com/office/drawing/2014/main" id="{67D31F62-B3FB-ABED-2B79-A902CA1B0A1C}"/>
                </a:ext>
              </a:extLst>
            </p:cNvPr>
            <p:cNvSpPr>
              <a:spLocks noEditPoints="1"/>
            </p:cNvSpPr>
            <p:nvPr userDrawn="1"/>
          </p:nvSpPr>
          <p:spPr bwMode="auto">
            <a:xfrm>
              <a:off x="11628438" y="525463"/>
              <a:ext cx="26988" cy="33337"/>
            </a:xfrm>
            <a:custGeom>
              <a:avLst/>
              <a:gdLst>
                <a:gd name="T0" fmla="*/ 7 w 19"/>
                <a:gd name="T1" fmla="*/ 19 h 23"/>
                <a:gd name="T2" fmla="*/ 10 w 19"/>
                <a:gd name="T3" fmla="*/ 22 h 23"/>
                <a:gd name="T4" fmla="*/ 15 w 19"/>
                <a:gd name="T5" fmla="*/ 17 h 23"/>
                <a:gd name="T6" fmla="*/ 9 w 19"/>
                <a:gd name="T7" fmla="*/ 11 h 23"/>
                <a:gd name="T8" fmla="*/ 7 w 19"/>
                <a:gd name="T9" fmla="*/ 11 h 23"/>
                <a:gd name="T10" fmla="*/ 7 w 19"/>
                <a:gd name="T11" fmla="*/ 19 h 23"/>
                <a:gd name="T12" fmla="*/ 7 w 19"/>
                <a:gd name="T13" fmla="*/ 10 h 23"/>
                <a:gd name="T14" fmla="*/ 8 w 19"/>
                <a:gd name="T15" fmla="*/ 10 h 23"/>
                <a:gd name="T16" fmla="*/ 13 w 19"/>
                <a:gd name="T17" fmla="*/ 6 h 23"/>
                <a:gd name="T18" fmla="*/ 9 w 19"/>
                <a:gd name="T19" fmla="*/ 1 h 23"/>
                <a:gd name="T20" fmla="*/ 7 w 19"/>
                <a:gd name="T21" fmla="*/ 1 h 23"/>
                <a:gd name="T22" fmla="*/ 7 w 19"/>
                <a:gd name="T23" fmla="*/ 10 h 23"/>
                <a:gd name="T24" fmla="*/ 0 w 19"/>
                <a:gd name="T25" fmla="*/ 22 h 23"/>
                <a:gd name="T26" fmla="*/ 0 w 19"/>
                <a:gd name="T27" fmla="*/ 22 h 23"/>
                <a:gd name="T28" fmla="*/ 3 w 19"/>
                <a:gd name="T29" fmla="*/ 20 h 23"/>
                <a:gd name="T30" fmla="*/ 3 w 19"/>
                <a:gd name="T31" fmla="*/ 3 h 23"/>
                <a:gd name="T32" fmla="*/ 0 w 19"/>
                <a:gd name="T33" fmla="*/ 1 h 23"/>
                <a:gd name="T34" fmla="*/ 0 w 19"/>
                <a:gd name="T35" fmla="*/ 1 h 23"/>
                <a:gd name="T36" fmla="*/ 0 w 19"/>
                <a:gd name="T37" fmla="*/ 0 h 23"/>
                <a:gd name="T38" fmla="*/ 5 w 19"/>
                <a:gd name="T39" fmla="*/ 0 h 23"/>
                <a:gd name="T40" fmla="*/ 10 w 19"/>
                <a:gd name="T41" fmla="*/ 0 h 23"/>
                <a:gd name="T42" fmla="*/ 18 w 19"/>
                <a:gd name="T43" fmla="*/ 5 h 23"/>
                <a:gd name="T44" fmla="*/ 12 w 19"/>
                <a:gd name="T45" fmla="*/ 11 h 23"/>
                <a:gd name="T46" fmla="*/ 12 w 19"/>
                <a:gd name="T47" fmla="*/ 11 h 23"/>
                <a:gd name="T48" fmla="*/ 19 w 19"/>
                <a:gd name="T49" fmla="*/ 16 h 23"/>
                <a:gd name="T50" fmla="*/ 11 w 19"/>
                <a:gd name="T51" fmla="*/ 23 h 23"/>
                <a:gd name="T52" fmla="*/ 6 w 19"/>
                <a:gd name="T53" fmla="*/ 23 h 23"/>
                <a:gd name="T54" fmla="*/ 0 w 19"/>
                <a:gd name="T55" fmla="*/ 23 h 23"/>
                <a:gd name="T56" fmla="*/ 0 w 19"/>
                <a:gd name="T5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3">
                  <a:moveTo>
                    <a:pt x="7" y="19"/>
                  </a:moveTo>
                  <a:cubicBezTo>
                    <a:pt x="7" y="21"/>
                    <a:pt x="7" y="22"/>
                    <a:pt x="10" y="22"/>
                  </a:cubicBezTo>
                  <a:cubicBezTo>
                    <a:pt x="13" y="22"/>
                    <a:pt x="15" y="19"/>
                    <a:pt x="15" y="17"/>
                  </a:cubicBezTo>
                  <a:cubicBezTo>
                    <a:pt x="15" y="13"/>
                    <a:pt x="12" y="11"/>
                    <a:pt x="9" y="11"/>
                  </a:cubicBezTo>
                  <a:cubicBezTo>
                    <a:pt x="7" y="11"/>
                    <a:pt x="7" y="11"/>
                    <a:pt x="7" y="11"/>
                  </a:cubicBezTo>
                  <a:lnTo>
                    <a:pt x="7" y="19"/>
                  </a:lnTo>
                  <a:close/>
                  <a:moveTo>
                    <a:pt x="7" y="10"/>
                  </a:moveTo>
                  <a:cubicBezTo>
                    <a:pt x="8" y="10"/>
                    <a:pt x="8" y="10"/>
                    <a:pt x="8" y="10"/>
                  </a:cubicBezTo>
                  <a:cubicBezTo>
                    <a:pt x="11" y="10"/>
                    <a:pt x="13" y="9"/>
                    <a:pt x="13" y="6"/>
                  </a:cubicBezTo>
                  <a:cubicBezTo>
                    <a:pt x="13" y="2"/>
                    <a:pt x="11" y="1"/>
                    <a:pt x="9" y="1"/>
                  </a:cubicBezTo>
                  <a:cubicBezTo>
                    <a:pt x="7" y="1"/>
                    <a:pt x="7" y="1"/>
                    <a:pt x="7" y="1"/>
                  </a:cubicBezTo>
                  <a:lnTo>
                    <a:pt x="7" y="10"/>
                  </a:lnTo>
                  <a:close/>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0" y="0"/>
                  </a:cubicBezTo>
                  <a:cubicBezTo>
                    <a:pt x="16" y="0"/>
                    <a:pt x="18" y="3"/>
                    <a:pt x="18" y="5"/>
                  </a:cubicBezTo>
                  <a:cubicBezTo>
                    <a:pt x="18" y="9"/>
                    <a:pt x="15" y="10"/>
                    <a:pt x="12" y="11"/>
                  </a:cubicBezTo>
                  <a:cubicBezTo>
                    <a:pt x="12" y="11"/>
                    <a:pt x="12" y="11"/>
                    <a:pt x="12" y="11"/>
                  </a:cubicBezTo>
                  <a:cubicBezTo>
                    <a:pt x="15" y="11"/>
                    <a:pt x="19" y="13"/>
                    <a:pt x="19" y="16"/>
                  </a:cubicBezTo>
                  <a:cubicBezTo>
                    <a:pt x="19" y="20"/>
                    <a:pt x="16" y="23"/>
                    <a:pt x="11" y="23"/>
                  </a:cubicBezTo>
                  <a:cubicBezTo>
                    <a:pt x="10" y="23"/>
                    <a:pt x="8" y="23"/>
                    <a:pt x="6" y="23"/>
                  </a:cubicBezTo>
                  <a:cubicBezTo>
                    <a:pt x="4"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2" name="Freeform 12">
              <a:extLst>
                <a:ext uri="{FF2B5EF4-FFF2-40B4-BE49-F238E27FC236}">
                  <a16:creationId xmlns:a16="http://schemas.microsoft.com/office/drawing/2014/main" id="{F29E1E7C-3E5C-6600-DB71-30F7F9D467C5}"/>
                </a:ext>
              </a:extLst>
            </p:cNvPr>
            <p:cNvSpPr>
              <a:spLocks/>
            </p:cNvSpPr>
            <p:nvPr userDrawn="1"/>
          </p:nvSpPr>
          <p:spPr bwMode="auto">
            <a:xfrm>
              <a:off x="11657013" y="525463"/>
              <a:ext cx="34925" cy="33337"/>
            </a:xfrm>
            <a:custGeom>
              <a:avLst/>
              <a:gdLst>
                <a:gd name="T0" fmla="*/ 3 w 24"/>
                <a:gd name="T1" fmla="*/ 4 h 23"/>
                <a:gd name="T2" fmla="*/ 0 w 24"/>
                <a:gd name="T3" fmla="*/ 1 h 23"/>
                <a:gd name="T4" fmla="*/ 0 w 24"/>
                <a:gd name="T5" fmla="*/ 1 h 23"/>
                <a:gd name="T6" fmla="*/ 0 w 24"/>
                <a:gd name="T7" fmla="*/ 0 h 23"/>
                <a:gd name="T8" fmla="*/ 5 w 24"/>
                <a:gd name="T9" fmla="*/ 0 h 23"/>
                <a:gd name="T10" fmla="*/ 10 w 24"/>
                <a:gd name="T11" fmla="*/ 0 h 23"/>
                <a:gd name="T12" fmla="*/ 10 w 24"/>
                <a:gd name="T13" fmla="*/ 1 h 23"/>
                <a:gd name="T14" fmla="*/ 9 w 24"/>
                <a:gd name="T15" fmla="*/ 1 h 23"/>
                <a:gd name="T16" fmla="*/ 7 w 24"/>
                <a:gd name="T17" fmla="*/ 4 h 23"/>
                <a:gd name="T18" fmla="*/ 7 w 24"/>
                <a:gd name="T19" fmla="*/ 15 h 23"/>
                <a:gd name="T20" fmla="*/ 13 w 24"/>
                <a:gd name="T21" fmla="*/ 22 h 23"/>
                <a:gd name="T22" fmla="*/ 19 w 24"/>
                <a:gd name="T23" fmla="*/ 15 h 23"/>
                <a:gd name="T24" fmla="*/ 19 w 24"/>
                <a:gd name="T25" fmla="*/ 4 h 23"/>
                <a:gd name="T26" fmla="*/ 17 w 24"/>
                <a:gd name="T27" fmla="*/ 1 h 23"/>
                <a:gd name="T28" fmla="*/ 16 w 24"/>
                <a:gd name="T29" fmla="*/ 1 h 23"/>
                <a:gd name="T30" fmla="*/ 16 w 24"/>
                <a:gd name="T31" fmla="*/ 0 h 23"/>
                <a:gd name="T32" fmla="*/ 20 w 24"/>
                <a:gd name="T33" fmla="*/ 0 h 23"/>
                <a:gd name="T34" fmla="*/ 24 w 24"/>
                <a:gd name="T35" fmla="*/ 0 h 23"/>
                <a:gd name="T36" fmla="*/ 24 w 24"/>
                <a:gd name="T37" fmla="*/ 1 h 23"/>
                <a:gd name="T38" fmla="*/ 23 w 24"/>
                <a:gd name="T39" fmla="*/ 1 h 23"/>
                <a:gd name="T40" fmla="*/ 21 w 24"/>
                <a:gd name="T41" fmla="*/ 4 h 23"/>
                <a:gd name="T42" fmla="*/ 21 w 24"/>
                <a:gd name="T43" fmla="*/ 14 h 23"/>
                <a:gd name="T44" fmla="*/ 12 w 24"/>
                <a:gd name="T45" fmla="*/ 23 h 23"/>
                <a:gd name="T46" fmla="*/ 3 w 24"/>
                <a:gd name="T47" fmla="*/ 15 h 23"/>
                <a:gd name="T48" fmla="*/ 3 w 24"/>
                <a:gd name="T4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3">
                  <a:moveTo>
                    <a:pt x="3" y="4"/>
                  </a:moveTo>
                  <a:cubicBezTo>
                    <a:pt x="3" y="1"/>
                    <a:pt x="1" y="1"/>
                    <a:pt x="0" y="1"/>
                  </a:cubicBezTo>
                  <a:cubicBezTo>
                    <a:pt x="0" y="1"/>
                    <a:pt x="0" y="1"/>
                    <a:pt x="0" y="1"/>
                  </a:cubicBezTo>
                  <a:cubicBezTo>
                    <a:pt x="0" y="0"/>
                    <a:pt x="0" y="0"/>
                    <a:pt x="0" y="0"/>
                  </a:cubicBezTo>
                  <a:cubicBezTo>
                    <a:pt x="1" y="0"/>
                    <a:pt x="3" y="0"/>
                    <a:pt x="5" y="0"/>
                  </a:cubicBezTo>
                  <a:cubicBezTo>
                    <a:pt x="7" y="0"/>
                    <a:pt x="9" y="0"/>
                    <a:pt x="10" y="0"/>
                  </a:cubicBezTo>
                  <a:cubicBezTo>
                    <a:pt x="10" y="1"/>
                    <a:pt x="10" y="1"/>
                    <a:pt x="10" y="1"/>
                  </a:cubicBezTo>
                  <a:cubicBezTo>
                    <a:pt x="9" y="1"/>
                    <a:pt x="9" y="1"/>
                    <a:pt x="9" y="1"/>
                  </a:cubicBezTo>
                  <a:cubicBezTo>
                    <a:pt x="8" y="1"/>
                    <a:pt x="7" y="1"/>
                    <a:pt x="7" y="4"/>
                  </a:cubicBezTo>
                  <a:cubicBezTo>
                    <a:pt x="7" y="15"/>
                    <a:pt x="7" y="15"/>
                    <a:pt x="7" y="15"/>
                  </a:cubicBezTo>
                  <a:cubicBezTo>
                    <a:pt x="7" y="19"/>
                    <a:pt x="8" y="22"/>
                    <a:pt x="13" y="22"/>
                  </a:cubicBezTo>
                  <a:cubicBezTo>
                    <a:pt x="17" y="22"/>
                    <a:pt x="19" y="19"/>
                    <a:pt x="19" y="15"/>
                  </a:cubicBezTo>
                  <a:cubicBezTo>
                    <a:pt x="19" y="4"/>
                    <a:pt x="19" y="4"/>
                    <a:pt x="19" y="4"/>
                  </a:cubicBezTo>
                  <a:cubicBezTo>
                    <a:pt x="19" y="1"/>
                    <a:pt x="18" y="1"/>
                    <a:pt x="17" y="1"/>
                  </a:cubicBezTo>
                  <a:cubicBezTo>
                    <a:pt x="16" y="1"/>
                    <a:pt x="16" y="1"/>
                    <a:pt x="16" y="1"/>
                  </a:cubicBezTo>
                  <a:cubicBezTo>
                    <a:pt x="16" y="0"/>
                    <a:pt x="16" y="0"/>
                    <a:pt x="16" y="0"/>
                  </a:cubicBezTo>
                  <a:cubicBezTo>
                    <a:pt x="17" y="0"/>
                    <a:pt x="19" y="0"/>
                    <a:pt x="20" y="0"/>
                  </a:cubicBezTo>
                  <a:cubicBezTo>
                    <a:pt x="21" y="0"/>
                    <a:pt x="23" y="0"/>
                    <a:pt x="24" y="0"/>
                  </a:cubicBezTo>
                  <a:cubicBezTo>
                    <a:pt x="24" y="1"/>
                    <a:pt x="24" y="1"/>
                    <a:pt x="24" y="1"/>
                  </a:cubicBezTo>
                  <a:cubicBezTo>
                    <a:pt x="23" y="1"/>
                    <a:pt x="23" y="1"/>
                    <a:pt x="23" y="1"/>
                  </a:cubicBezTo>
                  <a:cubicBezTo>
                    <a:pt x="22" y="1"/>
                    <a:pt x="21" y="1"/>
                    <a:pt x="21" y="4"/>
                  </a:cubicBezTo>
                  <a:cubicBezTo>
                    <a:pt x="21" y="14"/>
                    <a:pt x="21" y="14"/>
                    <a:pt x="21" y="14"/>
                  </a:cubicBezTo>
                  <a:cubicBezTo>
                    <a:pt x="21" y="21"/>
                    <a:pt x="17" y="23"/>
                    <a:pt x="12" y="23"/>
                  </a:cubicBezTo>
                  <a:cubicBezTo>
                    <a:pt x="6" y="23"/>
                    <a:pt x="3" y="21"/>
                    <a:pt x="3" y="15"/>
                  </a:cubicBezTo>
                  <a:lnTo>
                    <a:pt x="3"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Freeform 13">
              <a:extLst>
                <a:ext uri="{FF2B5EF4-FFF2-40B4-BE49-F238E27FC236}">
                  <a16:creationId xmlns:a16="http://schemas.microsoft.com/office/drawing/2014/main" id="{1857E3A6-FAB9-A514-858D-2660A1F17E38}"/>
                </a:ext>
              </a:extLst>
            </p:cNvPr>
            <p:cNvSpPr>
              <a:spLocks/>
            </p:cNvSpPr>
            <p:nvPr userDrawn="1"/>
          </p:nvSpPr>
          <p:spPr bwMode="auto">
            <a:xfrm>
              <a:off x="11693525"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9"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14">
              <a:extLst>
                <a:ext uri="{FF2B5EF4-FFF2-40B4-BE49-F238E27FC236}">
                  <a16:creationId xmlns:a16="http://schemas.microsoft.com/office/drawing/2014/main" id="{B6F8B77D-4B63-528B-0AA9-257BF13AC63C}"/>
                </a:ext>
              </a:extLst>
            </p:cNvPr>
            <p:cNvSpPr>
              <a:spLocks/>
            </p:cNvSpPr>
            <p:nvPr userDrawn="1"/>
          </p:nvSpPr>
          <p:spPr bwMode="auto">
            <a:xfrm>
              <a:off x="11717338" y="525463"/>
              <a:ext cx="15875" cy="33337"/>
            </a:xfrm>
            <a:custGeom>
              <a:avLst/>
              <a:gdLst>
                <a:gd name="T0" fmla="*/ 0 w 11"/>
                <a:gd name="T1" fmla="*/ 22 h 23"/>
                <a:gd name="T2" fmla="*/ 0 w 11"/>
                <a:gd name="T3" fmla="*/ 22 h 23"/>
                <a:gd name="T4" fmla="*/ 3 w 11"/>
                <a:gd name="T5" fmla="*/ 20 h 23"/>
                <a:gd name="T6" fmla="*/ 3 w 11"/>
                <a:gd name="T7" fmla="*/ 3 h 23"/>
                <a:gd name="T8" fmla="*/ 0 w 11"/>
                <a:gd name="T9" fmla="*/ 1 h 23"/>
                <a:gd name="T10" fmla="*/ 0 w 11"/>
                <a:gd name="T11" fmla="*/ 1 h 23"/>
                <a:gd name="T12" fmla="*/ 0 w 11"/>
                <a:gd name="T13" fmla="*/ 0 h 23"/>
                <a:gd name="T14" fmla="*/ 5 w 11"/>
                <a:gd name="T15" fmla="*/ 0 h 23"/>
                <a:gd name="T16" fmla="*/ 11 w 11"/>
                <a:gd name="T17" fmla="*/ 0 h 23"/>
                <a:gd name="T18" fmla="*/ 11 w 11"/>
                <a:gd name="T19" fmla="*/ 1 h 23"/>
                <a:gd name="T20" fmla="*/ 11 w 11"/>
                <a:gd name="T21" fmla="*/ 1 h 23"/>
                <a:gd name="T22" fmla="*/ 8 w 11"/>
                <a:gd name="T23" fmla="*/ 3 h 23"/>
                <a:gd name="T24" fmla="*/ 8 w 11"/>
                <a:gd name="T25" fmla="*/ 20 h 23"/>
                <a:gd name="T26" fmla="*/ 11 w 11"/>
                <a:gd name="T27" fmla="*/ 22 h 23"/>
                <a:gd name="T28" fmla="*/ 11 w 11"/>
                <a:gd name="T29" fmla="*/ 22 h 23"/>
                <a:gd name="T30" fmla="*/ 11 w 11"/>
                <a:gd name="T31" fmla="*/ 23 h 23"/>
                <a:gd name="T32" fmla="*/ 5 w 11"/>
                <a:gd name="T33" fmla="*/ 23 h 23"/>
                <a:gd name="T34" fmla="*/ 0 w 11"/>
                <a:gd name="T35" fmla="*/ 23 h 23"/>
                <a:gd name="T36" fmla="*/ 0 w 11"/>
                <a:gd name="T3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3">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1" y="0"/>
                  </a:cubicBezTo>
                  <a:cubicBezTo>
                    <a:pt x="11" y="1"/>
                    <a:pt x="11" y="1"/>
                    <a:pt x="11" y="1"/>
                  </a:cubicBezTo>
                  <a:cubicBezTo>
                    <a:pt x="11" y="1"/>
                    <a:pt x="11" y="1"/>
                    <a:pt x="11" y="1"/>
                  </a:cubicBezTo>
                  <a:cubicBezTo>
                    <a:pt x="9" y="1"/>
                    <a:pt x="8" y="1"/>
                    <a:pt x="8" y="3"/>
                  </a:cubicBezTo>
                  <a:cubicBezTo>
                    <a:pt x="8" y="20"/>
                    <a:pt x="8" y="20"/>
                    <a:pt x="8" y="20"/>
                  </a:cubicBezTo>
                  <a:cubicBezTo>
                    <a:pt x="8" y="22"/>
                    <a:pt x="9" y="22"/>
                    <a:pt x="11" y="22"/>
                  </a:cubicBezTo>
                  <a:cubicBezTo>
                    <a:pt x="11" y="22"/>
                    <a:pt x="11" y="22"/>
                    <a:pt x="11" y="22"/>
                  </a:cubicBezTo>
                  <a:cubicBezTo>
                    <a:pt x="11" y="23"/>
                    <a:pt x="11" y="23"/>
                    <a:pt x="11" y="23"/>
                  </a:cubicBezTo>
                  <a:cubicBezTo>
                    <a:pt x="9" y="23"/>
                    <a:pt x="7" y="23"/>
                    <a:pt x="5" y="23"/>
                  </a:cubicBezTo>
                  <a:cubicBezTo>
                    <a:pt x="3"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15">
              <a:extLst>
                <a:ext uri="{FF2B5EF4-FFF2-40B4-BE49-F238E27FC236}">
                  <a16:creationId xmlns:a16="http://schemas.microsoft.com/office/drawing/2014/main" id="{DECE1328-418C-C6D9-4D83-DEB2426600CF}"/>
                </a:ext>
              </a:extLst>
            </p:cNvPr>
            <p:cNvSpPr>
              <a:spLocks/>
            </p:cNvSpPr>
            <p:nvPr userDrawn="1"/>
          </p:nvSpPr>
          <p:spPr bwMode="auto">
            <a:xfrm>
              <a:off x="11734800" y="525463"/>
              <a:ext cx="38100" cy="33337"/>
            </a:xfrm>
            <a:custGeom>
              <a:avLst/>
              <a:gdLst>
                <a:gd name="T0" fmla="*/ 22 w 27"/>
                <a:gd name="T1" fmla="*/ 17 h 23"/>
                <a:gd name="T2" fmla="*/ 22 w 27"/>
                <a:gd name="T3" fmla="*/ 16 h 23"/>
                <a:gd name="T4" fmla="*/ 22 w 27"/>
                <a:gd name="T5" fmla="*/ 4 h 23"/>
                <a:gd name="T6" fmla="*/ 19 w 27"/>
                <a:gd name="T7" fmla="*/ 1 h 23"/>
                <a:gd name="T8" fmla="*/ 18 w 27"/>
                <a:gd name="T9" fmla="*/ 1 h 23"/>
                <a:gd name="T10" fmla="*/ 18 w 27"/>
                <a:gd name="T11" fmla="*/ 0 h 23"/>
                <a:gd name="T12" fmla="*/ 23 w 27"/>
                <a:gd name="T13" fmla="*/ 0 h 23"/>
                <a:gd name="T14" fmla="*/ 27 w 27"/>
                <a:gd name="T15" fmla="*/ 0 h 23"/>
                <a:gd name="T16" fmla="*/ 27 w 27"/>
                <a:gd name="T17" fmla="*/ 1 h 23"/>
                <a:gd name="T18" fmla="*/ 26 w 27"/>
                <a:gd name="T19" fmla="*/ 1 h 23"/>
                <a:gd name="T20" fmla="*/ 23 w 27"/>
                <a:gd name="T21" fmla="*/ 5 h 23"/>
                <a:gd name="T22" fmla="*/ 23 w 27"/>
                <a:gd name="T23" fmla="*/ 20 h 23"/>
                <a:gd name="T24" fmla="*/ 23 w 27"/>
                <a:gd name="T25" fmla="*/ 23 h 23"/>
                <a:gd name="T26" fmla="*/ 22 w 27"/>
                <a:gd name="T27" fmla="*/ 23 h 23"/>
                <a:gd name="T28" fmla="*/ 5 w 27"/>
                <a:gd name="T29" fmla="*/ 5 h 23"/>
                <a:gd name="T30" fmla="*/ 5 w 27"/>
                <a:gd name="T31" fmla="*/ 18 h 23"/>
                <a:gd name="T32" fmla="*/ 9 w 27"/>
                <a:gd name="T33" fmla="*/ 22 h 23"/>
                <a:gd name="T34" fmla="*/ 9 w 27"/>
                <a:gd name="T35" fmla="*/ 22 h 23"/>
                <a:gd name="T36" fmla="*/ 9 w 27"/>
                <a:gd name="T37" fmla="*/ 23 h 23"/>
                <a:gd name="T38" fmla="*/ 5 w 27"/>
                <a:gd name="T39" fmla="*/ 23 h 23"/>
                <a:gd name="T40" fmla="*/ 0 w 27"/>
                <a:gd name="T41" fmla="*/ 23 h 23"/>
                <a:gd name="T42" fmla="*/ 0 w 27"/>
                <a:gd name="T43" fmla="*/ 22 h 23"/>
                <a:gd name="T44" fmla="*/ 1 w 27"/>
                <a:gd name="T45" fmla="*/ 22 h 23"/>
                <a:gd name="T46" fmla="*/ 4 w 27"/>
                <a:gd name="T47" fmla="*/ 18 h 23"/>
                <a:gd name="T48" fmla="*/ 4 w 27"/>
                <a:gd name="T49" fmla="*/ 4 h 23"/>
                <a:gd name="T50" fmla="*/ 1 w 27"/>
                <a:gd name="T51" fmla="*/ 1 h 23"/>
                <a:gd name="T52" fmla="*/ 0 w 27"/>
                <a:gd name="T53" fmla="*/ 1 h 23"/>
                <a:gd name="T54" fmla="*/ 0 w 27"/>
                <a:gd name="T55" fmla="*/ 0 h 23"/>
                <a:gd name="T56" fmla="*/ 4 w 27"/>
                <a:gd name="T57" fmla="*/ 0 h 23"/>
                <a:gd name="T58" fmla="*/ 7 w 27"/>
                <a:gd name="T59" fmla="*/ 0 h 23"/>
                <a:gd name="T60" fmla="*/ 22 w 27"/>
                <a:gd name="T6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3">
                  <a:moveTo>
                    <a:pt x="22" y="17"/>
                  </a:moveTo>
                  <a:cubicBezTo>
                    <a:pt x="22" y="16"/>
                    <a:pt x="22" y="16"/>
                    <a:pt x="22" y="16"/>
                  </a:cubicBezTo>
                  <a:cubicBezTo>
                    <a:pt x="22" y="4"/>
                    <a:pt x="22" y="4"/>
                    <a:pt x="22" y="4"/>
                  </a:cubicBezTo>
                  <a:cubicBezTo>
                    <a:pt x="22" y="2"/>
                    <a:pt x="20" y="1"/>
                    <a:pt x="19" y="1"/>
                  </a:cubicBezTo>
                  <a:cubicBezTo>
                    <a:pt x="18" y="1"/>
                    <a:pt x="18" y="1"/>
                    <a:pt x="18" y="1"/>
                  </a:cubicBezTo>
                  <a:cubicBezTo>
                    <a:pt x="18" y="0"/>
                    <a:pt x="18" y="0"/>
                    <a:pt x="18" y="0"/>
                  </a:cubicBezTo>
                  <a:cubicBezTo>
                    <a:pt x="20" y="0"/>
                    <a:pt x="21" y="0"/>
                    <a:pt x="23" y="0"/>
                  </a:cubicBezTo>
                  <a:cubicBezTo>
                    <a:pt x="24" y="0"/>
                    <a:pt x="25" y="0"/>
                    <a:pt x="27" y="0"/>
                  </a:cubicBezTo>
                  <a:cubicBezTo>
                    <a:pt x="27" y="1"/>
                    <a:pt x="27" y="1"/>
                    <a:pt x="27" y="1"/>
                  </a:cubicBezTo>
                  <a:cubicBezTo>
                    <a:pt x="26" y="1"/>
                    <a:pt x="26" y="1"/>
                    <a:pt x="26" y="1"/>
                  </a:cubicBezTo>
                  <a:cubicBezTo>
                    <a:pt x="25" y="1"/>
                    <a:pt x="23" y="2"/>
                    <a:pt x="23" y="5"/>
                  </a:cubicBezTo>
                  <a:cubicBezTo>
                    <a:pt x="23" y="20"/>
                    <a:pt x="23" y="20"/>
                    <a:pt x="23" y="20"/>
                  </a:cubicBezTo>
                  <a:cubicBezTo>
                    <a:pt x="23" y="21"/>
                    <a:pt x="23" y="22"/>
                    <a:pt x="23" y="23"/>
                  </a:cubicBezTo>
                  <a:cubicBezTo>
                    <a:pt x="22" y="23"/>
                    <a:pt x="22" y="23"/>
                    <a:pt x="22" y="23"/>
                  </a:cubicBezTo>
                  <a:cubicBezTo>
                    <a:pt x="5" y="5"/>
                    <a:pt x="5" y="5"/>
                    <a:pt x="5" y="5"/>
                  </a:cubicBezTo>
                  <a:cubicBezTo>
                    <a:pt x="5" y="18"/>
                    <a:pt x="5" y="18"/>
                    <a:pt x="5" y="18"/>
                  </a:cubicBezTo>
                  <a:cubicBezTo>
                    <a:pt x="5" y="21"/>
                    <a:pt x="6" y="22"/>
                    <a:pt x="9" y="22"/>
                  </a:cubicBezTo>
                  <a:cubicBezTo>
                    <a:pt x="9" y="22"/>
                    <a:pt x="9" y="22"/>
                    <a:pt x="9" y="22"/>
                  </a:cubicBezTo>
                  <a:cubicBezTo>
                    <a:pt x="9" y="23"/>
                    <a:pt x="9" y="23"/>
                    <a:pt x="9" y="23"/>
                  </a:cubicBezTo>
                  <a:cubicBezTo>
                    <a:pt x="8" y="23"/>
                    <a:pt x="6" y="23"/>
                    <a:pt x="5" y="23"/>
                  </a:cubicBezTo>
                  <a:cubicBezTo>
                    <a:pt x="3" y="23"/>
                    <a:pt x="2" y="23"/>
                    <a:pt x="0" y="23"/>
                  </a:cubicBezTo>
                  <a:cubicBezTo>
                    <a:pt x="0" y="22"/>
                    <a:pt x="0" y="22"/>
                    <a:pt x="0" y="22"/>
                  </a:cubicBezTo>
                  <a:cubicBezTo>
                    <a:pt x="1" y="22"/>
                    <a:pt x="1" y="22"/>
                    <a:pt x="1" y="22"/>
                  </a:cubicBezTo>
                  <a:cubicBezTo>
                    <a:pt x="3" y="22"/>
                    <a:pt x="4" y="20"/>
                    <a:pt x="4" y="18"/>
                  </a:cubicBezTo>
                  <a:cubicBezTo>
                    <a:pt x="4" y="4"/>
                    <a:pt x="4" y="4"/>
                    <a:pt x="4" y="4"/>
                  </a:cubicBezTo>
                  <a:cubicBezTo>
                    <a:pt x="4" y="2"/>
                    <a:pt x="2" y="1"/>
                    <a:pt x="1" y="1"/>
                  </a:cubicBezTo>
                  <a:cubicBezTo>
                    <a:pt x="0" y="1"/>
                    <a:pt x="0" y="1"/>
                    <a:pt x="0" y="1"/>
                  </a:cubicBezTo>
                  <a:cubicBezTo>
                    <a:pt x="0" y="0"/>
                    <a:pt x="0" y="0"/>
                    <a:pt x="0" y="0"/>
                  </a:cubicBezTo>
                  <a:cubicBezTo>
                    <a:pt x="2" y="0"/>
                    <a:pt x="3" y="0"/>
                    <a:pt x="4" y="0"/>
                  </a:cubicBezTo>
                  <a:cubicBezTo>
                    <a:pt x="5" y="0"/>
                    <a:pt x="6" y="0"/>
                    <a:pt x="7" y="0"/>
                  </a:cubicBezTo>
                  <a:lnTo>
                    <a:pt x="22" y="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16">
              <a:extLst>
                <a:ext uri="{FF2B5EF4-FFF2-40B4-BE49-F238E27FC236}">
                  <a16:creationId xmlns:a16="http://schemas.microsoft.com/office/drawing/2014/main" id="{B733227F-ED49-D514-E77B-BB319C355791}"/>
                </a:ext>
              </a:extLst>
            </p:cNvPr>
            <p:cNvSpPr>
              <a:spLocks/>
            </p:cNvSpPr>
            <p:nvPr userDrawn="1"/>
          </p:nvSpPr>
          <p:spPr bwMode="auto">
            <a:xfrm>
              <a:off x="11774488" y="525463"/>
              <a:ext cx="26988" cy="33337"/>
            </a:xfrm>
            <a:custGeom>
              <a:avLst/>
              <a:gdLst>
                <a:gd name="T0" fmla="*/ 0 w 19"/>
                <a:gd name="T1" fmla="*/ 22 h 23"/>
                <a:gd name="T2" fmla="*/ 1 w 19"/>
                <a:gd name="T3" fmla="*/ 22 h 23"/>
                <a:gd name="T4" fmla="*/ 3 w 19"/>
                <a:gd name="T5" fmla="*/ 20 h 23"/>
                <a:gd name="T6" fmla="*/ 3 w 19"/>
                <a:gd name="T7" fmla="*/ 3 h 23"/>
                <a:gd name="T8" fmla="*/ 1 w 19"/>
                <a:gd name="T9" fmla="*/ 1 h 23"/>
                <a:gd name="T10" fmla="*/ 0 w 19"/>
                <a:gd name="T11" fmla="*/ 1 h 23"/>
                <a:gd name="T12" fmla="*/ 0 w 19"/>
                <a:gd name="T13" fmla="*/ 0 h 23"/>
                <a:gd name="T14" fmla="*/ 8 w 19"/>
                <a:gd name="T15" fmla="*/ 0 h 23"/>
                <a:gd name="T16" fmla="*/ 17 w 19"/>
                <a:gd name="T17" fmla="*/ 0 h 23"/>
                <a:gd name="T18" fmla="*/ 17 w 19"/>
                <a:gd name="T19" fmla="*/ 5 h 23"/>
                <a:gd name="T20" fmla="*/ 16 w 19"/>
                <a:gd name="T21" fmla="*/ 5 h 23"/>
                <a:gd name="T22" fmla="*/ 12 w 19"/>
                <a:gd name="T23" fmla="*/ 2 h 23"/>
                <a:gd name="T24" fmla="*/ 7 w 19"/>
                <a:gd name="T25" fmla="*/ 2 h 23"/>
                <a:gd name="T26" fmla="*/ 7 w 19"/>
                <a:gd name="T27" fmla="*/ 10 h 23"/>
                <a:gd name="T28" fmla="*/ 11 w 19"/>
                <a:gd name="T29" fmla="*/ 10 h 23"/>
                <a:gd name="T30" fmla="*/ 14 w 19"/>
                <a:gd name="T31" fmla="*/ 7 h 23"/>
                <a:gd name="T32" fmla="*/ 15 w 19"/>
                <a:gd name="T33" fmla="*/ 7 h 23"/>
                <a:gd name="T34" fmla="*/ 15 w 19"/>
                <a:gd name="T35" fmla="*/ 11 h 23"/>
                <a:gd name="T36" fmla="*/ 15 w 19"/>
                <a:gd name="T37" fmla="*/ 15 h 23"/>
                <a:gd name="T38" fmla="*/ 14 w 19"/>
                <a:gd name="T39" fmla="*/ 15 h 23"/>
                <a:gd name="T40" fmla="*/ 11 w 19"/>
                <a:gd name="T41" fmla="*/ 12 h 23"/>
                <a:gd name="T42" fmla="*/ 7 w 19"/>
                <a:gd name="T43" fmla="*/ 12 h 23"/>
                <a:gd name="T44" fmla="*/ 7 w 19"/>
                <a:gd name="T45" fmla="*/ 19 h 23"/>
                <a:gd name="T46" fmla="*/ 11 w 19"/>
                <a:gd name="T47" fmla="*/ 21 h 23"/>
                <a:gd name="T48" fmla="*/ 18 w 19"/>
                <a:gd name="T49" fmla="*/ 18 h 23"/>
                <a:gd name="T50" fmla="*/ 19 w 19"/>
                <a:gd name="T51" fmla="*/ 18 h 23"/>
                <a:gd name="T52" fmla="*/ 18 w 19"/>
                <a:gd name="T53" fmla="*/ 23 h 23"/>
                <a:gd name="T54" fmla="*/ 9 w 19"/>
                <a:gd name="T55" fmla="*/ 23 h 23"/>
                <a:gd name="T56" fmla="*/ 0 w 19"/>
                <a:gd name="T57" fmla="*/ 23 h 23"/>
                <a:gd name="T58" fmla="*/ 0 w 19"/>
                <a:gd name="T5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23">
                  <a:moveTo>
                    <a:pt x="0" y="22"/>
                  </a:moveTo>
                  <a:cubicBezTo>
                    <a:pt x="1" y="22"/>
                    <a:pt x="1" y="22"/>
                    <a:pt x="1" y="22"/>
                  </a:cubicBezTo>
                  <a:cubicBezTo>
                    <a:pt x="2" y="22"/>
                    <a:pt x="3" y="22"/>
                    <a:pt x="3" y="20"/>
                  </a:cubicBezTo>
                  <a:cubicBezTo>
                    <a:pt x="3" y="3"/>
                    <a:pt x="3" y="3"/>
                    <a:pt x="3" y="3"/>
                  </a:cubicBezTo>
                  <a:cubicBezTo>
                    <a:pt x="3" y="1"/>
                    <a:pt x="2" y="1"/>
                    <a:pt x="1" y="1"/>
                  </a:cubicBezTo>
                  <a:cubicBezTo>
                    <a:pt x="0" y="1"/>
                    <a:pt x="0" y="1"/>
                    <a:pt x="0" y="1"/>
                  </a:cubicBezTo>
                  <a:cubicBezTo>
                    <a:pt x="0" y="0"/>
                    <a:pt x="0" y="0"/>
                    <a:pt x="0" y="0"/>
                  </a:cubicBezTo>
                  <a:cubicBezTo>
                    <a:pt x="2" y="0"/>
                    <a:pt x="6" y="0"/>
                    <a:pt x="8" y="0"/>
                  </a:cubicBezTo>
                  <a:cubicBezTo>
                    <a:pt x="11" y="0"/>
                    <a:pt x="14" y="0"/>
                    <a:pt x="17" y="0"/>
                  </a:cubicBezTo>
                  <a:cubicBezTo>
                    <a:pt x="17" y="2"/>
                    <a:pt x="17" y="4"/>
                    <a:pt x="17" y="5"/>
                  </a:cubicBezTo>
                  <a:cubicBezTo>
                    <a:pt x="16" y="5"/>
                    <a:pt x="16" y="5"/>
                    <a:pt x="16" y="5"/>
                  </a:cubicBezTo>
                  <a:cubicBezTo>
                    <a:pt x="16" y="3"/>
                    <a:pt x="15" y="2"/>
                    <a:pt x="12" y="2"/>
                  </a:cubicBezTo>
                  <a:cubicBezTo>
                    <a:pt x="7" y="2"/>
                    <a:pt x="7" y="2"/>
                    <a:pt x="7" y="2"/>
                  </a:cubicBezTo>
                  <a:cubicBezTo>
                    <a:pt x="7" y="10"/>
                    <a:pt x="7" y="10"/>
                    <a:pt x="7" y="10"/>
                  </a:cubicBezTo>
                  <a:cubicBezTo>
                    <a:pt x="11" y="10"/>
                    <a:pt x="11" y="10"/>
                    <a:pt x="11" y="10"/>
                  </a:cubicBezTo>
                  <a:cubicBezTo>
                    <a:pt x="13" y="10"/>
                    <a:pt x="13" y="9"/>
                    <a:pt x="14" y="7"/>
                  </a:cubicBezTo>
                  <a:cubicBezTo>
                    <a:pt x="15" y="7"/>
                    <a:pt x="15" y="7"/>
                    <a:pt x="15" y="7"/>
                  </a:cubicBezTo>
                  <a:cubicBezTo>
                    <a:pt x="15" y="9"/>
                    <a:pt x="15" y="10"/>
                    <a:pt x="15" y="11"/>
                  </a:cubicBezTo>
                  <a:cubicBezTo>
                    <a:pt x="15" y="12"/>
                    <a:pt x="15" y="14"/>
                    <a:pt x="15" y="15"/>
                  </a:cubicBezTo>
                  <a:cubicBezTo>
                    <a:pt x="14" y="15"/>
                    <a:pt x="14" y="15"/>
                    <a:pt x="14" y="15"/>
                  </a:cubicBezTo>
                  <a:cubicBezTo>
                    <a:pt x="13" y="13"/>
                    <a:pt x="13" y="12"/>
                    <a:pt x="11" y="12"/>
                  </a:cubicBezTo>
                  <a:cubicBezTo>
                    <a:pt x="7" y="12"/>
                    <a:pt x="7" y="12"/>
                    <a:pt x="7" y="12"/>
                  </a:cubicBezTo>
                  <a:cubicBezTo>
                    <a:pt x="7" y="19"/>
                    <a:pt x="7" y="19"/>
                    <a:pt x="7" y="19"/>
                  </a:cubicBezTo>
                  <a:cubicBezTo>
                    <a:pt x="7" y="21"/>
                    <a:pt x="9" y="21"/>
                    <a:pt x="11" y="21"/>
                  </a:cubicBezTo>
                  <a:cubicBezTo>
                    <a:pt x="15" y="21"/>
                    <a:pt x="17" y="21"/>
                    <a:pt x="18" y="18"/>
                  </a:cubicBezTo>
                  <a:cubicBezTo>
                    <a:pt x="19" y="18"/>
                    <a:pt x="19" y="18"/>
                    <a:pt x="19" y="18"/>
                  </a:cubicBezTo>
                  <a:cubicBezTo>
                    <a:pt x="18" y="19"/>
                    <a:pt x="18" y="21"/>
                    <a:pt x="18" y="23"/>
                  </a:cubicBezTo>
                  <a:cubicBezTo>
                    <a:pt x="16" y="23"/>
                    <a:pt x="12" y="23"/>
                    <a:pt x="9" y="23"/>
                  </a:cubicBezTo>
                  <a:cubicBezTo>
                    <a:pt x="6" y="23"/>
                    <a:pt x="2"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8" name="Freeform 17">
              <a:extLst>
                <a:ext uri="{FF2B5EF4-FFF2-40B4-BE49-F238E27FC236}">
                  <a16:creationId xmlns:a16="http://schemas.microsoft.com/office/drawing/2014/main" id="{D3ADAA35-7C0C-F246-D529-B6C8C408A12B}"/>
                </a:ext>
              </a:extLst>
            </p:cNvPr>
            <p:cNvSpPr>
              <a:spLocks/>
            </p:cNvSpPr>
            <p:nvPr userDrawn="1"/>
          </p:nvSpPr>
          <p:spPr bwMode="auto">
            <a:xfrm>
              <a:off x="11804650" y="525463"/>
              <a:ext cx="19050" cy="33337"/>
            </a:xfrm>
            <a:custGeom>
              <a:avLst/>
              <a:gdLst>
                <a:gd name="T0" fmla="*/ 11 w 13"/>
                <a:gd name="T1" fmla="*/ 5 h 23"/>
                <a:gd name="T2" fmla="*/ 8 w 13"/>
                <a:gd name="T3" fmla="*/ 1 h 23"/>
                <a:gd name="T4" fmla="*/ 4 w 13"/>
                <a:gd name="T5" fmla="*/ 5 h 23"/>
                <a:gd name="T6" fmla="*/ 13 w 13"/>
                <a:gd name="T7" fmla="*/ 17 h 23"/>
                <a:gd name="T8" fmla="*/ 5 w 13"/>
                <a:gd name="T9" fmla="*/ 23 h 23"/>
                <a:gd name="T10" fmla="*/ 0 w 13"/>
                <a:gd name="T11" fmla="*/ 22 h 23"/>
                <a:gd name="T12" fmla="*/ 0 w 13"/>
                <a:gd name="T13" fmla="*/ 17 h 23"/>
                <a:gd name="T14" fmla="*/ 1 w 13"/>
                <a:gd name="T15" fmla="*/ 17 h 23"/>
                <a:gd name="T16" fmla="*/ 6 w 13"/>
                <a:gd name="T17" fmla="*/ 22 h 23"/>
                <a:gd name="T18" fmla="*/ 10 w 13"/>
                <a:gd name="T19" fmla="*/ 18 h 23"/>
                <a:gd name="T20" fmla="*/ 0 w 13"/>
                <a:gd name="T21" fmla="*/ 6 h 23"/>
                <a:gd name="T22" fmla="*/ 7 w 13"/>
                <a:gd name="T23" fmla="*/ 0 h 23"/>
                <a:gd name="T24" fmla="*/ 12 w 13"/>
                <a:gd name="T25" fmla="*/ 0 h 23"/>
                <a:gd name="T26" fmla="*/ 12 w 13"/>
                <a:gd name="T27" fmla="*/ 5 h 23"/>
                <a:gd name="T28" fmla="*/ 11 w 13"/>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3">
                  <a:moveTo>
                    <a:pt x="11" y="5"/>
                  </a:moveTo>
                  <a:cubicBezTo>
                    <a:pt x="11" y="3"/>
                    <a:pt x="10" y="1"/>
                    <a:pt x="8" y="1"/>
                  </a:cubicBezTo>
                  <a:cubicBezTo>
                    <a:pt x="5" y="1"/>
                    <a:pt x="4" y="2"/>
                    <a:pt x="4" y="5"/>
                  </a:cubicBezTo>
                  <a:cubicBezTo>
                    <a:pt x="4" y="10"/>
                    <a:pt x="13" y="9"/>
                    <a:pt x="13" y="17"/>
                  </a:cubicBezTo>
                  <a:cubicBezTo>
                    <a:pt x="13" y="21"/>
                    <a:pt x="10" y="23"/>
                    <a:pt x="5" y="23"/>
                  </a:cubicBezTo>
                  <a:cubicBezTo>
                    <a:pt x="4" y="23"/>
                    <a:pt x="2" y="23"/>
                    <a:pt x="0"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7" y="0"/>
                  </a:cubicBezTo>
                  <a:cubicBezTo>
                    <a:pt x="8" y="0"/>
                    <a:pt x="11" y="0"/>
                    <a:pt x="12" y="0"/>
                  </a:cubicBezTo>
                  <a:cubicBezTo>
                    <a:pt x="12" y="2"/>
                    <a:pt x="12" y="3"/>
                    <a:pt x="12" y="5"/>
                  </a:cubicBezTo>
                  <a:lnTo>
                    <a:pt x="11"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Freeform 18">
              <a:extLst>
                <a:ext uri="{FF2B5EF4-FFF2-40B4-BE49-F238E27FC236}">
                  <a16:creationId xmlns:a16="http://schemas.microsoft.com/office/drawing/2014/main" id="{760C3D70-A5DE-DC38-07FA-6A342EE53F72}"/>
                </a:ext>
              </a:extLst>
            </p:cNvPr>
            <p:cNvSpPr>
              <a:spLocks/>
            </p:cNvSpPr>
            <p:nvPr userDrawn="1"/>
          </p:nvSpPr>
          <p:spPr bwMode="auto">
            <a:xfrm>
              <a:off x="11826875" y="525463"/>
              <a:ext cx="20638"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1"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8"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9">
              <a:extLst>
                <a:ext uri="{FF2B5EF4-FFF2-40B4-BE49-F238E27FC236}">
                  <a16:creationId xmlns:a16="http://schemas.microsoft.com/office/drawing/2014/main" id="{6087DF53-1764-A164-8562-258AE48D6034}"/>
                </a:ext>
              </a:extLst>
            </p:cNvPr>
            <p:cNvSpPr>
              <a:spLocks/>
            </p:cNvSpPr>
            <p:nvPr userDrawn="1"/>
          </p:nvSpPr>
          <p:spPr bwMode="auto">
            <a:xfrm>
              <a:off x="11863388"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1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1" y="20"/>
                    <a:pt x="0" y="19"/>
                    <a:pt x="0" y="17"/>
                  </a:cubicBezTo>
                  <a:cubicBezTo>
                    <a:pt x="1" y="17"/>
                    <a:pt x="1" y="17"/>
                    <a:pt x="1" y="17"/>
                  </a:cubicBezTo>
                  <a:cubicBezTo>
                    <a:pt x="2" y="20"/>
                    <a:pt x="3" y="22"/>
                    <a:pt x="6" y="22"/>
                  </a:cubicBezTo>
                  <a:cubicBezTo>
                    <a:pt x="8" y="22"/>
                    <a:pt x="10" y="21"/>
                    <a:pt x="10" y="18"/>
                  </a:cubicBezTo>
                  <a:cubicBezTo>
                    <a:pt x="10" y="13"/>
                    <a:pt x="1" y="14"/>
                    <a:pt x="1" y="6"/>
                  </a:cubicBezTo>
                  <a:cubicBezTo>
                    <a:pt x="1" y="2"/>
                    <a:pt x="4" y="0"/>
                    <a:pt x="8" y="0"/>
                  </a:cubicBezTo>
                  <a:cubicBezTo>
                    <a:pt x="9" y="0"/>
                    <a:pt x="11" y="0"/>
                    <a:pt x="12" y="0"/>
                  </a:cubicBezTo>
                  <a:cubicBezTo>
                    <a:pt x="12" y="2"/>
                    <a:pt x="13"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20">
              <a:extLst>
                <a:ext uri="{FF2B5EF4-FFF2-40B4-BE49-F238E27FC236}">
                  <a16:creationId xmlns:a16="http://schemas.microsoft.com/office/drawing/2014/main" id="{666B76B2-23D2-6124-EAEF-6F75CAEF886A}"/>
                </a:ext>
              </a:extLst>
            </p:cNvPr>
            <p:cNvSpPr>
              <a:spLocks/>
            </p:cNvSpPr>
            <p:nvPr userDrawn="1"/>
          </p:nvSpPr>
          <p:spPr bwMode="auto">
            <a:xfrm>
              <a:off x="11885613" y="525463"/>
              <a:ext cx="30163" cy="33337"/>
            </a:xfrm>
            <a:custGeom>
              <a:avLst/>
              <a:gdLst>
                <a:gd name="T0" fmla="*/ 20 w 21"/>
                <a:gd name="T1" fmla="*/ 7 h 23"/>
                <a:gd name="T2" fmla="*/ 13 w 21"/>
                <a:gd name="T3" fmla="*/ 1 h 23"/>
                <a:gd name="T4" fmla="*/ 5 w 21"/>
                <a:gd name="T5" fmla="*/ 11 h 23"/>
                <a:gd name="T6" fmla="*/ 14 w 21"/>
                <a:gd name="T7" fmla="*/ 22 h 23"/>
                <a:gd name="T8" fmla="*/ 20 w 21"/>
                <a:gd name="T9" fmla="*/ 17 h 23"/>
                <a:gd name="T10" fmla="*/ 21 w 21"/>
                <a:gd name="T11" fmla="*/ 17 h 23"/>
                <a:gd name="T12" fmla="*/ 21 w 21"/>
                <a:gd name="T13" fmla="*/ 22 h 23"/>
                <a:gd name="T14" fmla="*/ 13 w 21"/>
                <a:gd name="T15" fmla="*/ 23 h 23"/>
                <a:gd name="T16" fmla="*/ 0 w 21"/>
                <a:gd name="T17" fmla="*/ 11 h 23"/>
                <a:gd name="T18" fmla="*/ 13 w 21"/>
                <a:gd name="T19" fmla="*/ 0 h 23"/>
                <a:gd name="T20" fmla="*/ 21 w 21"/>
                <a:gd name="T21" fmla="*/ 1 h 23"/>
                <a:gd name="T22" fmla="*/ 21 w 21"/>
                <a:gd name="T23" fmla="*/ 7 h 23"/>
                <a:gd name="T24" fmla="*/ 20 w 21"/>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3">
                  <a:moveTo>
                    <a:pt x="20" y="7"/>
                  </a:moveTo>
                  <a:cubicBezTo>
                    <a:pt x="19" y="4"/>
                    <a:pt x="18" y="1"/>
                    <a:pt x="13" y="1"/>
                  </a:cubicBezTo>
                  <a:cubicBezTo>
                    <a:pt x="8" y="1"/>
                    <a:pt x="5" y="5"/>
                    <a:pt x="5" y="11"/>
                  </a:cubicBezTo>
                  <a:cubicBezTo>
                    <a:pt x="5" y="16"/>
                    <a:pt x="8" y="22"/>
                    <a:pt x="14" y="22"/>
                  </a:cubicBezTo>
                  <a:cubicBezTo>
                    <a:pt x="17" y="22"/>
                    <a:pt x="20" y="20"/>
                    <a:pt x="20" y="17"/>
                  </a:cubicBezTo>
                  <a:cubicBezTo>
                    <a:pt x="21" y="17"/>
                    <a:pt x="21" y="17"/>
                    <a:pt x="21" y="17"/>
                  </a:cubicBezTo>
                  <a:cubicBezTo>
                    <a:pt x="21" y="18"/>
                    <a:pt x="21" y="20"/>
                    <a:pt x="21" y="22"/>
                  </a:cubicBezTo>
                  <a:cubicBezTo>
                    <a:pt x="19" y="23"/>
                    <a:pt x="16" y="23"/>
                    <a:pt x="13" y="23"/>
                  </a:cubicBezTo>
                  <a:cubicBezTo>
                    <a:pt x="6" y="23"/>
                    <a:pt x="0" y="19"/>
                    <a:pt x="0" y="11"/>
                  </a:cubicBezTo>
                  <a:cubicBezTo>
                    <a:pt x="0" y="4"/>
                    <a:pt x="6" y="0"/>
                    <a:pt x="13" y="0"/>
                  </a:cubicBezTo>
                  <a:cubicBezTo>
                    <a:pt x="17" y="0"/>
                    <a:pt x="18" y="1"/>
                    <a:pt x="21" y="1"/>
                  </a:cubicBezTo>
                  <a:cubicBezTo>
                    <a:pt x="21" y="3"/>
                    <a:pt x="21" y="5"/>
                    <a:pt x="21" y="7"/>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21">
              <a:extLst>
                <a:ext uri="{FF2B5EF4-FFF2-40B4-BE49-F238E27FC236}">
                  <a16:creationId xmlns:a16="http://schemas.microsoft.com/office/drawing/2014/main" id="{1D53AB6C-25B4-942B-21FE-3228BA1A81F0}"/>
                </a:ext>
              </a:extLst>
            </p:cNvPr>
            <p:cNvSpPr>
              <a:spLocks/>
            </p:cNvSpPr>
            <p:nvPr userDrawn="1"/>
          </p:nvSpPr>
          <p:spPr bwMode="auto">
            <a:xfrm>
              <a:off x="11920538" y="525463"/>
              <a:ext cx="34925" cy="33337"/>
            </a:xfrm>
            <a:custGeom>
              <a:avLst/>
              <a:gdLst>
                <a:gd name="T0" fmla="*/ 7 w 25"/>
                <a:gd name="T1" fmla="*/ 20 h 23"/>
                <a:gd name="T2" fmla="*/ 9 w 25"/>
                <a:gd name="T3" fmla="*/ 22 h 23"/>
                <a:gd name="T4" fmla="*/ 10 w 25"/>
                <a:gd name="T5" fmla="*/ 22 h 23"/>
                <a:gd name="T6" fmla="*/ 10 w 25"/>
                <a:gd name="T7" fmla="*/ 23 h 23"/>
                <a:gd name="T8" fmla="*/ 5 w 25"/>
                <a:gd name="T9" fmla="*/ 23 h 23"/>
                <a:gd name="T10" fmla="*/ 0 w 25"/>
                <a:gd name="T11" fmla="*/ 23 h 23"/>
                <a:gd name="T12" fmla="*/ 0 w 25"/>
                <a:gd name="T13" fmla="*/ 22 h 23"/>
                <a:gd name="T14" fmla="*/ 0 w 25"/>
                <a:gd name="T15" fmla="*/ 22 h 23"/>
                <a:gd name="T16" fmla="*/ 3 w 25"/>
                <a:gd name="T17" fmla="*/ 20 h 23"/>
                <a:gd name="T18" fmla="*/ 3 w 25"/>
                <a:gd name="T19" fmla="*/ 3 h 23"/>
                <a:gd name="T20" fmla="*/ 0 w 25"/>
                <a:gd name="T21" fmla="*/ 1 h 23"/>
                <a:gd name="T22" fmla="*/ 0 w 25"/>
                <a:gd name="T23" fmla="*/ 1 h 23"/>
                <a:gd name="T24" fmla="*/ 0 w 25"/>
                <a:gd name="T25" fmla="*/ 0 h 23"/>
                <a:gd name="T26" fmla="*/ 5 w 25"/>
                <a:gd name="T27" fmla="*/ 0 h 23"/>
                <a:gd name="T28" fmla="*/ 10 w 25"/>
                <a:gd name="T29" fmla="*/ 0 h 23"/>
                <a:gd name="T30" fmla="*/ 10 w 25"/>
                <a:gd name="T31" fmla="*/ 1 h 23"/>
                <a:gd name="T32" fmla="*/ 9 w 25"/>
                <a:gd name="T33" fmla="*/ 1 h 23"/>
                <a:gd name="T34" fmla="*/ 7 w 25"/>
                <a:gd name="T35" fmla="*/ 3 h 23"/>
                <a:gd name="T36" fmla="*/ 7 w 25"/>
                <a:gd name="T37" fmla="*/ 10 h 23"/>
                <a:gd name="T38" fmla="*/ 19 w 25"/>
                <a:gd name="T39" fmla="*/ 10 h 23"/>
                <a:gd name="T40" fmla="*/ 19 w 25"/>
                <a:gd name="T41" fmla="*/ 3 h 23"/>
                <a:gd name="T42" fmla="*/ 16 w 25"/>
                <a:gd name="T43" fmla="*/ 1 h 23"/>
                <a:gd name="T44" fmla="*/ 15 w 25"/>
                <a:gd name="T45" fmla="*/ 1 h 23"/>
                <a:gd name="T46" fmla="*/ 15 w 25"/>
                <a:gd name="T47" fmla="*/ 0 h 23"/>
                <a:gd name="T48" fmla="*/ 21 w 25"/>
                <a:gd name="T49" fmla="*/ 0 h 23"/>
                <a:gd name="T50" fmla="*/ 25 w 25"/>
                <a:gd name="T51" fmla="*/ 0 h 23"/>
                <a:gd name="T52" fmla="*/ 25 w 25"/>
                <a:gd name="T53" fmla="*/ 1 h 23"/>
                <a:gd name="T54" fmla="*/ 25 w 25"/>
                <a:gd name="T55" fmla="*/ 1 h 23"/>
                <a:gd name="T56" fmla="*/ 23 w 25"/>
                <a:gd name="T57" fmla="*/ 3 h 23"/>
                <a:gd name="T58" fmla="*/ 23 w 25"/>
                <a:gd name="T59" fmla="*/ 20 h 23"/>
                <a:gd name="T60" fmla="*/ 25 w 25"/>
                <a:gd name="T61" fmla="*/ 22 h 23"/>
                <a:gd name="T62" fmla="*/ 25 w 25"/>
                <a:gd name="T63" fmla="*/ 22 h 23"/>
                <a:gd name="T64" fmla="*/ 25 w 25"/>
                <a:gd name="T65" fmla="*/ 23 h 23"/>
                <a:gd name="T66" fmla="*/ 21 w 25"/>
                <a:gd name="T67" fmla="*/ 23 h 23"/>
                <a:gd name="T68" fmla="*/ 15 w 25"/>
                <a:gd name="T69" fmla="*/ 23 h 23"/>
                <a:gd name="T70" fmla="*/ 15 w 25"/>
                <a:gd name="T71" fmla="*/ 22 h 23"/>
                <a:gd name="T72" fmla="*/ 16 w 25"/>
                <a:gd name="T73" fmla="*/ 22 h 23"/>
                <a:gd name="T74" fmla="*/ 19 w 25"/>
                <a:gd name="T75" fmla="*/ 20 h 23"/>
                <a:gd name="T76" fmla="*/ 19 w 25"/>
                <a:gd name="T77" fmla="*/ 12 h 23"/>
                <a:gd name="T78" fmla="*/ 7 w 25"/>
                <a:gd name="T79" fmla="*/ 12 h 23"/>
                <a:gd name="T80" fmla="*/ 7 w 25"/>
                <a:gd name="T8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3">
                  <a:moveTo>
                    <a:pt x="7" y="20"/>
                  </a:moveTo>
                  <a:cubicBezTo>
                    <a:pt x="7" y="22"/>
                    <a:pt x="8" y="22"/>
                    <a:pt x="9" y="22"/>
                  </a:cubicBezTo>
                  <a:cubicBezTo>
                    <a:pt x="10" y="22"/>
                    <a:pt x="10" y="22"/>
                    <a:pt x="10" y="22"/>
                  </a:cubicBezTo>
                  <a:cubicBezTo>
                    <a:pt x="10" y="23"/>
                    <a:pt x="10" y="23"/>
                    <a:pt x="10" y="23"/>
                  </a:cubicBezTo>
                  <a:cubicBezTo>
                    <a:pt x="8" y="23"/>
                    <a:pt x="6" y="23"/>
                    <a:pt x="5" y="23"/>
                  </a:cubicBezTo>
                  <a:cubicBezTo>
                    <a:pt x="3" y="23"/>
                    <a:pt x="1" y="23"/>
                    <a:pt x="0" y="23"/>
                  </a:cubicBezTo>
                  <a:cubicBezTo>
                    <a:pt x="0" y="22"/>
                    <a:pt x="0" y="22"/>
                    <a:pt x="0" y="22"/>
                  </a:cubicBezTo>
                  <a:cubicBezTo>
                    <a:pt x="0" y="22"/>
                    <a:pt x="0" y="22"/>
                    <a:pt x="0" y="22"/>
                  </a:cubicBezTo>
                  <a:cubicBezTo>
                    <a:pt x="1" y="22"/>
                    <a:pt x="3" y="22"/>
                    <a:pt x="3" y="20"/>
                  </a:cubicBezTo>
                  <a:cubicBezTo>
                    <a:pt x="3" y="3"/>
                    <a:pt x="3" y="3"/>
                    <a:pt x="3" y="3"/>
                  </a:cubicBezTo>
                  <a:cubicBezTo>
                    <a:pt x="3" y="1"/>
                    <a:pt x="1" y="1"/>
                    <a:pt x="0" y="1"/>
                  </a:cubicBezTo>
                  <a:cubicBezTo>
                    <a:pt x="0" y="1"/>
                    <a:pt x="0" y="1"/>
                    <a:pt x="0" y="1"/>
                  </a:cubicBezTo>
                  <a:cubicBezTo>
                    <a:pt x="0" y="0"/>
                    <a:pt x="0" y="0"/>
                    <a:pt x="0" y="0"/>
                  </a:cubicBezTo>
                  <a:cubicBezTo>
                    <a:pt x="1" y="0"/>
                    <a:pt x="3" y="0"/>
                    <a:pt x="5" y="0"/>
                  </a:cubicBezTo>
                  <a:cubicBezTo>
                    <a:pt x="6" y="0"/>
                    <a:pt x="8" y="0"/>
                    <a:pt x="10" y="0"/>
                  </a:cubicBezTo>
                  <a:cubicBezTo>
                    <a:pt x="10" y="1"/>
                    <a:pt x="10" y="1"/>
                    <a:pt x="10" y="1"/>
                  </a:cubicBezTo>
                  <a:cubicBezTo>
                    <a:pt x="9" y="1"/>
                    <a:pt x="9" y="1"/>
                    <a:pt x="9" y="1"/>
                  </a:cubicBezTo>
                  <a:cubicBezTo>
                    <a:pt x="8" y="1"/>
                    <a:pt x="7" y="1"/>
                    <a:pt x="7" y="3"/>
                  </a:cubicBezTo>
                  <a:cubicBezTo>
                    <a:pt x="7" y="10"/>
                    <a:pt x="7" y="10"/>
                    <a:pt x="7" y="10"/>
                  </a:cubicBezTo>
                  <a:cubicBezTo>
                    <a:pt x="19" y="10"/>
                    <a:pt x="19" y="10"/>
                    <a:pt x="19" y="10"/>
                  </a:cubicBezTo>
                  <a:cubicBezTo>
                    <a:pt x="19" y="3"/>
                    <a:pt x="19" y="3"/>
                    <a:pt x="19" y="3"/>
                  </a:cubicBezTo>
                  <a:cubicBezTo>
                    <a:pt x="19" y="1"/>
                    <a:pt x="17" y="1"/>
                    <a:pt x="16" y="1"/>
                  </a:cubicBezTo>
                  <a:cubicBezTo>
                    <a:pt x="15" y="1"/>
                    <a:pt x="15" y="1"/>
                    <a:pt x="15" y="1"/>
                  </a:cubicBezTo>
                  <a:cubicBezTo>
                    <a:pt x="15" y="0"/>
                    <a:pt x="15" y="0"/>
                    <a:pt x="15" y="0"/>
                  </a:cubicBezTo>
                  <a:cubicBezTo>
                    <a:pt x="17" y="0"/>
                    <a:pt x="19" y="0"/>
                    <a:pt x="21" y="0"/>
                  </a:cubicBezTo>
                  <a:cubicBezTo>
                    <a:pt x="22" y="0"/>
                    <a:pt x="24" y="0"/>
                    <a:pt x="25" y="0"/>
                  </a:cubicBezTo>
                  <a:cubicBezTo>
                    <a:pt x="25" y="1"/>
                    <a:pt x="25" y="1"/>
                    <a:pt x="25" y="1"/>
                  </a:cubicBezTo>
                  <a:cubicBezTo>
                    <a:pt x="25" y="1"/>
                    <a:pt x="25" y="1"/>
                    <a:pt x="25" y="1"/>
                  </a:cubicBezTo>
                  <a:cubicBezTo>
                    <a:pt x="24" y="1"/>
                    <a:pt x="23" y="1"/>
                    <a:pt x="23" y="3"/>
                  </a:cubicBezTo>
                  <a:cubicBezTo>
                    <a:pt x="23" y="20"/>
                    <a:pt x="23" y="20"/>
                    <a:pt x="23" y="20"/>
                  </a:cubicBezTo>
                  <a:cubicBezTo>
                    <a:pt x="23" y="22"/>
                    <a:pt x="24" y="22"/>
                    <a:pt x="25" y="22"/>
                  </a:cubicBezTo>
                  <a:cubicBezTo>
                    <a:pt x="25" y="22"/>
                    <a:pt x="25" y="22"/>
                    <a:pt x="25" y="22"/>
                  </a:cubicBezTo>
                  <a:cubicBezTo>
                    <a:pt x="25" y="23"/>
                    <a:pt x="25" y="23"/>
                    <a:pt x="25" y="23"/>
                  </a:cubicBezTo>
                  <a:cubicBezTo>
                    <a:pt x="24" y="23"/>
                    <a:pt x="22" y="23"/>
                    <a:pt x="21" y="23"/>
                  </a:cubicBezTo>
                  <a:cubicBezTo>
                    <a:pt x="19" y="23"/>
                    <a:pt x="17" y="23"/>
                    <a:pt x="15" y="23"/>
                  </a:cubicBezTo>
                  <a:cubicBezTo>
                    <a:pt x="15" y="22"/>
                    <a:pt x="15" y="22"/>
                    <a:pt x="15" y="22"/>
                  </a:cubicBezTo>
                  <a:cubicBezTo>
                    <a:pt x="16" y="22"/>
                    <a:pt x="16" y="22"/>
                    <a:pt x="16" y="22"/>
                  </a:cubicBezTo>
                  <a:cubicBezTo>
                    <a:pt x="17" y="22"/>
                    <a:pt x="19" y="22"/>
                    <a:pt x="19" y="20"/>
                  </a:cubicBezTo>
                  <a:cubicBezTo>
                    <a:pt x="19" y="12"/>
                    <a:pt x="19" y="12"/>
                    <a:pt x="19" y="12"/>
                  </a:cubicBezTo>
                  <a:cubicBezTo>
                    <a:pt x="7" y="12"/>
                    <a:pt x="7" y="12"/>
                    <a:pt x="7" y="12"/>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22">
              <a:extLst>
                <a:ext uri="{FF2B5EF4-FFF2-40B4-BE49-F238E27FC236}">
                  <a16:creationId xmlns:a16="http://schemas.microsoft.com/office/drawing/2014/main" id="{67E876EA-A9A5-3742-D027-AAD4FDF6E425}"/>
                </a:ext>
              </a:extLst>
            </p:cNvPr>
            <p:cNvSpPr>
              <a:spLocks noEditPoints="1"/>
            </p:cNvSpPr>
            <p:nvPr userDrawn="1"/>
          </p:nvSpPr>
          <p:spPr bwMode="auto">
            <a:xfrm>
              <a:off x="119586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23">
              <a:extLst>
                <a:ext uri="{FF2B5EF4-FFF2-40B4-BE49-F238E27FC236}">
                  <a16:creationId xmlns:a16="http://schemas.microsoft.com/office/drawing/2014/main" id="{56FF516D-8060-7973-6F6A-B8674634C12B}"/>
                </a:ext>
              </a:extLst>
            </p:cNvPr>
            <p:cNvSpPr>
              <a:spLocks noEditPoints="1"/>
            </p:cNvSpPr>
            <p:nvPr userDrawn="1"/>
          </p:nvSpPr>
          <p:spPr bwMode="auto">
            <a:xfrm>
              <a:off x="119967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7" name="Freeform 24">
              <a:extLst>
                <a:ext uri="{FF2B5EF4-FFF2-40B4-BE49-F238E27FC236}">
                  <a16:creationId xmlns:a16="http://schemas.microsoft.com/office/drawing/2014/main" id="{C28F184A-4C52-0D63-7BA3-93AF5FFED763}"/>
                </a:ext>
              </a:extLst>
            </p:cNvPr>
            <p:cNvSpPr>
              <a:spLocks/>
            </p:cNvSpPr>
            <p:nvPr userDrawn="1"/>
          </p:nvSpPr>
          <p:spPr bwMode="auto">
            <a:xfrm>
              <a:off x="12036425" y="525463"/>
              <a:ext cx="25400" cy="33337"/>
            </a:xfrm>
            <a:custGeom>
              <a:avLst/>
              <a:gdLst>
                <a:gd name="T0" fmla="*/ 7 w 18"/>
                <a:gd name="T1" fmla="*/ 20 h 23"/>
                <a:gd name="T2" fmla="*/ 9 w 18"/>
                <a:gd name="T3" fmla="*/ 22 h 23"/>
                <a:gd name="T4" fmla="*/ 13 w 18"/>
                <a:gd name="T5" fmla="*/ 21 h 23"/>
                <a:gd name="T6" fmla="*/ 16 w 18"/>
                <a:gd name="T7" fmla="*/ 20 h 23"/>
                <a:gd name="T8" fmla="*/ 17 w 18"/>
                <a:gd name="T9" fmla="*/ 17 h 23"/>
                <a:gd name="T10" fmla="*/ 18 w 18"/>
                <a:gd name="T11" fmla="*/ 17 h 23"/>
                <a:gd name="T12" fmla="*/ 17 w 18"/>
                <a:gd name="T13" fmla="*/ 23 h 23"/>
                <a:gd name="T14" fmla="*/ 8 w 18"/>
                <a:gd name="T15" fmla="*/ 23 h 23"/>
                <a:gd name="T16" fmla="*/ 0 w 18"/>
                <a:gd name="T17" fmla="*/ 23 h 23"/>
                <a:gd name="T18" fmla="*/ 0 w 18"/>
                <a:gd name="T19" fmla="*/ 22 h 23"/>
                <a:gd name="T20" fmla="*/ 0 w 18"/>
                <a:gd name="T21" fmla="*/ 22 h 23"/>
                <a:gd name="T22" fmla="*/ 3 w 18"/>
                <a:gd name="T23" fmla="*/ 20 h 23"/>
                <a:gd name="T24" fmla="*/ 3 w 18"/>
                <a:gd name="T25" fmla="*/ 3 h 23"/>
                <a:gd name="T26" fmla="*/ 0 w 18"/>
                <a:gd name="T27" fmla="*/ 1 h 23"/>
                <a:gd name="T28" fmla="*/ 0 w 18"/>
                <a:gd name="T29" fmla="*/ 1 h 23"/>
                <a:gd name="T30" fmla="*/ 0 w 18"/>
                <a:gd name="T31" fmla="*/ 0 h 23"/>
                <a:gd name="T32" fmla="*/ 5 w 18"/>
                <a:gd name="T33" fmla="*/ 0 h 23"/>
                <a:gd name="T34" fmla="*/ 10 w 18"/>
                <a:gd name="T35" fmla="*/ 0 h 23"/>
                <a:gd name="T36" fmla="*/ 10 w 18"/>
                <a:gd name="T37" fmla="*/ 1 h 23"/>
                <a:gd name="T38" fmla="*/ 9 w 18"/>
                <a:gd name="T39" fmla="*/ 1 h 23"/>
                <a:gd name="T40" fmla="*/ 7 w 18"/>
                <a:gd name="T41" fmla="*/ 3 h 23"/>
                <a:gd name="T42" fmla="*/ 7 w 18"/>
                <a:gd name="T43"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3">
                  <a:moveTo>
                    <a:pt x="7" y="20"/>
                  </a:moveTo>
                  <a:cubicBezTo>
                    <a:pt x="7" y="21"/>
                    <a:pt x="8" y="21"/>
                    <a:pt x="9" y="22"/>
                  </a:cubicBezTo>
                  <a:cubicBezTo>
                    <a:pt x="10" y="22"/>
                    <a:pt x="12" y="22"/>
                    <a:pt x="13" y="21"/>
                  </a:cubicBezTo>
                  <a:cubicBezTo>
                    <a:pt x="15" y="21"/>
                    <a:pt x="16" y="21"/>
                    <a:pt x="16" y="20"/>
                  </a:cubicBezTo>
                  <a:cubicBezTo>
                    <a:pt x="17" y="19"/>
                    <a:pt x="17" y="18"/>
                    <a:pt x="17" y="17"/>
                  </a:cubicBezTo>
                  <a:cubicBezTo>
                    <a:pt x="18" y="17"/>
                    <a:pt x="18" y="17"/>
                    <a:pt x="18" y="17"/>
                  </a:cubicBezTo>
                  <a:cubicBezTo>
                    <a:pt x="18" y="19"/>
                    <a:pt x="17" y="21"/>
                    <a:pt x="17" y="23"/>
                  </a:cubicBezTo>
                  <a:cubicBezTo>
                    <a:pt x="14" y="23"/>
                    <a:pt x="11" y="23"/>
                    <a:pt x="8" y="23"/>
                  </a:cubicBezTo>
                  <a:cubicBezTo>
                    <a:pt x="6" y="23"/>
                    <a:pt x="3" y="23"/>
                    <a:pt x="0" y="23"/>
                  </a:cubicBezTo>
                  <a:cubicBezTo>
                    <a:pt x="0" y="22"/>
                    <a:pt x="0" y="22"/>
                    <a:pt x="0" y="22"/>
                  </a:cubicBez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2" y="0"/>
                    <a:pt x="3" y="0"/>
                    <a:pt x="5" y="0"/>
                  </a:cubicBezTo>
                  <a:cubicBezTo>
                    <a:pt x="7" y="0"/>
                    <a:pt x="8" y="0"/>
                    <a:pt x="10" y="0"/>
                  </a:cubicBezTo>
                  <a:cubicBezTo>
                    <a:pt x="10" y="1"/>
                    <a:pt x="10" y="1"/>
                    <a:pt x="10" y="1"/>
                  </a:cubicBezTo>
                  <a:cubicBezTo>
                    <a:pt x="9" y="1"/>
                    <a:pt x="9" y="1"/>
                    <a:pt x="9" y="1"/>
                  </a:cubicBezTo>
                  <a:cubicBezTo>
                    <a:pt x="8" y="1"/>
                    <a:pt x="7" y="1"/>
                    <a:pt x="7" y="3"/>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60563725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Felder">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71FF920-62D3-9ED9-7D79-C5C9E5B75A2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 y="-1"/>
            <a:ext cx="12192000" cy="685081"/>
          </a:xfrm>
          <a:prstGeom prst="rect">
            <a:avLst/>
          </a:prstGeom>
        </p:spPr>
      </p:pic>
      <p:cxnSp>
        <p:nvCxnSpPr>
          <p:cNvPr id="21" name="Gerade Verbindung 10">
            <a:extLst>
              <a:ext uri="{FF2B5EF4-FFF2-40B4-BE49-F238E27FC236}">
                <a16:creationId xmlns:a16="http://schemas.microsoft.com/office/drawing/2014/main" id="{576DE3A0-BC68-E21E-EBDE-96B95789A182}"/>
              </a:ext>
            </a:extLst>
          </p:cNvPr>
          <p:cNvCxnSpPr>
            <a:cxnSpLocks/>
          </p:cNvCxnSpPr>
          <p:nvPr userDrawn="1"/>
        </p:nvCxnSpPr>
        <p:spPr>
          <a:xfrm>
            <a:off x="6096000" y="771525"/>
            <a:ext cx="0" cy="53172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Rectangle 42">
            <a:extLst>
              <a:ext uri="{FF2B5EF4-FFF2-40B4-BE49-F238E27FC236}">
                <a16:creationId xmlns:a16="http://schemas.microsoft.com/office/drawing/2014/main" id="{1EED5A13-6F18-81BD-218D-DFCD7723FB9B}"/>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32" name="Inhaltsplatzhalter 2">
            <a:extLst>
              <a:ext uri="{FF2B5EF4-FFF2-40B4-BE49-F238E27FC236}">
                <a16:creationId xmlns:a16="http://schemas.microsoft.com/office/drawing/2014/main" id="{0FB9A6C7-2747-E48A-BE2B-83072F7C47C4}"/>
              </a:ext>
            </a:extLst>
          </p:cNvPr>
          <p:cNvSpPr>
            <a:spLocks noGrp="1"/>
          </p:cNvSpPr>
          <p:nvPr>
            <p:ph idx="15" hasCustomPrompt="1"/>
          </p:nvPr>
        </p:nvSpPr>
        <p:spPr>
          <a:xfrm>
            <a:off x="6096738" y="811823"/>
            <a:ext cx="5950800" cy="2682000"/>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1">
                  <a:lumMod val="20000"/>
                  <a:lumOff val="8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35" name="Rectangle 43">
            <a:extLst>
              <a:ext uri="{FF2B5EF4-FFF2-40B4-BE49-F238E27FC236}">
                <a16:creationId xmlns:a16="http://schemas.microsoft.com/office/drawing/2014/main" id="{60F89AE4-6C31-21D6-E3C2-063FF7739A1C}"/>
              </a:ext>
            </a:extLst>
          </p:cNvPr>
          <p:cNvSpPr>
            <a:spLocks noGrp="1" noChangeArrowheads="1"/>
          </p:cNvSpPr>
          <p:nvPr>
            <p:ph type="dt" sz="half" idx="12"/>
          </p:nvPr>
        </p:nvSpPr>
        <p:spPr>
          <a:xfrm>
            <a:off x="127828" y="6613200"/>
            <a:ext cx="2048172" cy="244800"/>
          </a:xfrm>
          <a:prstGeom prst="rect">
            <a:avLst/>
          </a:prstGeom>
          <a:ln/>
        </p:spPr>
        <p:txBody>
          <a:bodyPr lIns="0"/>
          <a:lstStyle>
            <a:lvl1pPr>
              <a:defRPr sz="800">
                <a:solidFill>
                  <a:schemeClr val="tx2"/>
                </a:solidFill>
              </a:defRPr>
            </a:lvl1pPr>
          </a:lstStyle>
          <a:p>
            <a:pPr>
              <a:defRPr/>
            </a:pPr>
            <a:fld id="{B6599A64-3E64-4641-92A5-1E5FAB720AF1}" type="datetime1">
              <a:rPr lang="de-DE" smtClean="0"/>
              <a:t>12.01.2026</a:t>
            </a:fld>
            <a:endParaRPr lang="de-DE" dirty="0"/>
          </a:p>
        </p:txBody>
      </p:sp>
      <p:grpSp>
        <p:nvGrpSpPr>
          <p:cNvPr id="38" name="Gruppieren 37">
            <a:extLst>
              <a:ext uri="{FF2B5EF4-FFF2-40B4-BE49-F238E27FC236}">
                <a16:creationId xmlns:a16="http://schemas.microsoft.com/office/drawing/2014/main" id="{D173B6C7-299E-6C2A-F2A2-0B27636152FD}"/>
              </a:ext>
            </a:extLst>
          </p:cNvPr>
          <p:cNvGrpSpPr/>
          <p:nvPr userDrawn="1"/>
        </p:nvGrpSpPr>
        <p:grpSpPr>
          <a:xfrm>
            <a:off x="0" y="6569104"/>
            <a:ext cx="12192000" cy="18000"/>
            <a:chOff x="0" y="-2920"/>
            <a:chExt cx="13995000" cy="28800"/>
          </a:xfrm>
          <a:solidFill>
            <a:schemeClr val="accent1"/>
          </a:solidFill>
        </p:grpSpPr>
        <p:grpSp>
          <p:nvGrpSpPr>
            <p:cNvPr id="39" name="Gruppieren 38">
              <a:extLst>
                <a:ext uri="{FF2B5EF4-FFF2-40B4-BE49-F238E27FC236}">
                  <a16:creationId xmlns:a16="http://schemas.microsoft.com/office/drawing/2014/main" id="{13C260C8-9CE4-98ED-2395-A9102DD89784}"/>
                </a:ext>
              </a:extLst>
            </p:cNvPr>
            <p:cNvGrpSpPr/>
            <p:nvPr/>
          </p:nvGrpSpPr>
          <p:grpSpPr>
            <a:xfrm>
              <a:off x="0" y="-2920"/>
              <a:ext cx="11196000" cy="28800"/>
              <a:chOff x="2099733" y="800098"/>
              <a:chExt cx="1998132" cy="499533"/>
            </a:xfrm>
            <a:grpFill/>
          </p:grpSpPr>
          <p:sp>
            <p:nvSpPr>
              <p:cNvPr id="41" name="Rechteck 40">
                <a:extLst>
                  <a:ext uri="{FF2B5EF4-FFF2-40B4-BE49-F238E27FC236}">
                    <a16:creationId xmlns:a16="http://schemas.microsoft.com/office/drawing/2014/main" id="{6C4D664D-8726-110F-C07D-C8AFA79CAC5C}"/>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2" name="Rechteck 41">
                <a:extLst>
                  <a:ext uri="{FF2B5EF4-FFF2-40B4-BE49-F238E27FC236}">
                    <a16:creationId xmlns:a16="http://schemas.microsoft.com/office/drawing/2014/main" id="{F6C1BC44-DE50-F65B-38E0-8A3FA17566BD}"/>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3" name="Rechteck 42">
                <a:extLst>
                  <a:ext uri="{FF2B5EF4-FFF2-40B4-BE49-F238E27FC236}">
                    <a16:creationId xmlns:a16="http://schemas.microsoft.com/office/drawing/2014/main" id="{CAA9533A-35BD-53F0-1CC2-FF92C3F2B5BD}"/>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4" name="Rechteck 43">
                <a:extLst>
                  <a:ext uri="{FF2B5EF4-FFF2-40B4-BE49-F238E27FC236}">
                    <a16:creationId xmlns:a16="http://schemas.microsoft.com/office/drawing/2014/main" id="{679195CF-D8FE-C3F0-6552-B4D17C0B8F13}"/>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0" name="Rechteck 39">
              <a:extLst>
                <a:ext uri="{FF2B5EF4-FFF2-40B4-BE49-F238E27FC236}">
                  <a16:creationId xmlns:a16="http://schemas.microsoft.com/office/drawing/2014/main" id="{17E00BD4-BECF-713D-E29A-4C81C1AE2FF9}"/>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8" name="Rectangle 41">
            <a:extLst>
              <a:ext uri="{FF2B5EF4-FFF2-40B4-BE49-F238E27FC236}">
                <a16:creationId xmlns:a16="http://schemas.microsoft.com/office/drawing/2014/main" id="{7230CECE-8310-1CDD-E5AE-F7D88A5E992A}"/>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58" name="Inhaltsplatzhalter 2">
            <a:extLst>
              <a:ext uri="{FF2B5EF4-FFF2-40B4-BE49-F238E27FC236}">
                <a16:creationId xmlns:a16="http://schemas.microsoft.com/office/drawing/2014/main" id="{774CBE63-3BDB-6A53-3227-3C18F08189AD}"/>
              </a:ext>
            </a:extLst>
          </p:cNvPr>
          <p:cNvSpPr>
            <a:spLocks noGrp="1"/>
          </p:cNvSpPr>
          <p:nvPr>
            <p:ph idx="1" hasCustomPrompt="1"/>
          </p:nvPr>
        </p:nvSpPr>
        <p:spPr>
          <a:xfrm>
            <a:off x="143703" y="811822"/>
            <a:ext cx="594994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1">
                  <a:lumMod val="20000"/>
                  <a:lumOff val="8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62" name="Textplatzhalter 2">
            <a:extLst>
              <a:ext uri="{FF2B5EF4-FFF2-40B4-BE49-F238E27FC236}">
                <a16:creationId xmlns:a16="http://schemas.microsoft.com/office/drawing/2014/main" id="{AB677F52-C067-5BF2-E4A1-2629CBE264FA}"/>
              </a:ext>
            </a:extLst>
          </p:cNvPr>
          <p:cNvSpPr>
            <a:spLocks noGrp="1"/>
          </p:cNvSpPr>
          <p:nvPr>
            <p:ph type="body" sz="quarter" idx="19"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66" name="Textplatzhalter 7">
            <a:extLst>
              <a:ext uri="{FF2B5EF4-FFF2-40B4-BE49-F238E27FC236}">
                <a16:creationId xmlns:a16="http://schemas.microsoft.com/office/drawing/2014/main" id="{2A9276C1-30D4-E5E0-DA59-FCD16D9C01E0}"/>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67" name="Titel 1">
            <a:extLst>
              <a:ext uri="{FF2B5EF4-FFF2-40B4-BE49-F238E27FC236}">
                <a16:creationId xmlns:a16="http://schemas.microsoft.com/office/drawing/2014/main" id="{27216B1E-9B88-BFE6-E785-8E5E7B5673BD}"/>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
        <p:nvSpPr>
          <p:cNvPr id="72" name="Inhaltsplatzhalter 2">
            <a:extLst>
              <a:ext uri="{FF2B5EF4-FFF2-40B4-BE49-F238E27FC236}">
                <a16:creationId xmlns:a16="http://schemas.microsoft.com/office/drawing/2014/main" id="{CA17DA21-DFCE-03DE-47B4-AA062B176561}"/>
              </a:ext>
            </a:extLst>
          </p:cNvPr>
          <p:cNvSpPr>
            <a:spLocks noGrp="1"/>
          </p:cNvSpPr>
          <p:nvPr>
            <p:ph idx="20" hasCustomPrompt="1"/>
          </p:nvPr>
        </p:nvSpPr>
        <p:spPr>
          <a:xfrm>
            <a:off x="6096738" y="3520069"/>
            <a:ext cx="5950800" cy="2682000"/>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1">
                  <a:lumMod val="20000"/>
                  <a:lumOff val="8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73" name="Inhaltsplatzhalter 2">
            <a:extLst>
              <a:ext uri="{FF2B5EF4-FFF2-40B4-BE49-F238E27FC236}">
                <a16:creationId xmlns:a16="http://schemas.microsoft.com/office/drawing/2014/main" id="{655F651B-19DE-146D-3549-773649B17456}"/>
              </a:ext>
            </a:extLst>
          </p:cNvPr>
          <p:cNvSpPr>
            <a:spLocks noGrp="1"/>
          </p:cNvSpPr>
          <p:nvPr>
            <p:ph idx="21" hasCustomPrompt="1"/>
          </p:nvPr>
        </p:nvSpPr>
        <p:spPr>
          <a:xfrm>
            <a:off x="143703" y="3520068"/>
            <a:ext cx="594994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1">
                  <a:lumMod val="20000"/>
                  <a:lumOff val="8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cxnSp>
        <p:nvCxnSpPr>
          <p:cNvPr id="29" name="Gerade Verbindung 8">
            <a:extLst>
              <a:ext uri="{FF2B5EF4-FFF2-40B4-BE49-F238E27FC236}">
                <a16:creationId xmlns:a16="http://schemas.microsoft.com/office/drawing/2014/main" id="{50589A48-877E-7C7F-6B43-228C5AFA31B1}"/>
              </a:ext>
            </a:extLst>
          </p:cNvPr>
          <p:cNvCxnSpPr>
            <a:cxnSpLocks/>
          </p:cNvCxnSpPr>
          <p:nvPr userDrawn="1"/>
        </p:nvCxnSpPr>
        <p:spPr>
          <a:xfrm>
            <a:off x="146052" y="3499338"/>
            <a:ext cx="1190624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 name="Gruppieren 2">
            <a:extLst>
              <a:ext uri="{FF2B5EF4-FFF2-40B4-BE49-F238E27FC236}">
                <a16:creationId xmlns:a16="http://schemas.microsoft.com/office/drawing/2014/main" id="{0DA12356-81F3-F9D8-608C-8AE643F18BDC}"/>
              </a:ext>
            </a:extLst>
          </p:cNvPr>
          <p:cNvGrpSpPr/>
          <p:nvPr userDrawn="1"/>
        </p:nvGrpSpPr>
        <p:grpSpPr>
          <a:xfrm>
            <a:off x="11576050" y="71438"/>
            <a:ext cx="539750" cy="541337"/>
            <a:chOff x="11576050" y="71438"/>
            <a:chExt cx="539750" cy="541337"/>
          </a:xfrm>
        </p:grpSpPr>
        <p:sp>
          <p:nvSpPr>
            <p:cNvPr id="4" name="AutoShape 3">
              <a:extLst>
                <a:ext uri="{FF2B5EF4-FFF2-40B4-BE49-F238E27FC236}">
                  <a16:creationId xmlns:a16="http://schemas.microsoft.com/office/drawing/2014/main" id="{E675A253-69A5-2314-6B26-AA53759DE39D}"/>
                </a:ext>
              </a:extLst>
            </p:cNvPr>
            <p:cNvSpPr>
              <a:spLocks noChangeAspect="1" noChangeArrowheads="1" noTextEdit="1"/>
            </p:cNvSpPr>
            <p:nvPr userDrawn="1"/>
          </p:nvSpPr>
          <p:spPr bwMode="auto">
            <a:xfrm>
              <a:off x="11576050" y="71438"/>
              <a:ext cx="539750" cy="541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 name="Rectangle 5">
              <a:extLst>
                <a:ext uri="{FF2B5EF4-FFF2-40B4-BE49-F238E27FC236}">
                  <a16:creationId xmlns:a16="http://schemas.microsoft.com/office/drawing/2014/main" id="{698CE770-F518-B1C4-1D8B-B18514A00334}"/>
                </a:ext>
              </a:extLst>
            </p:cNvPr>
            <p:cNvSpPr>
              <a:spLocks noChangeArrowheads="1"/>
            </p:cNvSpPr>
            <p:nvPr userDrawn="1"/>
          </p:nvSpPr>
          <p:spPr bwMode="auto">
            <a:xfrm>
              <a:off x="11576050" y="71438"/>
              <a:ext cx="539750" cy="541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 name="Freeform 6">
              <a:extLst>
                <a:ext uri="{FF2B5EF4-FFF2-40B4-BE49-F238E27FC236}">
                  <a16:creationId xmlns:a16="http://schemas.microsoft.com/office/drawing/2014/main" id="{116FA224-1AB5-0C5C-DCBC-7ED76523CA0F}"/>
                </a:ext>
              </a:extLst>
            </p:cNvPr>
            <p:cNvSpPr>
              <a:spLocks noEditPoints="1"/>
            </p:cNvSpPr>
            <p:nvPr userDrawn="1"/>
          </p:nvSpPr>
          <p:spPr bwMode="auto">
            <a:xfrm>
              <a:off x="11628438" y="401638"/>
              <a:ext cx="63500" cy="80962"/>
            </a:xfrm>
            <a:custGeom>
              <a:avLst/>
              <a:gdLst>
                <a:gd name="T0" fmla="*/ 24 w 44"/>
                <a:gd name="T1" fmla="*/ 18 h 56"/>
                <a:gd name="T2" fmla="*/ 32 w 44"/>
                <a:gd name="T3" fmla="*/ 14 h 56"/>
                <a:gd name="T4" fmla="*/ 23 w 44"/>
                <a:gd name="T5" fmla="*/ 5 h 56"/>
                <a:gd name="T6" fmla="*/ 11 w 44"/>
                <a:gd name="T7" fmla="*/ 18 h 56"/>
                <a:gd name="T8" fmla="*/ 24 w 44"/>
                <a:gd name="T9" fmla="*/ 18 h 56"/>
                <a:gd name="T10" fmla="*/ 44 w 44"/>
                <a:gd name="T11" fmla="*/ 41 h 56"/>
                <a:gd name="T12" fmla="*/ 22 w 44"/>
                <a:gd name="T13" fmla="*/ 56 h 56"/>
                <a:gd name="T14" fmla="*/ 0 w 44"/>
                <a:gd name="T15" fmla="*/ 29 h 56"/>
                <a:gd name="T16" fmla="*/ 25 w 44"/>
                <a:gd name="T17" fmla="*/ 0 h 56"/>
                <a:gd name="T18" fmla="*/ 44 w 44"/>
                <a:gd name="T19" fmla="*/ 21 h 56"/>
                <a:gd name="T20" fmla="*/ 42 w 44"/>
                <a:gd name="T21" fmla="*/ 22 h 56"/>
                <a:gd name="T22" fmla="*/ 11 w 44"/>
                <a:gd name="T23" fmla="*/ 22 h 56"/>
                <a:gd name="T24" fmla="*/ 29 w 44"/>
                <a:gd name="T25" fmla="*/ 45 h 56"/>
                <a:gd name="T26" fmla="*/ 43 w 44"/>
                <a:gd name="T27" fmla="*/ 39 h 56"/>
                <a:gd name="T28" fmla="*/ 44 w 44"/>
                <a:gd name="T2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56">
                  <a:moveTo>
                    <a:pt x="24" y="18"/>
                  </a:moveTo>
                  <a:cubicBezTo>
                    <a:pt x="31" y="18"/>
                    <a:pt x="32" y="18"/>
                    <a:pt x="32" y="14"/>
                  </a:cubicBezTo>
                  <a:cubicBezTo>
                    <a:pt x="32" y="10"/>
                    <a:pt x="29" y="5"/>
                    <a:pt x="23" y="5"/>
                  </a:cubicBezTo>
                  <a:cubicBezTo>
                    <a:pt x="16" y="5"/>
                    <a:pt x="12" y="11"/>
                    <a:pt x="11" y="18"/>
                  </a:cubicBezTo>
                  <a:lnTo>
                    <a:pt x="24" y="18"/>
                  </a:lnTo>
                  <a:close/>
                  <a:moveTo>
                    <a:pt x="44" y="41"/>
                  </a:moveTo>
                  <a:cubicBezTo>
                    <a:pt x="40" y="49"/>
                    <a:pt x="32" y="56"/>
                    <a:pt x="22" y="56"/>
                  </a:cubicBezTo>
                  <a:cubicBezTo>
                    <a:pt x="8" y="56"/>
                    <a:pt x="0" y="42"/>
                    <a:pt x="0" y="29"/>
                  </a:cubicBezTo>
                  <a:cubicBezTo>
                    <a:pt x="0" y="15"/>
                    <a:pt x="10" y="0"/>
                    <a:pt x="25" y="0"/>
                  </a:cubicBezTo>
                  <a:cubicBezTo>
                    <a:pt x="37" y="0"/>
                    <a:pt x="44" y="9"/>
                    <a:pt x="44" y="21"/>
                  </a:cubicBezTo>
                  <a:cubicBezTo>
                    <a:pt x="42" y="22"/>
                    <a:pt x="42" y="22"/>
                    <a:pt x="42" y="22"/>
                  </a:cubicBezTo>
                  <a:cubicBezTo>
                    <a:pt x="11" y="22"/>
                    <a:pt x="11" y="22"/>
                    <a:pt x="11" y="22"/>
                  </a:cubicBezTo>
                  <a:cubicBezTo>
                    <a:pt x="11" y="34"/>
                    <a:pt x="16" y="45"/>
                    <a:pt x="29" y="45"/>
                  </a:cubicBezTo>
                  <a:cubicBezTo>
                    <a:pt x="34" y="45"/>
                    <a:pt x="39" y="43"/>
                    <a:pt x="43" y="39"/>
                  </a:cubicBezTo>
                  <a:lnTo>
                    <a:pt x="44" y="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7" name="Freeform 7">
              <a:extLst>
                <a:ext uri="{FF2B5EF4-FFF2-40B4-BE49-F238E27FC236}">
                  <a16:creationId xmlns:a16="http://schemas.microsoft.com/office/drawing/2014/main" id="{316200FC-D3F7-02CA-46B4-3322FFFE99C9}"/>
                </a:ext>
              </a:extLst>
            </p:cNvPr>
            <p:cNvSpPr>
              <a:spLocks/>
            </p:cNvSpPr>
            <p:nvPr userDrawn="1"/>
          </p:nvSpPr>
          <p:spPr bwMode="auto">
            <a:xfrm>
              <a:off x="11698288" y="401638"/>
              <a:ext cx="84138" cy="80962"/>
            </a:xfrm>
            <a:custGeom>
              <a:avLst/>
              <a:gdLst>
                <a:gd name="T0" fmla="*/ 7 w 59"/>
                <a:gd name="T1" fmla="*/ 11 h 56"/>
                <a:gd name="T2" fmla="*/ 5 w 59"/>
                <a:gd name="T3" fmla="*/ 8 h 56"/>
                <a:gd name="T4" fmla="*/ 0 w 59"/>
                <a:gd name="T5" fmla="*/ 6 h 56"/>
                <a:gd name="T6" fmla="*/ 0 w 59"/>
                <a:gd name="T7" fmla="*/ 4 h 56"/>
                <a:gd name="T8" fmla="*/ 19 w 59"/>
                <a:gd name="T9" fmla="*/ 0 h 56"/>
                <a:gd name="T10" fmla="*/ 21 w 59"/>
                <a:gd name="T11" fmla="*/ 1 h 56"/>
                <a:gd name="T12" fmla="*/ 20 w 59"/>
                <a:gd name="T13" fmla="*/ 11 h 56"/>
                <a:gd name="T14" fmla="*/ 20 w 59"/>
                <a:gd name="T15" fmla="*/ 37 h 56"/>
                <a:gd name="T16" fmla="*/ 29 w 59"/>
                <a:gd name="T17" fmla="*/ 46 h 56"/>
                <a:gd name="T18" fmla="*/ 39 w 59"/>
                <a:gd name="T19" fmla="*/ 42 h 56"/>
                <a:gd name="T20" fmla="*/ 39 w 59"/>
                <a:gd name="T21" fmla="*/ 12 h 56"/>
                <a:gd name="T22" fmla="*/ 37 w 59"/>
                <a:gd name="T23" fmla="*/ 8 h 56"/>
                <a:gd name="T24" fmla="*/ 31 w 59"/>
                <a:gd name="T25" fmla="*/ 6 h 56"/>
                <a:gd name="T26" fmla="*/ 31 w 59"/>
                <a:gd name="T27" fmla="*/ 4 h 56"/>
                <a:gd name="T28" fmla="*/ 52 w 59"/>
                <a:gd name="T29" fmla="*/ 0 h 56"/>
                <a:gd name="T30" fmla="*/ 53 w 59"/>
                <a:gd name="T31" fmla="*/ 1 h 56"/>
                <a:gd name="T32" fmla="*/ 52 w 59"/>
                <a:gd name="T33" fmla="*/ 11 h 56"/>
                <a:gd name="T34" fmla="*/ 52 w 59"/>
                <a:gd name="T35" fmla="*/ 44 h 56"/>
                <a:gd name="T36" fmla="*/ 55 w 59"/>
                <a:gd name="T37" fmla="*/ 49 h 56"/>
                <a:gd name="T38" fmla="*/ 59 w 59"/>
                <a:gd name="T39" fmla="*/ 49 h 56"/>
                <a:gd name="T40" fmla="*/ 59 w 59"/>
                <a:gd name="T41" fmla="*/ 51 h 56"/>
                <a:gd name="T42" fmla="*/ 41 w 59"/>
                <a:gd name="T43" fmla="*/ 56 h 56"/>
                <a:gd name="T44" fmla="*/ 39 w 59"/>
                <a:gd name="T45" fmla="*/ 55 h 56"/>
                <a:gd name="T46" fmla="*/ 39 w 59"/>
                <a:gd name="T47" fmla="*/ 46 h 56"/>
                <a:gd name="T48" fmla="*/ 21 w 59"/>
                <a:gd name="T49" fmla="*/ 56 h 56"/>
                <a:gd name="T50" fmla="*/ 7 w 59"/>
                <a:gd name="T51" fmla="*/ 42 h 56"/>
                <a:gd name="T52" fmla="*/ 7 w 59"/>
                <a:gd name="T53"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6">
                  <a:moveTo>
                    <a:pt x="7" y="11"/>
                  </a:moveTo>
                  <a:cubicBezTo>
                    <a:pt x="7" y="9"/>
                    <a:pt x="7" y="8"/>
                    <a:pt x="5" y="8"/>
                  </a:cubicBezTo>
                  <a:cubicBezTo>
                    <a:pt x="0" y="6"/>
                    <a:pt x="0" y="6"/>
                    <a:pt x="0" y="6"/>
                  </a:cubicBezTo>
                  <a:cubicBezTo>
                    <a:pt x="0" y="4"/>
                    <a:pt x="0" y="4"/>
                    <a:pt x="0" y="4"/>
                  </a:cubicBezTo>
                  <a:cubicBezTo>
                    <a:pt x="6" y="3"/>
                    <a:pt x="14" y="2"/>
                    <a:pt x="19" y="0"/>
                  </a:cubicBezTo>
                  <a:cubicBezTo>
                    <a:pt x="21" y="1"/>
                    <a:pt x="21" y="1"/>
                    <a:pt x="21" y="1"/>
                  </a:cubicBezTo>
                  <a:cubicBezTo>
                    <a:pt x="20" y="4"/>
                    <a:pt x="20" y="8"/>
                    <a:pt x="20" y="11"/>
                  </a:cubicBezTo>
                  <a:cubicBezTo>
                    <a:pt x="20" y="37"/>
                    <a:pt x="20" y="37"/>
                    <a:pt x="20" y="37"/>
                  </a:cubicBezTo>
                  <a:cubicBezTo>
                    <a:pt x="20" y="44"/>
                    <a:pt x="23" y="46"/>
                    <a:pt x="29" y="46"/>
                  </a:cubicBezTo>
                  <a:cubicBezTo>
                    <a:pt x="33" y="46"/>
                    <a:pt x="37" y="44"/>
                    <a:pt x="39" y="42"/>
                  </a:cubicBezTo>
                  <a:cubicBezTo>
                    <a:pt x="39" y="12"/>
                    <a:pt x="39" y="12"/>
                    <a:pt x="39" y="12"/>
                  </a:cubicBezTo>
                  <a:cubicBezTo>
                    <a:pt x="39" y="10"/>
                    <a:pt x="39" y="9"/>
                    <a:pt x="37" y="8"/>
                  </a:cubicBezTo>
                  <a:cubicBezTo>
                    <a:pt x="31" y="6"/>
                    <a:pt x="31" y="6"/>
                    <a:pt x="31" y="6"/>
                  </a:cubicBezTo>
                  <a:cubicBezTo>
                    <a:pt x="31" y="4"/>
                    <a:pt x="31" y="4"/>
                    <a:pt x="31" y="4"/>
                  </a:cubicBezTo>
                  <a:cubicBezTo>
                    <a:pt x="37" y="3"/>
                    <a:pt x="46" y="3"/>
                    <a:pt x="52" y="0"/>
                  </a:cubicBezTo>
                  <a:cubicBezTo>
                    <a:pt x="53" y="1"/>
                    <a:pt x="53" y="1"/>
                    <a:pt x="53" y="1"/>
                  </a:cubicBezTo>
                  <a:cubicBezTo>
                    <a:pt x="52" y="4"/>
                    <a:pt x="52" y="8"/>
                    <a:pt x="52" y="11"/>
                  </a:cubicBezTo>
                  <a:cubicBezTo>
                    <a:pt x="52" y="44"/>
                    <a:pt x="52" y="44"/>
                    <a:pt x="52" y="44"/>
                  </a:cubicBezTo>
                  <a:cubicBezTo>
                    <a:pt x="52" y="48"/>
                    <a:pt x="53" y="49"/>
                    <a:pt x="55" y="49"/>
                  </a:cubicBezTo>
                  <a:cubicBezTo>
                    <a:pt x="59" y="49"/>
                    <a:pt x="59" y="49"/>
                    <a:pt x="59" y="49"/>
                  </a:cubicBezTo>
                  <a:cubicBezTo>
                    <a:pt x="59" y="51"/>
                    <a:pt x="59" y="51"/>
                    <a:pt x="59" y="51"/>
                  </a:cubicBezTo>
                  <a:cubicBezTo>
                    <a:pt x="53" y="52"/>
                    <a:pt x="46" y="53"/>
                    <a:pt x="41" y="56"/>
                  </a:cubicBezTo>
                  <a:cubicBezTo>
                    <a:pt x="39" y="55"/>
                    <a:pt x="39" y="55"/>
                    <a:pt x="39" y="55"/>
                  </a:cubicBezTo>
                  <a:cubicBezTo>
                    <a:pt x="39" y="46"/>
                    <a:pt x="39" y="46"/>
                    <a:pt x="39" y="46"/>
                  </a:cubicBezTo>
                  <a:cubicBezTo>
                    <a:pt x="34" y="51"/>
                    <a:pt x="28" y="56"/>
                    <a:pt x="21" y="56"/>
                  </a:cubicBezTo>
                  <a:cubicBezTo>
                    <a:pt x="11" y="56"/>
                    <a:pt x="7" y="50"/>
                    <a:pt x="7" y="42"/>
                  </a:cubicBezTo>
                  <a:lnTo>
                    <a:pt x="7" y="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8" name="Freeform 8">
              <a:extLst>
                <a:ext uri="{FF2B5EF4-FFF2-40B4-BE49-F238E27FC236}">
                  <a16:creationId xmlns:a16="http://schemas.microsoft.com/office/drawing/2014/main" id="{863763B0-CBE9-1C06-41F8-9C18CB2C429F}"/>
                </a:ext>
              </a:extLst>
            </p:cNvPr>
            <p:cNvSpPr>
              <a:spLocks/>
            </p:cNvSpPr>
            <p:nvPr userDrawn="1"/>
          </p:nvSpPr>
          <p:spPr bwMode="auto">
            <a:xfrm>
              <a:off x="11791950" y="354013"/>
              <a:ext cx="55563" cy="125412"/>
            </a:xfrm>
            <a:custGeom>
              <a:avLst/>
              <a:gdLst>
                <a:gd name="T0" fmla="*/ 21 w 39"/>
                <a:gd name="T1" fmla="*/ 80 h 88"/>
                <a:gd name="T2" fmla="*/ 30 w 39"/>
                <a:gd name="T3" fmla="*/ 84 h 88"/>
                <a:gd name="T4" fmla="*/ 32 w 39"/>
                <a:gd name="T5" fmla="*/ 84 h 88"/>
                <a:gd name="T6" fmla="*/ 32 w 39"/>
                <a:gd name="T7" fmla="*/ 88 h 88"/>
                <a:gd name="T8" fmla="*/ 15 w 39"/>
                <a:gd name="T9" fmla="*/ 87 h 88"/>
                <a:gd name="T10" fmla="*/ 0 w 39"/>
                <a:gd name="T11" fmla="*/ 88 h 88"/>
                <a:gd name="T12" fmla="*/ 0 w 39"/>
                <a:gd name="T13" fmla="*/ 84 h 88"/>
                <a:gd name="T14" fmla="*/ 3 w 39"/>
                <a:gd name="T15" fmla="*/ 84 h 88"/>
                <a:gd name="T16" fmla="*/ 8 w 39"/>
                <a:gd name="T17" fmla="*/ 80 h 88"/>
                <a:gd name="T18" fmla="*/ 8 w 39"/>
                <a:gd name="T19" fmla="*/ 43 h 88"/>
                <a:gd name="T20" fmla="*/ 0 w 39"/>
                <a:gd name="T21" fmla="*/ 43 h 88"/>
                <a:gd name="T22" fmla="*/ 0 w 39"/>
                <a:gd name="T23" fmla="*/ 40 h 88"/>
                <a:gd name="T24" fmla="*/ 8 w 39"/>
                <a:gd name="T25" fmla="*/ 36 h 88"/>
                <a:gd name="T26" fmla="*/ 8 w 39"/>
                <a:gd name="T27" fmla="*/ 28 h 88"/>
                <a:gd name="T28" fmla="*/ 18 w 39"/>
                <a:gd name="T29" fmla="*/ 8 h 88"/>
                <a:gd name="T30" fmla="*/ 31 w 39"/>
                <a:gd name="T31" fmla="*/ 0 h 88"/>
                <a:gd name="T32" fmla="*/ 39 w 39"/>
                <a:gd name="T33" fmla="*/ 7 h 88"/>
                <a:gd name="T34" fmla="*/ 33 w 39"/>
                <a:gd name="T35" fmla="*/ 13 h 88"/>
                <a:gd name="T36" fmla="*/ 26 w 39"/>
                <a:gd name="T37" fmla="*/ 8 h 88"/>
                <a:gd name="T38" fmla="*/ 21 w 39"/>
                <a:gd name="T39" fmla="*/ 15 h 88"/>
                <a:gd name="T40" fmla="*/ 21 w 39"/>
                <a:gd name="T41" fmla="*/ 36 h 88"/>
                <a:gd name="T42" fmla="*/ 34 w 39"/>
                <a:gd name="T43" fmla="*/ 36 h 88"/>
                <a:gd name="T44" fmla="*/ 34 w 39"/>
                <a:gd name="T45" fmla="*/ 43 h 88"/>
                <a:gd name="T46" fmla="*/ 21 w 39"/>
                <a:gd name="T47" fmla="*/ 43 h 88"/>
                <a:gd name="T48" fmla="*/ 21 w 39"/>
                <a:gd name="T4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88">
                  <a:moveTo>
                    <a:pt x="21" y="80"/>
                  </a:moveTo>
                  <a:cubicBezTo>
                    <a:pt x="21" y="84"/>
                    <a:pt x="23" y="84"/>
                    <a:pt x="30" y="84"/>
                  </a:cubicBezTo>
                  <a:cubicBezTo>
                    <a:pt x="32" y="84"/>
                    <a:pt x="32" y="84"/>
                    <a:pt x="32" y="84"/>
                  </a:cubicBezTo>
                  <a:cubicBezTo>
                    <a:pt x="32" y="88"/>
                    <a:pt x="32" y="88"/>
                    <a:pt x="32" y="88"/>
                  </a:cubicBezTo>
                  <a:cubicBezTo>
                    <a:pt x="26" y="88"/>
                    <a:pt x="20" y="87"/>
                    <a:pt x="15" y="87"/>
                  </a:cubicBezTo>
                  <a:cubicBezTo>
                    <a:pt x="10" y="87"/>
                    <a:pt x="5" y="88"/>
                    <a:pt x="0" y="88"/>
                  </a:cubicBezTo>
                  <a:cubicBezTo>
                    <a:pt x="0" y="84"/>
                    <a:pt x="0" y="84"/>
                    <a:pt x="0" y="84"/>
                  </a:cubicBezTo>
                  <a:cubicBezTo>
                    <a:pt x="3" y="84"/>
                    <a:pt x="3" y="84"/>
                    <a:pt x="3" y="84"/>
                  </a:cubicBezTo>
                  <a:cubicBezTo>
                    <a:pt x="7" y="84"/>
                    <a:pt x="8" y="84"/>
                    <a:pt x="8" y="80"/>
                  </a:cubicBezTo>
                  <a:cubicBezTo>
                    <a:pt x="8" y="43"/>
                    <a:pt x="8" y="43"/>
                    <a:pt x="8" y="43"/>
                  </a:cubicBezTo>
                  <a:cubicBezTo>
                    <a:pt x="0" y="43"/>
                    <a:pt x="0" y="43"/>
                    <a:pt x="0" y="43"/>
                  </a:cubicBezTo>
                  <a:cubicBezTo>
                    <a:pt x="0" y="40"/>
                    <a:pt x="0" y="40"/>
                    <a:pt x="0" y="40"/>
                  </a:cubicBezTo>
                  <a:cubicBezTo>
                    <a:pt x="3" y="39"/>
                    <a:pt x="6" y="38"/>
                    <a:pt x="8" y="36"/>
                  </a:cubicBezTo>
                  <a:cubicBezTo>
                    <a:pt x="8" y="28"/>
                    <a:pt x="8" y="28"/>
                    <a:pt x="8" y="28"/>
                  </a:cubicBezTo>
                  <a:cubicBezTo>
                    <a:pt x="8" y="20"/>
                    <a:pt x="12" y="13"/>
                    <a:pt x="18" y="8"/>
                  </a:cubicBezTo>
                  <a:cubicBezTo>
                    <a:pt x="23" y="2"/>
                    <a:pt x="27" y="0"/>
                    <a:pt x="31" y="0"/>
                  </a:cubicBezTo>
                  <a:cubicBezTo>
                    <a:pt x="36" y="0"/>
                    <a:pt x="39" y="2"/>
                    <a:pt x="39" y="7"/>
                  </a:cubicBezTo>
                  <a:cubicBezTo>
                    <a:pt x="39" y="10"/>
                    <a:pt x="37" y="13"/>
                    <a:pt x="33" y="13"/>
                  </a:cubicBezTo>
                  <a:cubicBezTo>
                    <a:pt x="30" y="13"/>
                    <a:pt x="30" y="8"/>
                    <a:pt x="26" y="8"/>
                  </a:cubicBezTo>
                  <a:cubicBezTo>
                    <a:pt x="22" y="8"/>
                    <a:pt x="21" y="11"/>
                    <a:pt x="21" y="15"/>
                  </a:cubicBezTo>
                  <a:cubicBezTo>
                    <a:pt x="21" y="36"/>
                    <a:pt x="21" y="36"/>
                    <a:pt x="21" y="36"/>
                  </a:cubicBezTo>
                  <a:cubicBezTo>
                    <a:pt x="34" y="36"/>
                    <a:pt x="34" y="36"/>
                    <a:pt x="34" y="36"/>
                  </a:cubicBezTo>
                  <a:cubicBezTo>
                    <a:pt x="34" y="43"/>
                    <a:pt x="34" y="43"/>
                    <a:pt x="34" y="43"/>
                  </a:cubicBezTo>
                  <a:cubicBezTo>
                    <a:pt x="21" y="43"/>
                    <a:pt x="21" y="43"/>
                    <a:pt x="21" y="43"/>
                  </a:cubicBezTo>
                  <a:lnTo>
                    <a:pt x="21" y="8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9" name="Freeform 9">
              <a:extLst>
                <a:ext uri="{FF2B5EF4-FFF2-40B4-BE49-F238E27FC236}">
                  <a16:creationId xmlns:a16="http://schemas.microsoft.com/office/drawing/2014/main" id="{90F0DBF7-5905-3620-03DD-155B086C56B4}"/>
                </a:ext>
              </a:extLst>
            </p:cNvPr>
            <p:cNvSpPr>
              <a:spLocks noEditPoints="1"/>
            </p:cNvSpPr>
            <p:nvPr userDrawn="1"/>
          </p:nvSpPr>
          <p:spPr bwMode="auto">
            <a:xfrm>
              <a:off x="11845925" y="401638"/>
              <a:ext cx="79375" cy="80962"/>
            </a:xfrm>
            <a:custGeom>
              <a:avLst/>
              <a:gdLst>
                <a:gd name="T0" fmla="*/ 14 w 56"/>
                <a:gd name="T1" fmla="*/ 28 h 56"/>
                <a:gd name="T2" fmla="*/ 29 w 56"/>
                <a:gd name="T3" fmla="*/ 51 h 56"/>
                <a:gd name="T4" fmla="*/ 42 w 56"/>
                <a:gd name="T5" fmla="*/ 30 h 56"/>
                <a:gd name="T6" fmla="*/ 28 w 56"/>
                <a:gd name="T7" fmla="*/ 4 h 56"/>
                <a:gd name="T8" fmla="*/ 14 w 56"/>
                <a:gd name="T9" fmla="*/ 28 h 56"/>
                <a:gd name="T10" fmla="*/ 28 w 56"/>
                <a:gd name="T11" fmla="*/ 0 h 56"/>
                <a:gd name="T12" fmla="*/ 56 w 56"/>
                <a:gd name="T13" fmla="*/ 27 h 56"/>
                <a:gd name="T14" fmla="*/ 28 w 56"/>
                <a:gd name="T15" fmla="*/ 56 h 56"/>
                <a:gd name="T16" fmla="*/ 0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14" y="28"/>
                  </a:moveTo>
                  <a:cubicBezTo>
                    <a:pt x="14" y="38"/>
                    <a:pt x="17" y="51"/>
                    <a:pt x="29" y="51"/>
                  </a:cubicBezTo>
                  <a:cubicBezTo>
                    <a:pt x="39" y="51"/>
                    <a:pt x="42" y="40"/>
                    <a:pt x="42" y="30"/>
                  </a:cubicBezTo>
                  <a:cubicBezTo>
                    <a:pt x="42" y="22"/>
                    <a:pt x="39" y="4"/>
                    <a:pt x="28" y="4"/>
                  </a:cubicBezTo>
                  <a:cubicBezTo>
                    <a:pt x="15" y="4"/>
                    <a:pt x="14" y="19"/>
                    <a:pt x="14" y="28"/>
                  </a:cubicBezTo>
                  <a:moveTo>
                    <a:pt x="28" y="0"/>
                  </a:moveTo>
                  <a:cubicBezTo>
                    <a:pt x="45" y="0"/>
                    <a:pt x="56" y="11"/>
                    <a:pt x="56" y="27"/>
                  </a:cubicBezTo>
                  <a:cubicBezTo>
                    <a:pt x="56" y="43"/>
                    <a:pt x="43" y="56"/>
                    <a:pt x="28" y="56"/>
                  </a:cubicBezTo>
                  <a:cubicBezTo>
                    <a:pt x="12" y="56"/>
                    <a:pt x="0" y="44"/>
                    <a:pt x="0" y="28"/>
                  </a:cubicBezTo>
                  <a:cubicBezTo>
                    <a:pt x="0" y="12"/>
                    <a:pt x="12" y="0"/>
                    <a:pt x="2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0" name="Freeform 10">
              <a:extLst>
                <a:ext uri="{FF2B5EF4-FFF2-40B4-BE49-F238E27FC236}">
                  <a16:creationId xmlns:a16="http://schemas.microsoft.com/office/drawing/2014/main" id="{D913187D-A50E-9B0B-5414-D97D74706CF9}"/>
                </a:ext>
              </a:extLst>
            </p:cNvPr>
            <p:cNvSpPr>
              <a:spLocks/>
            </p:cNvSpPr>
            <p:nvPr userDrawn="1"/>
          </p:nvSpPr>
          <p:spPr bwMode="auto">
            <a:xfrm>
              <a:off x="11931650" y="401638"/>
              <a:ext cx="130175" cy="77787"/>
            </a:xfrm>
            <a:custGeom>
              <a:avLst/>
              <a:gdLst>
                <a:gd name="T0" fmla="*/ 0 w 91"/>
                <a:gd name="T1" fmla="*/ 50 h 54"/>
                <a:gd name="T2" fmla="*/ 1 w 91"/>
                <a:gd name="T3" fmla="*/ 50 h 54"/>
                <a:gd name="T4" fmla="*/ 7 w 91"/>
                <a:gd name="T5" fmla="*/ 47 h 54"/>
                <a:gd name="T6" fmla="*/ 7 w 91"/>
                <a:gd name="T7" fmla="*/ 14 h 54"/>
                <a:gd name="T8" fmla="*/ 4 w 91"/>
                <a:gd name="T9" fmla="*/ 11 h 54"/>
                <a:gd name="T10" fmla="*/ 0 w 91"/>
                <a:gd name="T11" fmla="*/ 10 h 54"/>
                <a:gd name="T12" fmla="*/ 0 w 91"/>
                <a:gd name="T13" fmla="*/ 7 h 54"/>
                <a:gd name="T14" fmla="*/ 11 w 91"/>
                <a:gd name="T15" fmla="*/ 4 h 54"/>
                <a:gd name="T16" fmla="*/ 19 w 91"/>
                <a:gd name="T17" fmla="*/ 0 h 54"/>
                <a:gd name="T18" fmla="*/ 20 w 91"/>
                <a:gd name="T19" fmla="*/ 1 h 54"/>
                <a:gd name="T20" fmla="*/ 20 w 91"/>
                <a:gd name="T21" fmla="*/ 9 h 54"/>
                <a:gd name="T22" fmla="*/ 38 w 91"/>
                <a:gd name="T23" fmla="*/ 0 h 54"/>
                <a:gd name="T24" fmla="*/ 51 w 91"/>
                <a:gd name="T25" fmla="*/ 9 h 54"/>
                <a:gd name="T26" fmla="*/ 70 w 91"/>
                <a:gd name="T27" fmla="*/ 0 h 54"/>
                <a:gd name="T28" fmla="*/ 85 w 91"/>
                <a:gd name="T29" fmla="*/ 15 h 54"/>
                <a:gd name="T30" fmla="*/ 85 w 91"/>
                <a:gd name="T31" fmla="*/ 47 h 54"/>
                <a:gd name="T32" fmla="*/ 90 w 91"/>
                <a:gd name="T33" fmla="*/ 51 h 54"/>
                <a:gd name="T34" fmla="*/ 91 w 91"/>
                <a:gd name="T35" fmla="*/ 51 h 54"/>
                <a:gd name="T36" fmla="*/ 91 w 91"/>
                <a:gd name="T37" fmla="*/ 54 h 54"/>
                <a:gd name="T38" fmla="*/ 78 w 91"/>
                <a:gd name="T39" fmla="*/ 53 h 54"/>
                <a:gd name="T40" fmla="*/ 65 w 91"/>
                <a:gd name="T41" fmla="*/ 54 h 54"/>
                <a:gd name="T42" fmla="*/ 65 w 91"/>
                <a:gd name="T43" fmla="*/ 50 h 54"/>
                <a:gd name="T44" fmla="*/ 66 w 91"/>
                <a:gd name="T45" fmla="*/ 50 h 54"/>
                <a:gd name="T46" fmla="*/ 72 w 91"/>
                <a:gd name="T47" fmla="*/ 47 h 54"/>
                <a:gd name="T48" fmla="*/ 72 w 91"/>
                <a:gd name="T49" fmla="*/ 18 h 54"/>
                <a:gd name="T50" fmla="*/ 63 w 91"/>
                <a:gd name="T51" fmla="*/ 9 h 54"/>
                <a:gd name="T52" fmla="*/ 52 w 91"/>
                <a:gd name="T53" fmla="*/ 12 h 54"/>
                <a:gd name="T54" fmla="*/ 52 w 91"/>
                <a:gd name="T55" fmla="*/ 47 h 54"/>
                <a:gd name="T56" fmla="*/ 58 w 91"/>
                <a:gd name="T57" fmla="*/ 50 h 54"/>
                <a:gd name="T58" fmla="*/ 59 w 91"/>
                <a:gd name="T59" fmla="*/ 50 h 54"/>
                <a:gd name="T60" fmla="*/ 59 w 91"/>
                <a:gd name="T61" fmla="*/ 54 h 54"/>
                <a:gd name="T62" fmla="*/ 46 w 91"/>
                <a:gd name="T63" fmla="*/ 53 h 54"/>
                <a:gd name="T64" fmla="*/ 32 w 91"/>
                <a:gd name="T65" fmla="*/ 54 h 54"/>
                <a:gd name="T66" fmla="*/ 32 w 91"/>
                <a:gd name="T67" fmla="*/ 50 h 54"/>
                <a:gd name="T68" fmla="*/ 34 w 91"/>
                <a:gd name="T69" fmla="*/ 50 h 54"/>
                <a:gd name="T70" fmla="*/ 39 w 91"/>
                <a:gd name="T71" fmla="*/ 47 h 54"/>
                <a:gd name="T72" fmla="*/ 39 w 91"/>
                <a:gd name="T73" fmla="*/ 18 h 54"/>
                <a:gd name="T74" fmla="*/ 30 w 91"/>
                <a:gd name="T75" fmla="*/ 9 h 54"/>
                <a:gd name="T76" fmla="*/ 20 w 91"/>
                <a:gd name="T77" fmla="*/ 13 h 54"/>
                <a:gd name="T78" fmla="*/ 20 w 91"/>
                <a:gd name="T79" fmla="*/ 47 h 54"/>
                <a:gd name="T80" fmla="*/ 26 w 91"/>
                <a:gd name="T81" fmla="*/ 50 h 54"/>
                <a:gd name="T82" fmla="*/ 27 w 91"/>
                <a:gd name="T83" fmla="*/ 50 h 54"/>
                <a:gd name="T84" fmla="*/ 27 w 91"/>
                <a:gd name="T85" fmla="*/ 54 h 54"/>
                <a:gd name="T86" fmla="*/ 14 w 91"/>
                <a:gd name="T87" fmla="*/ 53 h 54"/>
                <a:gd name="T88" fmla="*/ 0 w 91"/>
                <a:gd name="T89" fmla="*/ 54 h 54"/>
                <a:gd name="T90" fmla="*/ 0 w 91"/>
                <a:gd name="T9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54">
                  <a:moveTo>
                    <a:pt x="0" y="50"/>
                  </a:moveTo>
                  <a:cubicBezTo>
                    <a:pt x="1" y="50"/>
                    <a:pt x="1" y="50"/>
                    <a:pt x="1" y="50"/>
                  </a:cubicBezTo>
                  <a:cubicBezTo>
                    <a:pt x="4" y="50"/>
                    <a:pt x="7" y="50"/>
                    <a:pt x="7" y="47"/>
                  </a:cubicBezTo>
                  <a:cubicBezTo>
                    <a:pt x="7" y="14"/>
                    <a:pt x="7" y="14"/>
                    <a:pt x="7" y="14"/>
                  </a:cubicBezTo>
                  <a:cubicBezTo>
                    <a:pt x="7" y="12"/>
                    <a:pt x="7" y="12"/>
                    <a:pt x="4" y="11"/>
                  </a:cubicBezTo>
                  <a:cubicBezTo>
                    <a:pt x="3" y="11"/>
                    <a:pt x="2" y="10"/>
                    <a:pt x="0" y="10"/>
                  </a:cubicBezTo>
                  <a:cubicBezTo>
                    <a:pt x="0" y="7"/>
                    <a:pt x="0" y="7"/>
                    <a:pt x="0" y="7"/>
                  </a:cubicBezTo>
                  <a:cubicBezTo>
                    <a:pt x="4" y="6"/>
                    <a:pt x="8" y="5"/>
                    <a:pt x="11" y="4"/>
                  </a:cubicBezTo>
                  <a:cubicBezTo>
                    <a:pt x="13" y="3"/>
                    <a:pt x="16" y="1"/>
                    <a:pt x="19" y="0"/>
                  </a:cubicBezTo>
                  <a:cubicBezTo>
                    <a:pt x="20" y="1"/>
                    <a:pt x="20" y="1"/>
                    <a:pt x="20" y="1"/>
                  </a:cubicBezTo>
                  <a:cubicBezTo>
                    <a:pt x="20" y="9"/>
                    <a:pt x="20" y="9"/>
                    <a:pt x="20" y="9"/>
                  </a:cubicBezTo>
                  <a:cubicBezTo>
                    <a:pt x="25" y="6"/>
                    <a:pt x="32" y="0"/>
                    <a:pt x="38" y="0"/>
                  </a:cubicBezTo>
                  <a:cubicBezTo>
                    <a:pt x="44" y="0"/>
                    <a:pt x="49" y="3"/>
                    <a:pt x="51" y="9"/>
                  </a:cubicBezTo>
                  <a:cubicBezTo>
                    <a:pt x="57" y="5"/>
                    <a:pt x="64" y="0"/>
                    <a:pt x="70" y="0"/>
                  </a:cubicBezTo>
                  <a:cubicBezTo>
                    <a:pt x="78" y="0"/>
                    <a:pt x="85" y="5"/>
                    <a:pt x="85" y="15"/>
                  </a:cubicBezTo>
                  <a:cubicBezTo>
                    <a:pt x="85" y="47"/>
                    <a:pt x="85" y="47"/>
                    <a:pt x="85" y="47"/>
                  </a:cubicBezTo>
                  <a:cubicBezTo>
                    <a:pt x="85" y="50"/>
                    <a:pt x="87" y="50"/>
                    <a:pt x="90" y="51"/>
                  </a:cubicBezTo>
                  <a:cubicBezTo>
                    <a:pt x="91" y="51"/>
                    <a:pt x="91" y="51"/>
                    <a:pt x="91" y="51"/>
                  </a:cubicBezTo>
                  <a:cubicBezTo>
                    <a:pt x="91" y="54"/>
                    <a:pt x="91" y="54"/>
                    <a:pt x="91" y="54"/>
                  </a:cubicBezTo>
                  <a:cubicBezTo>
                    <a:pt x="87" y="54"/>
                    <a:pt x="83" y="53"/>
                    <a:pt x="78" y="53"/>
                  </a:cubicBezTo>
                  <a:cubicBezTo>
                    <a:pt x="74" y="53"/>
                    <a:pt x="69" y="54"/>
                    <a:pt x="65" y="54"/>
                  </a:cubicBezTo>
                  <a:cubicBezTo>
                    <a:pt x="65" y="50"/>
                    <a:pt x="65" y="50"/>
                    <a:pt x="65" y="50"/>
                  </a:cubicBezTo>
                  <a:cubicBezTo>
                    <a:pt x="66" y="50"/>
                    <a:pt x="66" y="50"/>
                    <a:pt x="66" y="50"/>
                  </a:cubicBezTo>
                  <a:cubicBezTo>
                    <a:pt x="69" y="50"/>
                    <a:pt x="72" y="50"/>
                    <a:pt x="72" y="47"/>
                  </a:cubicBezTo>
                  <a:cubicBezTo>
                    <a:pt x="72" y="18"/>
                    <a:pt x="72" y="18"/>
                    <a:pt x="72" y="18"/>
                  </a:cubicBezTo>
                  <a:cubicBezTo>
                    <a:pt x="72" y="12"/>
                    <a:pt x="69" y="9"/>
                    <a:pt x="63" y="9"/>
                  </a:cubicBezTo>
                  <a:cubicBezTo>
                    <a:pt x="59" y="9"/>
                    <a:pt x="55" y="11"/>
                    <a:pt x="52" y="12"/>
                  </a:cubicBezTo>
                  <a:cubicBezTo>
                    <a:pt x="52" y="47"/>
                    <a:pt x="52" y="47"/>
                    <a:pt x="52" y="47"/>
                  </a:cubicBezTo>
                  <a:cubicBezTo>
                    <a:pt x="52" y="50"/>
                    <a:pt x="54" y="50"/>
                    <a:pt x="58" y="50"/>
                  </a:cubicBezTo>
                  <a:cubicBezTo>
                    <a:pt x="59" y="50"/>
                    <a:pt x="59" y="50"/>
                    <a:pt x="59" y="50"/>
                  </a:cubicBezTo>
                  <a:cubicBezTo>
                    <a:pt x="59" y="54"/>
                    <a:pt x="59" y="54"/>
                    <a:pt x="59" y="54"/>
                  </a:cubicBezTo>
                  <a:cubicBezTo>
                    <a:pt x="55" y="54"/>
                    <a:pt x="50" y="53"/>
                    <a:pt x="46" y="53"/>
                  </a:cubicBezTo>
                  <a:cubicBezTo>
                    <a:pt x="42" y="53"/>
                    <a:pt x="37" y="54"/>
                    <a:pt x="32" y="54"/>
                  </a:cubicBezTo>
                  <a:cubicBezTo>
                    <a:pt x="32" y="50"/>
                    <a:pt x="32" y="50"/>
                    <a:pt x="32" y="50"/>
                  </a:cubicBezTo>
                  <a:cubicBezTo>
                    <a:pt x="34" y="50"/>
                    <a:pt x="34" y="50"/>
                    <a:pt x="34" y="50"/>
                  </a:cubicBezTo>
                  <a:cubicBezTo>
                    <a:pt x="37" y="50"/>
                    <a:pt x="39" y="50"/>
                    <a:pt x="39" y="47"/>
                  </a:cubicBezTo>
                  <a:cubicBezTo>
                    <a:pt x="39" y="18"/>
                    <a:pt x="39" y="18"/>
                    <a:pt x="39" y="18"/>
                  </a:cubicBezTo>
                  <a:cubicBezTo>
                    <a:pt x="39" y="12"/>
                    <a:pt x="36" y="9"/>
                    <a:pt x="30" y="9"/>
                  </a:cubicBezTo>
                  <a:cubicBezTo>
                    <a:pt x="27" y="9"/>
                    <a:pt x="22" y="11"/>
                    <a:pt x="20" y="13"/>
                  </a:cubicBezTo>
                  <a:cubicBezTo>
                    <a:pt x="20" y="47"/>
                    <a:pt x="20" y="47"/>
                    <a:pt x="20" y="47"/>
                  </a:cubicBezTo>
                  <a:cubicBezTo>
                    <a:pt x="20" y="50"/>
                    <a:pt x="23" y="50"/>
                    <a:pt x="26" y="50"/>
                  </a:cubicBezTo>
                  <a:cubicBezTo>
                    <a:pt x="27" y="50"/>
                    <a:pt x="27" y="50"/>
                    <a:pt x="27" y="50"/>
                  </a:cubicBezTo>
                  <a:cubicBezTo>
                    <a:pt x="27" y="54"/>
                    <a:pt x="27" y="54"/>
                    <a:pt x="27" y="54"/>
                  </a:cubicBezTo>
                  <a:cubicBezTo>
                    <a:pt x="23" y="54"/>
                    <a:pt x="18" y="53"/>
                    <a:pt x="14" y="53"/>
                  </a:cubicBezTo>
                  <a:cubicBezTo>
                    <a:pt x="9" y="53"/>
                    <a:pt x="4" y="54"/>
                    <a:pt x="0" y="54"/>
                  </a:cubicBezTo>
                  <a:lnTo>
                    <a:pt x="0" y="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1" name="Freeform 11">
              <a:extLst>
                <a:ext uri="{FF2B5EF4-FFF2-40B4-BE49-F238E27FC236}">
                  <a16:creationId xmlns:a16="http://schemas.microsoft.com/office/drawing/2014/main" id="{30DE7833-6F93-B332-FDAB-982120D4FC4C}"/>
                </a:ext>
              </a:extLst>
            </p:cNvPr>
            <p:cNvSpPr>
              <a:spLocks noEditPoints="1"/>
            </p:cNvSpPr>
            <p:nvPr userDrawn="1"/>
          </p:nvSpPr>
          <p:spPr bwMode="auto">
            <a:xfrm>
              <a:off x="11628438" y="525463"/>
              <a:ext cx="26988" cy="33337"/>
            </a:xfrm>
            <a:custGeom>
              <a:avLst/>
              <a:gdLst>
                <a:gd name="T0" fmla="*/ 7 w 19"/>
                <a:gd name="T1" fmla="*/ 19 h 23"/>
                <a:gd name="T2" fmla="*/ 10 w 19"/>
                <a:gd name="T3" fmla="*/ 22 h 23"/>
                <a:gd name="T4" fmla="*/ 15 w 19"/>
                <a:gd name="T5" fmla="*/ 17 h 23"/>
                <a:gd name="T6" fmla="*/ 9 w 19"/>
                <a:gd name="T7" fmla="*/ 11 h 23"/>
                <a:gd name="T8" fmla="*/ 7 w 19"/>
                <a:gd name="T9" fmla="*/ 11 h 23"/>
                <a:gd name="T10" fmla="*/ 7 w 19"/>
                <a:gd name="T11" fmla="*/ 19 h 23"/>
                <a:gd name="T12" fmla="*/ 7 w 19"/>
                <a:gd name="T13" fmla="*/ 10 h 23"/>
                <a:gd name="T14" fmla="*/ 8 w 19"/>
                <a:gd name="T15" fmla="*/ 10 h 23"/>
                <a:gd name="T16" fmla="*/ 13 w 19"/>
                <a:gd name="T17" fmla="*/ 6 h 23"/>
                <a:gd name="T18" fmla="*/ 9 w 19"/>
                <a:gd name="T19" fmla="*/ 1 h 23"/>
                <a:gd name="T20" fmla="*/ 7 w 19"/>
                <a:gd name="T21" fmla="*/ 1 h 23"/>
                <a:gd name="T22" fmla="*/ 7 w 19"/>
                <a:gd name="T23" fmla="*/ 10 h 23"/>
                <a:gd name="T24" fmla="*/ 0 w 19"/>
                <a:gd name="T25" fmla="*/ 22 h 23"/>
                <a:gd name="T26" fmla="*/ 0 w 19"/>
                <a:gd name="T27" fmla="*/ 22 h 23"/>
                <a:gd name="T28" fmla="*/ 3 w 19"/>
                <a:gd name="T29" fmla="*/ 20 h 23"/>
                <a:gd name="T30" fmla="*/ 3 w 19"/>
                <a:gd name="T31" fmla="*/ 3 h 23"/>
                <a:gd name="T32" fmla="*/ 0 w 19"/>
                <a:gd name="T33" fmla="*/ 1 h 23"/>
                <a:gd name="T34" fmla="*/ 0 w 19"/>
                <a:gd name="T35" fmla="*/ 1 h 23"/>
                <a:gd name="T36" fmla="*/ 0 w 19"/>
                <a:gd name="T37" fmla="*/ 0 h 23"/>
                <a:gd name="T38" fmla="*/ 5 w 19"/>
                <a:gd name="T39" fmla="*/ 0 h 23"/>
                <a:gd name="T40" fmla="*/ 10 w 19"/>
                <a:gd name="T41" fmla="*/ 0 h 23"/>
                <a:gd name="T42" fmla="*/ 18 w 19"/>
                <a:gd name="T43" fmla="*/ 5 h 23"/>
                <a:gd name="T44" fmla="*/ 12 w 19"/>
                <a:gd name="T45" fmla="*/ 11 h 23"/>
                <a:gd name="T46" fmla="*/ 12 w 19"/>
                <a:gd name="T47" fmla="*/ 11 h 23"/>
                <a:gd name="T48" fmla="*/ 19 w 19"/>
                <a:gd name="T49" fmla="*/ 16 h 23"/>
                <a:gd name="T50" fmla="*/ 11 w 19"/>
                <a:gd name="T51" fmla="*/ 23 h 23"/>
                <a:gd name="T52" fmla="*/ 6 w 19"/>
                <a:gd name="T53" fmla="*/ 23 h 23"/>
                <a:gd name="T54" fmla="*/ 0 w 19"/>
                <a:gd name="T55" fmla="*/ 23 h 23"/>
                <a:gd name="T56" fmla="*/ 0 w 19"/>
                <a:gd name="T5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3">
                  <a:moveTo>
                    <a:pt x="7" y="19"/>
                  </a:moveTo>
                  <a:cubicBezTo>
                    <a:pt x="7" y="21"/>
                    <a:pt x="7" y="22"/>
                    <a:pt x="10" y="22"/>
                  </a:cubicBezTo>
                  <a:cubicBezTo>
                    <a:pt x="13" y="22"/>
                    <a:pt x="15" y="19"/>
                    <a:pt x="15" y="17"/>
                  </a:cubicBezTo>
                  <a:cubicBezTo>
                    <a:pt x="15" y="13"/>
                    <a:pt x="12" y="11"/>
                    <a:pt x="9" y="11"/>
                  </a:cubicBezTo>
                  <a:cubicBezTo>
                    <a:pt x="7" y="11"/>
                    <a:pt x="7" y="11"/>
                    <a:pt x="7" y="11"/>
                  </a:cubicBezTo>
                  <a:lnTo>
                    <a:pt x="7" y="19"/>
                  </a:lnTo>
                  <a:close/>
                  <a:moveTo>
                    <a:pt x="7" y="10"/>
                  </a:moveTo>
                  <a:cubicBezTo>
                    <a:pt x="8" y="10"/>
                    <a:pt x="8" y="10"/>
                    <a:pt x="8" y="10"/>
                  </a:cubicBezTo>
                  <a:cubicBezTo>
                    <a:pt x="11" y="10"/>
                    <a:pt x="13" y="9"/>
                    <a:pt x="13" y="6"/>
                  </a:cubicBezTo>
                  <a:cubicBezTo>
                    <a:pt x="13" y="2"/>
                    <a:pt x="11" y="1"/>
                    <a:pt x="9" y="1"/>
                  </a:cubicBezTo>
                  <a:cubicBezTo>
                    <a:pt x="7" y="1"/>
                    <a:pt x="7" y="1"/>
                    <a:pt x="7" y="1"/>
                  </a:cubicBezTo>
                  <a:lnTo>
                    <a:pt x="7" y="10"/>
                  </a:lnTo>
                  <a:close/>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0" y="0"/>
                  </a:cubicBezTo>
                  <a:cubicBezTo>
                    <a:pt x="16" y="0"/>
                    <a:pt x="18" y="3"/>
                    <a:pt x="18" y="5"/>
                  </a:cubicBezTo>
                  <a:cubicBezTo>
                    <a:pt x="18" y="9"/>
                    <a:pt x="15" y="10"/>
                    <a:pt x="12" y="11"/>
                  </a:cubicBezTo>
                  <a:cubicBezTo>
                    <a:pt x="12" y="11"/>
                    <a:pt x="12" y="11"/>
                    <a:pt x="12" y="11"/>
                  </a:cubicBezTo>
                  <a:cubicBezTo>
                    <a:pt x="15" y="11"/>
                    <a:pt x="19" y="13"/>
                    <a:pt x="19" y="16"/>
                  </a:cubicBezTo>
                  <a:cubicBezTo>
                    <a:pt x="19" y="20"/>
                    <a:pt x="16" y="23"/>
                    <a:pt x="11" y="23"/>
                  </a:cubicBezTo>
                  <a:cubicBezTo>
                    <a:pt x="10" y="23"/>
                    <a:pt x="8" y="23"/>
                    <a:pt x="6" y="23"/>
                  </a:cubicBezTo>
                  <a:cubicBezTo>
                    <a:pt x="4"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2" name="Freeform 12">
              <a:extLst>
                <a:ext uri="{FF2B5EF4-FFF2-40B4-BE49-F238E27FC236}">
                  <a16:creationId xmlns:a16="http://schemas.microsoft.com/office/drawing/2014/main" id="{2D35C86A-6081-A179-EBC5-6D258EA721D2}"/>
                </a:ext>
              </a:extLst>
            </p:cNvPr>
            <p:cNvSpPr>
              <a:spLocks/>
            </p:cNvSpPr>
            <p:nvPr userDrawn="1"/>
          </p:nvSpPr>
          <p:spPr bwMode="auto">
            <a:xfrm>
              <a:off x="11657013" y="525463"/>
              <a:ext cx="34925" cy="33337"/>
            </a:xfrm>
            <a:custGeom>
              <a:avLst/>
              <a:gdLst>
                <a:gd name="T0" fmla="*/ 3 w 24"/>
                <a:gd name="T1" fmla="*/ 4 h 23"/>
                <a:gd name="T2" fmla="*/ 0 w 24"/>
                <a:gd name="T3" fmla="*/ 1 h 23"/>
                <a:gd name="T4" fmla="*/ 0 w 24"/>
                <a:gd name="T5" fmla="*/ 1 h 23"/>
                <a:gd name="T6" fmla="*/ 0 w 24"/>
                <a:gd name="T7" fmla="*/ 0 h 23"/>
                <a:gd name="T8" fmla="*/ 5 w 24"/>
                <a:gd name="T9" fmla="*/ 0 h 23"/>
                <a:gd name="T10" fmla="*/ 10 w 24"/>
                <a:gd name="T11" fmla="*/ 0 h 23"/>
                <a:gd name="T12" fmla="*/ 10 w 24"/>
                <a:gd name="T13" fmla="*/ 1 h 23"/>
                <a:gd name="T14" fmla="*/ 9 w 24"/>
                <a:gd name="T15" fmla="*/ 1 h 23"/>
                <a:gd name="T16" fmla="*/ 7 w 24"/>
                <a:gd name="T17" fmla="*/ 4 h 23"/>
                <a:gd name="T18" fmla="*/ 7 w 24"/>
                <a:gd name="T19" fmla="*/ 15 h 23"/>
                <a:gd name="T20" fmla="*/ 13 w 24"/>
                <a:gd name="T21" fmla="*/ 22 h 23"/>
                <a:gd name="T22" fmla="*/ 19 w 24"/>
                <a:gd name="T23" fmla="*/ 15 h 23"/>
                <a:gd name="T24" fmla="*/ 19 w 24"/>
                <a:gd name="T25" fmla="*/ 4 h 23"/>
                <a:gd name="T26" fmla="*/ 17 w 24"/>
                <a:gd name="T27" fmla="*/ 1 h 23"/>
                <a:gd name="T28" fmla="*/ 16 w 24"/>
                <a:gd name="T29" fmla="*/ 1 h 23"/>
                <a:gd name="T30" fmla="*/ 16 w 24"/>
                <a:gd name="T31" fmla="*/ 0 h 23"/>
                <a:gd name="T32" fmla="*/ 20 w 24"/>
                <a:gd name="T33" fmla="*/ 0 h 23"/>
                <a:gd name="T34" fmla="*/ 24 w 24"/>
                <a:gd name="T35" fmla="*/ 0 h 23"/>
                <a:gd name="T36" fmla="*/ 24 w 24"/>
                <a:gd name="T37" fmla="*/ 1 h 23"/>
                <a:gd name="T38" fmla="*/ 23 w 24"/>
                <a:gd name="T39" fmla="*/ 1 h 23"/>
                <a:gd name="T40" fmla="*/ 21 w 24"/>
                <a:gd name="T41" fmla="*/ 4 h 23"/>
                <a:gd name="T42" fmla="*/ 21 w 24"/>
                <a:gd name="T43" fmla="*/ 14 h 23"/>
                <a:gd name="T44" fmla="*/ 12 w 24"/>
                <a:gd name="T45" fmla="*/ 23 h 23"/>
                <a:gd name="T46" fmla="*/ 3 w 24"/>
                <a:gd name="T47" fmla="*/ 15 h 23"/>
                <a:gd name="T48" fmla="*/ 3 w 24"/>
                <a:gd name="T4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3">
                  <a:moveTo>
                    <a:pt x="3" y="4"/>
                  </a:moveTo>
                  <a:cubicBezTo>
                    <a:pt x="3" y="1"/>
                    <a:pt x="1" y="1"/>
                    <a:pt x="0" y="1"/>
                  </a:cubicBezTo>
                  <a:cubicBezTo>
                    <a:pt x="0" y="1"/>
                    <a:pt x="0" y="1"/>
                    <a:pt x="0" y="1"/>
                  </a:cubicBezTo>
                  <a:cubicBezTo>
                    <a:pt x="0" y="0"/>
                    <a:pt x="0" y="0"/>
                    <a:pt x="0" y="0"/>
                  </a:cubicBezTo>
                  <a:cubicBezTo>
                    <a:pt x="1" y="0"/>
                    <a:pt x="3" y="0"/>
                    <a:pt x="5" y="0"/>
                  </a:cubicBezTo>
                  <a:cubicBezTo>
                    <a:pt x="7" y="0"/>
                    <a:pt x="9" y="0"/>
                    <a:pt x="10" y="0"/>
                  </a:cubicBezTo>
                  <a:cubicBezTo>
                    <a:pt x="10" y="1"/>
                    <a:pt x="10" y="1"/>
                    <a:pt x="10" y="1"/>
                  </a:cubicBezTo>
                  <a:cubicBezTo>
                    <a:pt x="9" y="1"/>
                    <a:pt x="9" y="1"/>
                    <a:pt x="9" y="1"/>
                  </a:cubicBezTo>
                  <a:cubicBezTo>
                    <a:pt x="8" y="1"/>
                    <a:pt x="7" y="1"/>
                    <a:pt x="7" y="4"/>
                  </a:cubicBezTo>
                  <a:cubicBezTo>
                    <a:pt x="7" y="15"/>
                    <a:pt x="7" y="15"/>
                    <a:pt x="7" y="15"/>
                  </a:cubicBezTo>
                  <a:cubicBezTo>
                    <a:pt x="7" y="19"/>
                    <a:pt x="8" y="22"/>
                    <a:pt x="13" y="22"/>
                  </a:cubicBezTo>
                  <a:cubicBezTo>
                    <a:pt x="17" y="22"/>
                    <a:pt x="19" y="19"/>
                    <a:pt x="19" y="15"/>
                  </a:cubicBezTo>
                  <a:cubicBezTo>
                    <a:pt x="19" y="4"/>
                    <a:pt x="19" y="4"/>
                    <a:pt x="19" y="4"/>
                  </a:cubicBezTo>
                  <a:cubicBezTo>
                    <a:pt x="19" y="1"/>
                    <a:pt x="18" y="1"/>
                    <a:pt x="17" y="1"/>
                  </a:cubicBezTo>
                  <a:cubicBezTo>
                    <a:pt x="16" y="1"/>
                    <a:pt x="16" y="1"/>
                    <a:pt x="16" y="1"/>
                  </a:cubicBezTo>
                  <a:cubicBezTo>
                    <a:pt x="16" y="0"/>
                    <a:pt x="16" y="0"/>
                    <a:pt x="16" y="0"/>
                  </a:cubicBezTo>
                  <a:cubicBezTo>
                    <a:pt x="17" y="0"/>
                    <a:pt x="19" y="0"/>
                    <a:pt x="20" y="0"/>
                  </a:cubicBezTo>
                  <a:cubicBezTo>
                    <a:pt x="21" y="0"/>
                    <a:pt x="23" y="0"/>
                    <a:pt x="24" y="0"/>
                  </a:cubicBezTo>
                  <a:cubicBezTo>
                    <a:pt x="24" y="1"/>
                    <a:pt x="24" y="1"/>
                    <a:pt x="24" y="1"/>
                  </a:cubicBezTo>
                  <a:cubicBezTo>
                    <a:pt x="23" y="1"/>
                    <a:pt x="23" y="1"/>
                    <a:pt x="23" y="1"/>
                  </a:cubicBezTo>
                  <a:cubicBezTo>
                    <a:pt x="22" y="1"/>
                    <a:pt x="21" y="1"/>
                    <a:pt x="21" y="4"/>
                  </a:cubicBezTo>
                  <a:cubicBezTo>
                    <a:pt x="21" y="14"/>
                    <a:pt x="21" y="14"/>
                    <a:pt x="21" y="14"/>
                  </a:cubicBezTo>
                  <a:cubicBezTo>
                    <a:pt x="21" y="21"/>
                    <a:pt x="17" y="23"/>
                    <a:pt x="12" y="23"/>
                  </a:cubicBezTo>
                  <a:cubicBezTo>
                    <a:pt x="6" y="23"/>
                    <a:pt x="3" y="21"/>
                    <a:pt x="3" y="15"/>
                  </a:cubicBezTo>
                  <a:lnTo>
                    <a:pt x="3"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Freeform 13">
              <a:extLst>
                <a:ext uri="{FF2B5EF4-FFF2-40B4-BE49-F238E27FC236}">
                  <a16:creationId xmlns:a16="http://schemas.microsoft.com/office/drawing/2014/main" id="{EF1A98B7-179C-347A-FC62-37AB8D059BA2}"/>
                </a:ext>
              </a:extLst>
            </p:cNvPr>
            <p:cNvSpPr>
              <a:spLocks/>
            </p:cNvSpPr>
            <p:nvPr userDrawn="1"/>
          </p:nvSpPr>
          <p:spPr bwMode="auto">
            <a:xfrm>
              <a:off x="11693525"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9"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14">
              <a:extLst>
                <a:ext uri="{FF2B5EF4-FFF2-40B4-BE49-F238E27FC236}">
                  <a16:creationId xmlns:a16="http://schemas.microsoft.com/office/drawing/2014/main" id="{97780ADA-184F-67E2-94F5-A10BFA4F552E}"/>
                </a:ext>
              </a:extLst>
            </p:cNvPr>
            <p:cNvSpPr>
              <a:spLocks/>
            </p:cNvSpPr>
            <p:nvPr userDrawn="1"/>
          </p:nvSpPr>
          <p:spPr bwMode="auto">
            <a:xfrm>
              <a:off x="11717338" y="525463"/>
              <a:ext cx="15875" cy="33337"/>
            </a:xfrm>
            <a:custGeom>
              <a:avLst/>
              <a:gdLst>
                <a:gd name="T0" fmla="*/ 0 w 11"/>
                <a:gd name="T1" fmla="*/ 22 h 23"/>
                <a:gd name="T2" fmla="*/ 0 w 11"/>
                <a:gd name="T3" fmla="*/ 22 h 23"/>
                <a:gd name="T4" fmla="*/ 3 w 11"/>
                <a:gd name="T5" fmla="*/ 20 h 23"/>
                <a:gd name="T6" fmla="*/ 3 w 11"/>
                <a:gd name="T7" fmla="*/ 3 h 23"/>
                <a:gd name="T8" fmla="*/ 0 w 11"/>
                <a:gd name="T9" fmla="*/ 1 h 23"/>
                <a:gd name="T10" fmla="*/ 0 w 11"/>
                <a:gd name="T11" fmla="*/ 1 h 23"/>
                <a:gd name="T12" fmla="*/ 0 w 11"/>
                <a:gd name="T13" fmla="*/ 0 h 23"/>
                <a:gd name="T14" fmla="*/ 5 w 11"/>
                <a:gd name="T15" fmla="*/ 0 h 23"/>
                <a:gd name="T16" fmla="*/ 11 w 11"/>
                <a:gd name="T17" fmla="*/ 0 h 23"/>
                <a:gd name="T18" fmla="*/ 11 w 11"/>
                <a:gd name="T19" fmla="*/ 1 h 23"/>
                <a:gd name="T20" fmla="*/ 11 w 11"/>
                <a:gd name="T21" fmla="*/ 1 h 23"/>
                <a:gd name="T22" fmla="*/ 8 w 11"/>
                <a:gd name="T23" fmla="*/ 3 h 23"/>
                <a:gd name="T24" fmla="*/ 8 w 11"/>
                <a:gd name="T25" fmla="*/ 20 h 23"/>
                <a:gd name="T26" fmla="*/ 11 w 11"/>
                <a:gd name="T27" fmla="*/ 22 h 23"/>
                <a:gd name="T28" fmla="*/ 11 w 11"/>
                <a:gd name="T29" fmla="*/ 22 h 23"/>
                <a:gd name="T30" fmla="*/ 11 w 11"/>
                <a:gd name="T31" fmla="*/ 23 h 23"/>
                <a:gd name="T32" fmla="*/ 5 w 11"/>
                <a:gd name="T33" fmla="*/ 23 h 23"/>
                <a:gd name="T34" fmla="*/ 0 w 11"/>
                <a:gd name="T35" fmla="*/ 23 h 23"/>
                <a:gd name="T36" fmla="*/ 0 w 11"/>
                <a:gd name="T3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3">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1" y="0"/>
                  </a:cubicBezTo>
                  <a:cubicBezTo>
                    <a:pt x="11" y="1"/>
                    <a:pt x="11" y="1"/>
                    <a:pt x="11" y="1"/>
                  </a:cubicBezTo>
                  <a:cubicBezTo>
                    <a:pt x="11" y="1"/>
                    <a:pt x="11" y="1"/>
                    <a:pt x="11" y="1"/>
                  </a:cubicBezTo>
                  <a:cubicBezTo>
                    <a:pt x="9" y="1"/>
                    <a:pt x="8" y="1"/>
                    <a:pt x="8" y="3"/>
                  </a:cubicBezTo>
                  <a:cubicBezTo>
                    <a:pt x="8" y="20"/>
                    <a:pt x="8" y="20"/>
                    <a:pt x="8" y="20"/>
                  </a:cubicBezTo>
                  <a:cubicBezTo>
                    <a:pt x="8" y="22"/>
                    <a:pt x="9" y="22"/>
                    <a:pt x="11" y="22"/>
                  </a:cubicBezTo>
                  <a:cubicBezTo>
                    <a:pt x="11" y="22"/>
                    <a:pt x="11" y="22"/>
                    <a:pt x="11" y="22"/>
                  </a:cubicBezTo>
                  <a:cubicBezTo>
                    <a:pt x="11" y="23"/>
                    <a:pt x="11" y="23"/>
                    <a:pt x="11" y="23"/>
                  </a:cubicBezTo>
                  <a:cubicBezTo>
                    <a:pt x="9" y="23"/>
                    <a:pt x="7" y="23"/>
                    <a:pt x="5" y="23"/>
                  </a:cubicBezTo>
                  <a:cubicBezTo>
                    <a:pt x="3"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15">
              <a:extLst>
                <a:ext uri="{FF2B5EF4-FFF2-40B4-BE49-F238E27FC236}">
                  <a16:creationId xmlns:a16="http://schemas.microsoft.com/office/drawing/2014/main" id="{913BE4FB-3419-1F76-D32D-9AC25F7854AD}"/>
                </a:ext>
              </a:extLst>
            </p:cNvPr>
            <p:cNvSpPr>
              <a:spLocks/>
            </p:cNvSpPr>
            <p:nvPr userDrawn="1"/>
          </p:nvSpPr>
          <p:spPr bwMode="auto">
            <a:xfrm>
              <a:off x="11734800" y="525463"/>
              <a:ext cx="38100" cy="33337"/>
            </a:xfrm>
            <a:custGeom>
              <a:avLst/>
              <a:gdLst>
                <a:gd name="T0" fmla="*/ 22 w 27"/>
                <a:gd name="T1" fmla="*/ 17 h 23"/>
                <a:gd name="T2" fmla="*/ 22 w 27"/>
                <a:gd name="T3" fmla="*/ 16 h 23"/>
                <a:gd name="T4" fmla="*/ 22 w 27"/>
                <a:gd name="T5" fmla="*/ 4 h 23"/>
                <a:gd name="T6" fmla="*/ 19 w 27"/>
                <a:gd name="T7" fmla="*/ 1 h 23"/>
                <a:gd name="T8" fmla="*/ 18 w 27"/>
                <a:gd name="T9" fmla="*/ 1 h 23"/>
                <a:gd name="T10" fmla="*/ 18 w 27"/>
                <a:gd name="T11" fmla="*/ 0 h 23"/>
                <a:gd name="T12" fmla="*/ 23 w 27"/>
                <a:gd name="T13" fmla="*/ 0 h 23"/>
                <a:gd name="T14" fmla="*/ 27 w 27"/>
                <a:gd name="T15" fmla="*/ 0 h 23"/>
                <a:gd name="T16" fmla="*/ 27 w 27"/>
                <a:gd name="T17" fmla="*/ 1 h 23"/>
                <a:gd name="T18" fmla="*/ 26 w 27"/>
                <a:gd name="T19" fmla="*/ 1 h 23"/>
                <a:gd name="T20" fmla="*/ 23 w 27"/>
                <a:gd name="T21" fmla="*/ 5 h 23"/>
                <a:gd name="T22" fmla="*/ 23 w 27"/>
                <a:gd name="T23" fmla="*/ 20 h 23"/>
                <a:gd name="T24" fmla="*/ 23 w 27"/>
                <a:gd name="T25" fmla="*/ 23 h 23"/>
                <a:gd name="T26" fmla="*/ 22 w 27"/>
                <a:gd name="T27" fmla="*/ 23 h 23"/>
                <a:gd name="T28" fmla="*/ 5 w 27"/>
                <a:gd name="T29" fmla="*/ 5 h 23"/>
                <a:gd name="T30" fmla="*/ 5 w 27"/>
                <a:gd name="T31" fmla="*/ 18 h 23"/>
                <a:gd name="T32" fmla="*/ 9 w 27"/>
                <a:gd name="T33" fmla="*/ 22 h 23"/>
                <a:gd name="T34" fmla="*/ 9 w 27"/>
                <a:gd name="T35" fmla="*/ 22 h 23"/>
                <a:gd name="T36" fmla="*/ 9 w 27"/>
                <a:gd name="T37" fmla="*/ 23 h 23"/>
                <a:gd name="T38" fmla="*/ 5 w 27"/>
                <a:gd name="T39" fmla="*/ 23 h 23"/>
                <a:gd name="T40" fmla="*/ 0 w 27"/>
                <a:gd name="T41" fmla="*/ 23 h 23"/>
                <a:gd name="T42" fmla="*/ 0 w 27"/>
                <a:gd name="T43" fmla="*/ 22 h 23"/>
                <a:gd name="T44" fmla="*/ 1 w 27"/>
                <a:gd name="T45" fmla="*/ 22 h 23"/>
                <a:gd name="T46" fmla="*/ 4 w 27"/>
                <a:gd name="T47" fmla="*/ 18 h 23"/>
                <a:gd name="T48" fmla="*/ 4 w 27"/>
                <a:gd name="T49" fmla="*/ 4 h 23"/>
                <a:gd name="T50" fmla="*/ 1 w 27"/>
                <a:gd name="T51" fmla="*/ 1 h 23"/>
                <a:gd name="T52" fmla="*/ 0 w 27"/>
                <a:gd name="T53" fmla="*/ 1 h 23"/>
                <a:gd name="T54" fmla="*/ 0 w 27"/>
                <a:gd name="T55" fmla="*/ 0 h 23"/>
                <a:gd name="T56" fmla="*/ 4 w 27"/>
                <a:gd name="T57" fmla="*/ 0 h 23"/>
                <a:gd name="T58" fmla="*/ 7 w 27"/>
                <a:gd name="T59" fmla="*/ 0 h 23"/>
                <a:gd name="T60" fmla="*/ 22 w 27"/>
                <a:gd name="T6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3">
                  <a:moveTo>
                    <a:pt x="22" y="17"/>
                  </a:moveTo>
                  <a:cubicBezTo>
                    <a:pt x="22" y="16"/>
                    <a:pt x="22" y="16"/>
                    <a:pt x="22" y="16"/>
                  </a:cubicBezTo>
                  <a:cubicBezTo>
                    <a:pt x="22" y="4"/>
                    <a:pt x="22" y="4"/>
                    <a:pt x="22" y="4"/>
                  </a:cubicBezTo>
                  <a:cubicBezTo>
                    <a:pt x="22" y="2"/>
                    <a:pt x="20" y="1"/>
                    <a:pt x="19" y="1"/>
                  </a:cubicBezTo>
                  <a:cubicBezTo>
                    <a:pt x="18" y="1"/>
                    <a:pt x="18" y="1"/>
                    <a:pt x="18" y="1"/>
                  </a:cubicBezTo>
                  <a:cubicBezTo>
                    <a:pt x="18" y="0"/>
                    <a:pt x="18" y="0"/>
                    <a:pt x="18" y="0"/>
                  </a:cubicBezTo>
                  <a:cubicBezTo>
                    <a:pt x="20" y="0"/>
                    <a:pt x="21" y="0"/>
                    <a:pt x="23" y="0"/>
                  </a:cubicBezTo>
                  <a:cubicBezTo>
                    <a:pt x="24" y="0"/>
                    <a:pt x="25" y="0"/>
                    <a:pt x="27" y="0"/>
                  </a:cubicBezTo>
                  <a:cubicBezTo>
                    <a:pt x="27" y="1"/>
                    <a:pt x="27" y="1"/>
                    <a:pt x="27" y="1"/>
                  </a:cubicBezTo>
                  <a:cubicBezTo>
                    <a:pt x="26" y="1"/>
                    <a:pt x="26" y="1"/>
                    <a:pt x="26" y="1"/>
                  </a:cubicBezTo>
                  <a:cubicBezTo>
                    <a:pt x="25" y="1"/>
                    <a:pt x="23" y="2"/>
                    <a:pt x="23" y="5"/>
                  </a:cubicBezTo>
                  <a:cubicBezTo>
                    <a:pt x="23" y="20"/>
                    <a:pt x="23" y="20"/>
                    <a:pt x="23" y="20"/>
                  </a:cubicBezTo>
                  <a:cubicBezTo>
                    <a:pt x="23" y="21"/>
                    <a:pt x="23" y="22"/>
                    <a:pt x="23" y="23"/>
                  </a:cubicBezTo>
                  <a:cubicBezTo>
                    <a:pt x="22" y="23"/>
                    <a:pt x="22" y="23"/>
                    <a:pt x="22" y="23"/>
                  </a:cubicBezTo>
                  <a:cubicBezTo>
                    <a:pt x="5" y="5"/>
                    <a:pt x="5" y="5"/>
                    <a:pt x="5" y="5"/>
                  </a:cubicBezTo>
                  <a:cubicBezTo>
                    <a:pt x="5" y="18"/>
                    <a:pt x="5" y="18"/>
                    <a:pt x="5" y="18"/>
                  </a:cubicBezTo>
                  <a:cubicBezTo>
                    <a:pt x="5" y="21"/>
                    <a:pt x="6" y="22"/>
                    <a:pt x="9" y="22"/>
                  </a:cubicBezTo>
                  <a:cubicBezTo>
                    <a:pt x="9" y="22"/>
                    <a:pt x="9" y="22"/>
                    <a:pt x="9" y="22"/>
                  </a:cubicBezTo>
                  <a:cubicBezTo>
                    <a:pt x="9" y="23"/>
                    <a:pt x="9" y="23"/>
                    <a:pt x="9" y="23"/>
                  </a:cubicBezTo>
                  <a:cubicBezTo>
                    <a:pt x="8" y="23"/>
                    <a:pt x="6" y="23"/>
                    <a:pt x="5" y="23"/>
                  </a:cubicBezTo>
                  <a:cubicBezTo>
                    <a:pt x="3" y="23"/>
                    <a:pt x="2" y="23"/>
                    <a:pt x="0" y="23"/>
                  </a:cubicBezTo>
                  <a:cubicBezTo>
                    <a:pt x="0" y="22"/>
                    <a:pt x="0" y="22"/>
                    <a:pt x="0" y="22"/>
                  </a:cubicBezTo>
                  <a:cubicBezTo>
                    <a:pt x="1" y="22"/>
                    <a:pt x="1" y="22"/>
                    <a:pt x="1" y="22"/>
                  </a:cubicBezTo>
                  <a:cubicBezTo>
                    <a:pt x="3" y="22"/>
                    <a:pt x="4" y="20"/>
                    <a:pt x="4" y="18"/>
                  </a:cubicBezTo>
                  <a:cubicBezTo>
                    <a:pt x="4" y="4"/>
                    <a:pt x="4" y="4"/>
                    <a:pt x="4" y="4"/>
                  </a:cubicBezTo>
                  <a:cubicBezTo>
                    <a:pt x="4" y="2"/>
                    <a:pt x="2" y="1"/>
                    <a:pt x="1" y="1"/>
                  </a:cubicBezTo>
                  <a:cubicBezTo>
                    <a:pt x="0" y="1"/>
                    <a:pt x="0" y="1"/>
                    <a:pt x="0" y="1"/>
                  </a:cubicBezTo>
                  <a:cubicBezTo>
                    <a:pt x="0" y="0"/>
                    <a:pt x="0" y="0"/>
                    <a:pt x="0" y="0"/>
                  </a:cubicBezTo>
                  <a:cubicBezTo>
                    <a:pt x="2" y="0"/>
                    <a:pt x="3" y="0"/>
                    <a:pt x="4" y="0"/>
                  </a:cubicBezTo>
                  <a:cubicBezTo>
                    <a:pt x="5" y="0"/>
                    <a:pt x="6" y="0"/>
                    <a:pt x="7" y="0"/>
                  </a:cubicBezTo>
                  <a:lnTo>
                    <a:pt x="22" y="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16">
              <a:extLst>
                <a:ext uri="{FF2B5EF4-FFF2-40B4-BE49-F238E27FC236}">
                  <a16:creationId xmlns:a16="http://schemas.microsoft.com/office/drawing/2014/main" id="{E12F102F-1779-B247-ADAF-5EC07A85FB03}"/>
                </a:ext>
              </a:extLst>
            </p:cNvPr>
            <p:cNvSpPr>
              <a:spLocks/>
            </p:cNvSpPr>
            <p:nvPr userDrawn="1"/>
          </p:nvSpPr>
          <p:spPr bwMode="auto">
            <a:xfrm>
              <a:off x="11774488" y="525463"/>
              <a:ext cx="26988" cy="33337"/>
            </a:xfrm>
            <a:custGeom>
              <a:avLst/>
              <a:gdLst>
                <a:gd name="T0" fmla="*/ 0 w 19"/>
                <a:gd name="T1" fmla="*/ 22 h 23"/>
                <a:gd name="T2" fmla="*/ 1 w 19"/>
                <a:gd name="T3" fmla="*/ 22 h 23"/>
                <a:gd name="T4" fmla="*/ 3 w 19"/>
                <a:gd name="T5" fmla="*/ 20 h 23"/>
                <a:gd name="T6" fmla="*/ 3 w 19"/>
                <a:gd name="T7" fmla="*/ 3 h 23"/>
                <a:gd name="T8" fmla="*/ 1 w 19"/>
                <a:gd name="T9" fmla="*/ 1 h 23"/>
                <a:gd name="T10" fmla="*/ 0 w 19"/>
                <a:gd name="T11" fmla="*/ 1 h 23"/>
                <a:gd name="T12" fmla="*/ 0 w 19"/>
                <a:gd name="T13" fmla="*/ 0 h 23"/>
                <a:gd name="T14" fmla="*/ 8 w 19"/>
                <a:gd name="T15" fmla="*/ 0 h 23"/>
                <a:gd name="T16" fmla="*/ 17 w 19"/>
                <a:gd name="T17" fmla="*/ 0 h 23"/>
                <a:gd name="T18" fmla="*/ 17 w 19"/>
                <a:gd name="T19" fmla="*/ 5 h 23"/>
                <a:gd name="T20" fmla="*/ 16 w 19"/>
                <a:gd name="T21" fmla="*/ 5 h 23"/>
                <a:gd name="T22" fmla="*/ 12 w 19"/>
                <a:gd name="T23" fmla="*/ 2 h 23"/>
                <a:gd name="T24" fmla="*/ 7 w 19"/>
                <a:gd name="T25" fmla="*/ 2 h 23"/>
                <a:gd name="T26" fmla="*/ 7 w 19"/>
                <a:gd name="T27" fmla="*/ 10 h 23"/>
                <a:gd name="T28" fmla="*/ 11 w 19"/>
                <a:gd name="T29" fmla="*/ 10 h 23"/>
                <a:gd name="T30" fmla="*/ 14 w 19"/>
                <a:gd name="T31" fmla="*/ 7 h 23"/>
                <a:gd name="T32" fmla="*/ 15 w 19"/>
                <a:gd name="T33" fmla="*/ 7 h 23"/>
                <a:gd name="T34" fmla="*/ 15 w 19"/>
                <a:gd name="T35" fmla="*/ 11 h 23"/>
                <a:gd name="T36" fmla="*/ 15 w 19"/>
                <a:gd name="T37" fmla="*/ 15 h 23"/>
                <a:gd name="T38" fmla="*/ 14 w 19"/>
                <a:gd name="T39" fmla="*/ 15 h 23"/>
                <a:gd name="T40" fmla="*/ 11 w 19"/>
                <a:gd name="T41" fmla="*/ 12 h 23"/>
                <a:gd name="T42" fmla="*/ 7 w 19"/>
                <a:gd name="T43" fmla="*/ 12 h 23"/>
                <a:gd name="T44" fmla="*/ 7 w 19"/>
                <a:gd name="T45" fmla="*/ 19 h 23"/>
                <a:gd name="T46" fmla="*/ 11 w 19"/>
                <a:gd name="T47" fmla="*/ 21 h 23"/>
                <a:gd name="T48" fmla="*/ 18 w 19"/>
                <a:gd name="T49" fmla="*/ 18 h 23"/>
                <a:gd name="T50" fmla="*/ 19 w 19"/>
                <a:gd name="T51" fmla="*/ 18 h 23"/>
                <a:gd name="T52" fmla="*/ 18 w 19"/>
                <a:gd name="T53" fmla="*/ 23 h 23"/>
                <a:gd name="T54" fmla="*/ 9 w 19"/>
                <a:gd name="T55" fmla="*/ 23 h 23"/>
                <a:gd name="T56" fmla="*/ 0 w 19"/>
                <a:gd name="T57" fmla="*/ 23 h 23"/>
                <a:gd name="T58" fmla="*/ 0 w 19"/>
                <a:gd name="T5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23">
                  <a:moveTo>
                    <a:pt x="0" y="22"/>
                  </a:moveTo>
                  <a:cubicBezTo>
                    <a:pt x="1" y="22"/>
                    <a:pt x="1" y="22"/>
                    <a:pt x="1" y="22"/>
                  </a:cubicBezTo>
                  <a:cubicBezTo>
                    <a:pt x="2" y="22"/>
                    <a:pt x="3" y="22"/>
                    <a:pt x="3" y="20"/>
                  </a:cubicBezTo>
                  <a:cubicBezTo>
                    <a:pt x="3" y="3"/>
                    <a:pt x="3" y="3"/>
                    <a:pt x="3" y="3"/>
                  </a:cubicBezTo>
                  <a:cubicBezTo>
                    <a:pt x="3" y="1"/>
                    <a:pt x="2" y="1"/>
                    <a:pt x="1" y="1"/>
                  </a:cubicBezTo>
                  <a:cubicBezTo>
                    <a:pt x="0" y="1"/>
                    <a:pt x="0" y="1"/>
                    <a:pt x="0" y="1"/>
                  </a:cubicBezTo>
                  <a:cubicBezTo>
                    <a:pt x="0" y="0"/>
                    <a:pt x="0" y="0"/>
                    <a:pt x="0" y="0"/>
                  </a:cubicBezTo>
                  <a:cubicBezTo>
                    <a:pt x="2" y="0"/>
                    <a:pt x="6" y="0"/>
                    <a:pt x="8" y="0"/>
                  </a:cubicBezTo>
                  <a:cubicBezTo>
                    <a:pt x="11" y="0"/>
                    <a:pt x="14" y="0"/>
                    <a:pt x="17" y="0"/>
                  </a:cubicBezTo>
                  <a:cubicBezTo>
                    <a:pt x="17" y="2"/>
                    <a:pt x="17" y="4"/>
                    <a:pt x="17" y="5"/>
                  </a:cubicBezTo>
                  <a:cubicBezTo>
                    <a:pt x="16" y="5"/>
                    <a:pt x="16" y="5"/>
                    <a:pt x="16" y="5"/>
                  </a:cubicBezTo>
                  <a:cubicBezTo>
                    <a:pt x="16" y="3"/>
                    <a:pt x="15" y="2"/>
                    <a:pt x="12" y="2"/>
                  </a:cubicBezTo>
                  <a:cubicBezTo>
                    <a:pt x="7" y="2"/>
                    <a:pt x="7" y="2"/>
                    <a:pt x="7" y="2"/>
                  </a:cubicBezTo>
                  <a:cubicBezTo>
                    <a:pt x="7" y="10"/>
                    <a:pt x="7" y="10"/>
                    <a:pt x="7" y="10"/>
                  </a:cubicBezTo>
                  <a:cubicBezTo>
                    <a:pt x="11" y="10"/>
                    <a:pt x="11" y="10"/>
                    <a:pt x="11" y="10"/>
                  </a:cubicBezTo>
                  <a:cubicBezTo>
                    <a:pt x="13" y="10"/>
                    <a:pt x="13" y="9"/>
                    <a:pt x="14" y="7"/>
                  </a:cubicBezTo>
                  <a:cubicBezTo>
                    <a:pt x="15" y="7"/>
                    <a:pt x="15" y="7"/>
                    <a:pt x="15" y="7"/>
                  </a:cubicBezTo>
                  <a:cubicBezTo>
                    <a:pt x="15" y="9"/>
                    <a:pt x="15" y="10"/>
                    <a:pt x="15" y="11"/>
                  </a:cubicBezTo>
                  <a:cubicBezTo>
                    <a:pt x="15" y="12"/>
                    <a:pt x="15" y="14"/>
                    <a:pt x="15" y="15"/>
                  </a:cubicBezTo>
                  <a:cubicBezTo>
                    <a:pt x="14" y="15"/>
                    <a:pt x="14" y="15"/>
                    <a:pt x="14" y="15"/>
                  </a:cubicBezTo>
                  <a:cubicBezTo>
                    <a:pt x="13" y="13"/>
                    <a:pt x="13" y="12"/>
                    <a:pt x="11" y="12"/>
                  </a:cubicBezTo>
                  <a:cubicBezTo>
                    <a:pt x="7" y="12"/>
                    <a:pt x="7" y="12"/>
                    <a:pt x="7" y="12"/>
                  </a:cubicBezTo>
                  <a:cubicBezTo>
                    <a:pt x="7" y="19"/>
                    <a:pt x="7" y="19"/>
                    <a:pt x="7" y="19"/>
                  </a:cubicBezTo>
                  <a:cubicBezTo>
                    <a:pt x="7" y="21"/>
                    <a:pt x="9" y="21"/>
                    <a:pt x="11" y="21"/>
                  </a:cubicBezTo>
                  <a:cubicBezTo>
                    <a:pt x="15" y="21"/>
                    <a:pt x="17" y="21"/>
                    <a:pt x="18" y="18"/>
                  </a:cubicBezTo>
                  <a:cubicBezTo>
                    <a:pt x="19" y="18"/>
                    <a:pt x="19" y="18"/>
                    <a:pt x="19" y="18"/>
                  </a:cubicBezTo>
                  <a:cubicBezTo>
                    <a:pt x="18" y="19"/>
                    <a:pt x="18" y="21"/>
                    <a:pt x="18" y="23"/>
                  </a:cubicBezTo>
                  <a:cubicBezTo>
                    <a:pt x="16" y="23"/>
                    <a:pt x="12" y="23"/>
                    <a:pt x="9" y="23"/>
                  </a:cubicBezTo>
                  <a:cubicBezTo>
                    <a:pt x="6" y="23"/>
                    <a:pt x="2"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7" name="Freeform 17">
              <a:extLst>
                <a:ext uri="{FF2B5EF4-FFF2-40B4-BE49-F238E27FC236}">
                  <a16:creationId xmlns:a16="http://schemas.microsoft.com/office/drawing/2014/main" id="{A6AED581-8C27-0078-60E6-79E0626A15B6}"/>
                </a:ext>
              </a:extLst>
            </p:cNvPr>
            <p:cNvSpPr>
              <a:spLocks/>
            </p:cNvSpPr>
            <p:nvPr userDrawn="1"/>
          </p:nvSpPr>
          <p:spPr bwMode="auto">
            <a:xfrm>
              <a:off x="11804650" y="525463"/>
              <a:ext cx="19050" cy="33337"/>
            </a:xfrm>
            <a:custGeom>
              <a:avLst/>
              <a:gdLst>
                <a:gd name="T0" fmla="*/ 11 w 13"/>
                <a:gd name="T1" fmla="*/ 5 h 23"/>
                <a:gd name="T2" fmla="*/ 8 w 13"/>
                <a:gd name="T3" fmla="*/ 1 h 23"/>
                <a:gd name="T4" fmla="*/ 4 w 13"/>
                <a:gd name="T5" fmla="*/ 5 h 23"/>
                <a:gd name="T6" fmla="*/ 13 w 13"/>
                <a:gd name="T7" fmla="*/ 17 h 23"/>
                <a:gd name="T8" fmla="*/ 5 w 13"/>
                <a:gd name="T9" fmla="*/ 23 h 23"/>
                <a:gd name="T10" fmla="*/ 0 w 13"/>
                <a:gd name="T11" fmla="*/ 22 h 23"/>
                <a:gd name="T12" fmla="*/ 0 w 13"/>
                <a:gd name="T13" fmla="*/ 17 h 23"/>
                <a:gd name="T14" fmla="*/ 1 w 13"/>
                <a:gd name="T15" fmla="*/ 17 h 23"/>
                <a:gd name="T16" fmla="*/ 6 w 13"/>
                <a:gd name="T17" fmla="*/ 22 h 23"/>
                <a:gd name="T18" fmla="*/ 10 w 13"/>
                <a:gd name="T19" fmla="*/ 18 h 23"/>
                <a:gd name="T20" fmla="*/ 0 w 13"/>
                <a:gd name="T21" fmla="*/ 6 h 23"/>
                <a:gd name="T22" fmla="*/ 7 w 13"/>
                <a:gd name="T23" fmla="*/ 0 h 23"/>
                <a:gd name="T24" fmla="*/ 12 w 13"/>
                <a:gd name="T25" fmla="*/ 0 h 23"/>
                <a:gd name="T26" fmla="*/ 12 w 13"/>
                <a:gd name="T27" fmla="*/ 5 h 23"/>
                <a:gd name="T28" fmla="*/ 11 w 13"/>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3">
                  <a:moveTo>
                    <a:pt x="11" y="5"/>
                  </a:moveTo>
                  <a:cubicBezTo>
                    <a:pt x="11" y="3"/>
                    <a:pt x="10" y="1"/>
                    <a:pt x="8" y="1"/>
                  </a:cubicBezTo>
                  <a:cubicBezTo>
                    <a:pt x="5" y="1"/>
                    <a:pt x="4" y="2"/>
                    <a:pt x="4" y="5"/>
                  </a:cubicBezTo>
                  <a:cubicBezTo>
                    <a:pt x="4" y="10"/>
                    <a:pt x="13" y="9"/>
                    <a:pt x="13" y="17"/>
                  </a:cubicBezTo>
                  <a:cubicBezTo>
                    <a:pt x="13" y="21"/>
                    <a:pt x="10" y="23"/>
                    <a:pt x="5" y="23"/>
                  </a:cubicBezTo>
                  <a:cubicBezTo>
                    <a:pt x="4" y="23"/>
                    <a:pt x="2" y="23"/>
                    <a:pt x="0"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7" y="0"/>
                  </a:cubicBezTo>
                  <a:cubicBezTo>
                    <a:pt x="8" y="0"/>
                    <a:pt x="11" y="0"/>
                    <a:pt x="12" y="0"/>
                  </a:cubicBezTo>
                  <a:cubicBezTo>
                    <a:pt x="12" y="2"/>
                    <a:pt x="12" y="3"/>
                    <a:pt x="12" y="5"/>
                  </a:cubicBezTo>
                  <a:lnTo>
                    <a:pt x="11"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8" name="Freeform 18">
              <a:extLst>
                <a:ext uri="{FF2B5EF4-FFF2-40B4-BE49-F238E27FC236}">
                  <a16:creationId xmlns:a16="http://schemas.microsoft.com/office/drawing/2014/main" id="{94671202-6C29-3578-9A91-BFDECEB03E57}"/>
                </a:ext>
              </a:extLst>
            </p:cNvPr>
            <p:cNvSpPr>
              <a:spLocks/>
            </p:cNvSpPr>
            <p:nvPr userDrawn="1"/>
          </p:nvSpPr>
          <p:spPr bwMode="auto">
            <a:xfrm>
              <a:off x="11826875" y="525463"/>
              <a:ext cx="20638"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1"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8"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Freeform 19">
              <a:extLst>
                <a:ext uri="{FF2B5EF4-FFF2-40B4-BE49-F238E27FC236}">
                  <a16:creationId xmlns:a16="http://schemas.microsoft.com/office/drawing/2014/main" id="{66B4093E-C8F9-226D-B09C-05E0E6F63A2A}"/>
                </a:ext>
              </a:extLst>
            </p:cNvPr>
            <p:cNvSpPr>
              <a:spLocks/>
            </p:cNvSpPr>
            <p:nvPr userDrawn="1"/>
          </p:nvSpPr>
          <p:spPr bwMode="auto">
            <a:xfrm>
              <a:off x="11863388"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1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1" y="20"/>
                    <a:pt x="0" y="19"/>
                    <a:pt x="0" y="17"/>
                  </a:cubicBezTo>
                  <a:cubicBezTo>
                    <a:pt x="1" y="17"/>
                    <a:pt x="1" y="17"/>
                    <a:pt x="1" y="17"/>
                  </a:cubicBezTo>
                  <a:cubicBezTo>
                    <a:pt x="2" y="20"/>
                    <a:pt x="3" y="22"/>
                    <a:pt x="6" y="22"/>
                  </a:cubicBezTo>
                  <a:cubicBezTo>
                    <a:pt x="8" y="22"/>
                    <a:pt x="10" y="21"/>
                    <a:pt x="10" y="18"/>
                  </a:cubicBezTo>
                  <a:cubicBezTo>
                    <a:pt x="10" y="13"/>
                    <a:pt x="1" y="14"/>
                    <a:pt x="1" y="6"/>
                  </a:cubicBezTo>
                  <a:cubicBezTo>
                    <a:pt x="1" y="2"/>
                    <a:pt x="4" y="0"/>
                    <a:pt x="8" y="0"/>
                  </a:cubicBezTo>
                  <a:cubicBezTo>
                    <a:pt x="9" y="0"/>
                    <a:pt x="11" y="0"/>
                    <a:pt x="12" y="0"/>
                  </a:cubicBezTo>
                  <a:cubicBezTo>
                    <a:pt x="12" y="2"/>
                    <a:pt x="13"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20">
              <a:extLst>
                <a:ext uri="{FF2B5EF4-FFF2-40B4-BE49-F238E27FC236}">
                  <a16:creationId xmlns:a16="http://schemas.microsoft.com/office/drawing/2014/main" id="{4ADFAF06-5435-FA3E-09D3-58BA9B72052C}"/>
                </a:ext>
              </a:extLst>
            </p:cNvPr>
            <p:cNvSpPr>
              <a:spLocks/>
            </p:cNvSpPr>
            <p:nvPr userDrawn="1"/>
          </p:nvSpPr>
          <p:spPr bwMode="auto">
            <a:xfrm>
              <a:off x="11885613" y="525463"/>
              <a:ext cx="30163" cy="33337"/>
            </a:xfrm>
            <a:custGeom>
              <a:avLst/>
              <a:gdLst>
                <a:gd name="T0" fmla="*/ 20 w 21"/>
                <a:gd name="T1" fmla="*/ 7 h 23"/>
                <a:gd name="T2" fmla="*/ 13 w 21"/>
                <a:gd name="T3" fmla="*/ 1 h 23"/>
                <a:gd name="T4" fmla="*/ 5 w 21"/>
                <a:gd name="T5" fmla="*/ 11 h 23"/>
                <a:gd name="T6" fmla="*/ 14 w 21"/>
                <a:gd name="T7" fmla="*/ 22 h 23"/>
                <a:gd name="T8" fmla="*/ 20 w 21"/>
                <a:gd name="T9" fmla="*/ 17 h 23"/>
                <a:gd name="T10" fmla="*/ 21 w 21"/>
                <a:gd name="T11" fmla="*/ 17 h 23"/>
                <a:gd name="T12" fmla="*/ 21 w 21"/>
                <a:gd name="T13" fmla="*/ 22 h 23"/>
                <a:gd name="T14" fmla="*/ 13 w 21"/>
                <a:gd name="T15" fmla="*/ 23 h 23"/>
                <a:gd name="T16" fmla="*/ 0 w 21"/>
                <a:gd name="T17" fmla="*/ 11 h 23"/>
                <a:gd name="T18" fmla="*/ 13 w 21"/>
                <a:gd name="T19" fmla="*/ 0 h 23"/>
                <a:gd name="T20" fmla="*/ 21 w 21"/>
                <a:gd name="T21" fmla="*/ 1 h 23"/>
                <a:gd name="T22" fmla="*/ 21 w 21"/>
                <a:gd name="T23" fmla="*/ 7 h 23"/>
                <a:gd name="T24" fmla="*/ 20 w 21"/>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3">
                  <a:moveTo>
                    <a:pt x="20" y="7"/>
                  </a:moveTo>
                  <a:cubicBezTo>
                    <a:pt x="19" y="4"/>
                    <a:pt x="18" y="1"/>
                    <a:pt x="13" y="1"/>
                  </a:cubicBezTo>
                  <a:cubicBezTo>
                    <a:pt x="8" y="1"/>
                    <a:pt x="5" y="5"/>
                    <a:pt x="5" y="11"/>
                  </a:cubicBezTo>
                  <a:cubicBezTo>
                    <a:pt x="5" y="16"/>
                    <a:pt x="8" y="22"/>
                    <a:pt x="14" y="22"/>
                  </a:cubicBezTo>
                  <a:cubicBezTo>
                    <a:pt x="17" y="22"/>
                    <a:pt x="20" y="20"/>
                    <a:pt x="20" y="17"/>
                  </a:cubicBezTo>
                  <a:cubicBezTo>
                    <a:pt x="21" y="17"/>
                    <a:pt x="21" y="17"/>
                    <a:pt x="21" y="17"/>
                  </a:cubicBezTo>
                  <a:cubicBezTo>
                    <a:pt x="21" y="18"/>
                    <a:pt x="21" y="20"/>
                    <a:pt x="21" y="22"/>
                  </a:cubicBezTo>
                  <a:cubicBezTo>
                    <a:pt x="19" y="23"/>
                    <a:pt x="16" y="23"/>
                    <a:pt x="13" y="23"/>
                  </a:cubicBezTo>
                  <a:cubicBezTo>
                    <a:pt x="6" y="23"/>
                    <a:pt x="0" y="19"/>
                    <a:pt x="0" y="11"/>
                  </a:cubicBezTo>
                  <a:cubicBezTo>
                    <a:pt x="0" y="4"/>
                    <a:pt x="6" y="0"/>
                    <a:pt x="13" y="0"/>
                  </a:cubicBezTo>
                  <a:cubicBezTo>
                    <a:pt x="17" y="0"/>
                    <a:pt x="18" y="1"/>
                    <a:pt x="21" y="1"/>
                  </a:cubicBezTo>
                  <a:cubicBezTo>
                    <a:pt x="21" y="3"/>
                    <a:pt x="21" y="5"/>
                    <a:pt x="21" y="7"/>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21">
              <a:extLst>
                <a:ext uri="{FF2B5EF4-FFF2-40B4-BE49-F238E27FC236}">
                  <a16:creationId xmlns:a16="http://schemas.microsoft.com/office/drawing/2014/main" id="{2D40BA68-3895-1045-45BA-D27E80CAF30A}"/>
                </a:ext>
              </a:extLst>
            </p:cNvPr>
            <p:cNvSpPr>
              <a:spLocks/>
            </p:cNvSpPr>
            <p:nvPr userDrawn="1"/>
          </p:nvSpPr>
          <p:spPr bwMode="auto">
            <a:xfrm>
              <a:off x="11920538" y="525463"/>
              <a:ext cx="34925" cy="33337"/>
            </a:xfrm>
            <a:custGeom>
              <a:avLst/>
              <a:gdLst>
                <a:gd name="T0" fmla="*/ 7 w 25"/>
                <a:gd name="T1" fmla="*/ 20 h 23"/>
                <a:gd name="T2" fmla="*/ 9 w 25"/>
                <a:gd name="T3" fmla="*/ 22 h 23"/>
                <a:gd name="T4" fmla="*/ 10 w 25"/>
                <a:gd name="T5" fmla="*/ 22 h 23"/>
                <a:gd name="T6" fmla="*/ 10 w 25"/>
                <a:gd name="T7" fmla="*/ 23 h 23"/>
                <a:gd name="T8" fmla="*/ 5 w 25"/>
                <a:gd name="T9" fmla="*/ 23 h 23"/>
                <a:gd name="T10" fmla="*/ 0 w 25"/>
                <a:gd name="T11" fmla="*/ 23 h 23"/>
                <a:gd name="T12" fmla="*/ 0 w 25"/>
                <a:gd name="T13" fmla="*/ 22 h 23"/>
                <a:gd name="T14" fmla="*/ 0 w 25"/>
                <a:gd name="T15" fmla="*/ 22 h 23"/>
                <a:gd name="T16" fmla="*/ 3 w 25"/>
                <a:gd name="T17" fmla="*/ 20 h 23"/>
                <a:gd name="T18" fmla="*/ 3 w 25"/>
                <a:gd name="T19" fmla="*/ 3 h 23"/>
                <a:gd name="T20" fmla="*/ 0 w 25"/>
                <a:gd name="T21" fmla="*/ 1 h 23"/>
                <a:gd name="T22" fmla="*/ 0 w 25"/>
                <a:gd name="T23" fmla="*/ 1 h 23"/>
                <a:gd name="T24" fmla="*/ 0 w 25"/>
                <a:gd name="T25" fmla="*/ 0 h 23"/>
                <a:gd name="T26" fmla="*/ 5 w 25"/>
                <a:gd name="T27" fmla="*/ 0 h 23"/>
                <a:gd name="T28" fmla="*/ 10 w 25"/>
                <a:gd name="T29" fmla="*/ 0 h 23"/>
                <a:gd name="T30" fmla="*/ 10 w 25"/>
                <a:gd name="T31" fmla="*/ 1 h 23"/>
                <a:gd name="T32" fmla="*/ 9 w 25"/>
                <a:gd name="T33" fmla="*/ 1 h 23"/>
                <a:gd name="T34" fmla="*/ 7 w 25"/>
                <a:gd name="T35" fmla="*/ 3 h 23"/>
                <a:gd name="T36" fmla="*/ 7 w 25"/>
                <a:gd name="T37" fmla="*/ 10 h 23"/>
                <a:gd name="T38" fmla="*/ 19 w 25"/>
                <a:gd name="T39" fmla="*/ 10 h 23"/>
                <a:gd name="T40" fmla="*/ 19 w 25"/>
                <a:gd name="T41" fmla="*/ 3 h 23"/>
                <a:gd name="T42" fmla="*/ 16 w 25"/>
                <a:gd name="T43" fmla="*/ 1 h 23"/>
                <a:gd name="T44" fmla="*/ 15 w 25"/>
                <a:gd name="T45" fmla="*/ 1 h 23"/>
                <a:gd name="T46" fmla="*/ 15 w 25"/>
                <a:gd name="T47" fmla="*/ 0 h 23"/>
                <a:gd name="T48" fmla="*/ 21 w 25"/>
                <a:gd name="T49" fmla="*/ 0 h 23"/>
                <a:gd name="T50" fmla="*/ 25 w 25"/>
                <a:gd name="T51" fmla="*/ 0 h 23"/>
                <a:gd name="T52" fmla="*/ 25 w 25"/>
                <a:gd name="T53" fmla="*/ 1 h 23"/>
                <a:gd name="T54" fmla="*/ 25 w 25"/>
                <a:gd name="T55" fmla="*/ 1 h 23"/>
                <a:gd name="T56" fmla="*/ 23 w 25"/>
                <a:gd name="T57" fmla="*/ 3 h 23"/>
                <a:gd name="T58" fmla="*/ 23 w 25"/>
                <a:gd name="T59" fmla="*/ 20 h 23"/>
                <a:gd name="T60" fmla="*/ 25 w 25"/>
                <a:gd name="T61" fmla="*/ 22 h 23"/>
                <a:gd name="T62" fmla="*/ 25 w 25"/>
                <a:gd name="T63" fmla="*/ 22 h 23"/>
                <a:gd name="T64" fmla="*/ 25 w 25"/>
                <a:gd name="T65" fmla="*/ 23 h 23"/>
                <a:gd name="T66" fmla="*/ 21 w 25"/>
                <a:gd name="T67" fmla="*/ 23 h 23"/>
                <a:gd name="T68" fmla="*/ 15 w 25"/>
                <a:gd name="T69" fmla="*/ 23 h 23"/>
                <a:gd name="T70" fmla="*/ 15 w 25"/>
                <a:gd name="T71" fmla="*/ 22 h 23"/>
                <a:gd name="T72" fmla="*/ 16 w 25"/>
                <a:gd name="T73" fmla="*/ 22 h 23"/>
                <a:gd name="T74" fmla="*/ 19 w 25"/>
                <a:gd name="T75" fmla="*/ 20 h 23"/>
                <a:gd name="T76" fmla="*/ 19 w 25"/>
                <a:gd name="T77" fmla="*/ 12 h 23"/>
                <a:gd name="T78" fmla="*/ 7 w 25"/>
                <a:gd name="T79" fmla="*/ 12 h 23"/>
                <a:gd name="T80" fmla="*/ 7 w 25"/>
                <a:gd name="T8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3">
                  <a:moveTo>
                    <a:pt x="7" y="20"/>
                  </a:moveTo>
                  <a:cubicBezTo>
                    <a:pt x="7" y="22"/>
                    <a:pt x="8" y="22"/>
                    <a:pt x="9" y="22"/>
                  </a:cubicBezTo>
                  <a:cubicBezTo>
                    <a:pt x="10" y="22"/>
                    <a:pt x="10" y="22"/>
                    <a:pt x="10" y="22"/>
                  </a:cubicBezTo>
                  <a:cubicBezTo>
                    <a:pt x="10" y="23"/>
                    <a:pt x="10" y="23"/>
                    <a:pt x="10" y="23"/>
                  </a:cubicBezTo>
                  <a:cubicBezTo>
                    <a:pt x="8" y="23"/>
                    <a:pt x="6" y="23"/>
                    <a:pt x="5" y="23"/>
                  </a:cubicBezTo>
                  <a:cubicBezTo>
                    <a:pt x="3" y="23"/>
                    <a:pt x="1" y="23"/>
                    <a:pt x="0" y="23"/>
                  </a:cubicBezTo>
                  <a:cubicBezTo>
                    <a:pt x="0" y="22"/>
                    <a:pt x="0" y="22"/>
                    <a:pt x="0" y="22"/>
                  </a:cubicBezTo>
                  <a:cubicBezTo>
                    <a:pt x="0" y="22"/>
                    <a:pt x="0" y="22"/>
                    <a:pt x="0" y="22"/>
                  </a:cubicBezTo>
                  <a:cubicBezTo>
                    <a:pt x="1" y="22"/>
                    <a:pt x="3" y="22"/>
                    <a:pt x="3" y="20"/>
                  </a:cubicBezTo>
                  <a:cubicBezTo>
                    <a:pt x="3" y="3"/>
                    <a:pt x="3" y="3"/>
                    <a:pt x="3" y="3"/>
                  </a:cubicBezTo>
                  <a:cubicBezTo>
                    <a:pt x="3" y="1"/>
                    <a:pt x="1" y="1"/>
                    <a:pt x="0" y="1"/>
                  </a:cubicBezTo>
                  <a:cubicBezTo>
                    <a:pt x="0" y="1"/>
                    <a:pt x="0" y="1"/>
                    <a:pt x="0" y="1"/>
                  </a:cubicBezTo>
                  <a:cubicBezTo>
                    <a:pt x="0" y="0"/>
                    <a:pt x="0" y="0"/>
                    <a:pt x="0" y="0"/>
                  </a:cubicBezTo>
                  <a:cubicBezTo>
                    <a:pt x="1" y="0"/>
                    <a:pt x="3" y="0"/>
                    <a:pt x="5" y="0"/>
                  </a:cubicBezTo>
                  <a:cubicBezTo>
                    <a:pt x="6" y="0"/>
                    <a:pt x="8" y="0"/>
                    <a:pt x="10" y="0"/>
                  </a:cubicBezTo>
                  <a:cubicBezTo>
                    <a:pt x="10" y="1"/>
                    <a:pt x="10" y="1"/>
                    <a:pt x="10" y="1"/>
                  </a:cubicBezTo>
                  <a:cubicBezTo>
                    <a:pt x="9" y="1"/>
                    <a:pt x="9" y="1"/>
                    <a:pt x="9" y="1"/>
                  </a:cubicBezTo>
                  <a:cubicBezTo>
                    <a:pt x="8" y="1"/>
                    <a:pt x="7" y="1"/>
                    <a:pt x="7" y="3"/>
                  </a:cubicBezTo>
                  <a:cubicBezTo>
                    <a:pt x="7" y="10"/>
                    <a:pt x="7" y="10"/>
                    <a:pt x="7" y="10"/>
                  </a:cubicBezTo>
                  <a:cubicBezTo>
                    <a:pt x="19" y="10"/>
                    <a:pt x="19" y="10"/>
                    <a:pt x="19" y="10"/>
                  </a:cubicBezTo>
                  <a:cubicBezTo>
                    <a:pt x="19" y="3"/>
                    <a:pt x="19" y="3"/>
                    <a:pt x="19" y="3"/>
                  </a:cubicBezTo>
                  <a:cubicBezTo>
                    <a:pt x="19" y="1"/>
                    <a:pt x="17" y="1"/>
                    <a:pt x="16" y="1"/>
                  </a:cubicBezTo>
                  <a:cubicBezTo>
                    <a:pt x="15" y="1"/>
                    <a:pt x="15" y="1"/>
                    <a:pt x="15" y="1"/>
                  </a:cubicBezTo>
                  <a:cubicBezTo>
                    <a:pt x="15" y="0"/>
                    <a:pt x="15" y="0"/>
                    <a:pt x="15" y="0"/>
                  </a:cubicBezTo>
                  <a:cubicBezTo>
                    <a:pt x="17" y="0"/>
                    <a:pt x="19" y="0"/>
                    <a:pt x="21" y="0"/>
                  </a:cubicBezTo>
                  <a:cubicBezTo>
                    <a:pt x="22" y="0"/>
                    <a:pt x="24" y="0"/>
                    <a:pt x="25" y="0"/>
                  </a:cubicBezTo>
                  <a:cubicBezTo>
                    <a:pt x="25" y="1"/>
                    <a:pt x="25" y="1"/>
                    <a:pt x="25" y="1"/>
                  </a:cubicBezTo>
                  <a:cubicBezTo>
                    <a:pt x="25" y="1"/>
                    <a:pt x="25" y="1"/>
                    <a:pt x="25" y="1"/>
                  </a:cubicBezTo>
                  <a:cubicBezTo>
                    <a:pt x="24" y="1"/>
                    <a:pt x="23" y="1"/>
                    <a:pt x="23" y="3"/>
                  </a:cubicBezTo>
                  <a:cubicBezTo>
                    <a:pt x="23" y="20"/>
                    <a:pt x="23" y="20"/>
                    <a:pt x="23" y="20"/>
                  </a:cubicBezTo>
                  <a:cubicBezTo>
                    <a:pt x="23" y="22"/>
                    <a:pt x="24" y="22"/>
                    <a:pt x="25" y="22"/>
                  </a:cubicBezTo>
                  <a:cubicBezTo>
                    <a:pt x="25" y="22"/>
                    <a:pt x="25" y="22"/>
                    <a:pt x="25" y="22"/>
                  </a:cubicBezTo>
                  <a:cubicBezTo>
                    <a:pt x="25" y="23"/>
                    <a:pt x="25" y="23"/>
                    <a:pt x="25" y="23"/>
                  </a:cubicBezTo>
                  <a:cubicBezTo>
                    <a:pt x="24" y="23"/>
                    <a:pt x="22" y="23"/>
                    <a:pt x="21" y="23"/>
                  </a:cubicBezTo>
                  <a:cubicBezTo>
                    <a:pt x="19" y="23"/>
                    <a:pt x="17" y="23"/>
                    <a:pt x="15" y="23"/>
                  </a:cubicBezTo>
                  <a:cubicBezTo>
                    <a:pt x="15" y="22"/>
                    <a:pt x="15" y="22"/>
                    <a:pt x="15" y="22"/>
                  </a:cubicBezTo>
                  <a:cubicBezTo>
                    <a:pt x="16" y="22"/>
                    <a:pt x="16" y="22"/>
                    <a:pt x="16" y="22"/>
                  </a:cubicBezTo>
                  <a:cubicBezTo>
                    <a:pt x="17" y="22"/>
                    <a:pt x="19" y="22"/>
                    <a:pt x="19" y="20"/>
                  </a:cubicBezTo>
                  <a:cubicBezTo>
                    <a:pt x="19" y="12"/>
                    <a:pt x="19" y="12"/>
                    <a:pt x="19" y="12"/>
                  </a:cubicBezTo>
                  <a:cubicBezTo>
                    <a:pt x="7" y="12"/>
                    <a:pt x="7" y="12"/>
                    <a:pt x="7" y="12"/>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22">
              <a:extLst>
                <a:ext uri="{FF2B5EF4-FFF2-40B4-BE49-F238E27FC236}">
                  <a16:creationId xmlns:a16="http://schemas.microsoft.com/office/drawing/2014/main" id="{FABEE67B-5475-1C1C-B52B-BCFE1E82E301}"/>
                </a:ext>
              </a:extLst>
            </p:cNvPr>
            <p:cNvSpPr>
              <a:spLocks noEditPoints="1"/>
            </p:cNvSpPr>
            <p:nvPr userDrawn="1"/>
          </p:nvSpPr>
          <p:spPr bwMode="auto">
            <a:xfrm>
              <a:off x="119586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23">
              <a:extLst>
                <a:ext uri="{FF2B5EF4-FFF2-40B4-BE49-F238E27FC236}">
                  <a16:creationId xmlns:a16="http://schemas.microsoft.com/office/drawing/2014/main" id="{B24EEFE1-32A2-78AA-B6EF-88EDA1D24284}"/>
                </a:ext>
              </a:extLst>
            </p:cNvPr>
            <p:cNvSpPr>
              <a:spLocks noEditPoints="1"/>
            </p:cNvSpPr>
            <p:nvPr userDrawn="1"/>
          </p:nvSpPr>
          <p:spPr bwMode="auto">
            <a:xfrm>
              <a:off x="119967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D1E71418-F75D-544C-6B13-7E9883BC41CA}"/>
                </a:ext>
              </a:extLst>
            </p:cNvPr>
            <p:cNvSpPr>
              <a:spLocks/>
            </p:cNvSpPr>
            <p:nvPr userDrawn="1"/>
          </p:nvSpPr>
          <p:spPr bwMode="auto">
            <a:xfrm>
              <a:off x="12036425" y="525463"/>
              <a:ext cx="25400" cy="33337"/>
            </a:xfrm>
            <a:custGeom>
              <a:avLst/>
              <a:gdLst>
                <a:gd name="T0" fmla="*/ 7 w 18"/>
                <a:gd name="T1" fmla="*/ 20 h 23"/>
                <a:gd name="T2" fmla="*/ 9 w 18"/>
                <a:gd name="T3" fmla="*/ 22 h 23"/>
                <a:gd name="T4" fmla="*/ 13 w 18"/>
                <a:gd name="T5" fmla="*/ 21 h 23"/>
                <a:gd name="T6" fmla="*/ 16 w 18"/>
                <a:gd name="T7" fmla="*/ 20 h 23"/>
                <a:gd name="T8" fmla="*/ 17 w 18"/>
                <a:gd name="T9" fmla="*/ 17 h 23"/>
                <a:gd name="T10" fmla="*/ 18 w 18"/>
                <a:gd name="T11" fmla="*/ 17 h 23"/>
                <a:gd name="T12" fmla="*/ 17 w 18"/>
                <a:gd name="T13" fmla="*/ 23 h 23"/>
                <a:gd name="T14" fmla="*/ 8 w 18"/>
                <a:gd name="T15" fmla="*/ 23 h 23"/>
                <a:gd name="T16" fmla="*/ 0 w 18"/>
                <a:gd name="T17" fmla="*/ 23 h 23"/>
                <a:gd name="T18" fmla="*/ 0 w 18"/>
                <a:gd name="T19" fmla="*/ 22 h 23"/>
                <a:gd name="T20" fmla="*/ 0 w 18"/>
                <a:gd name="T21" fmla="*/ 22 h 23"/>
                <a:gd name="T22" fmla="*/ 3 w 18"/>
                <a:gd name="T23" fmla="*/ 20 h 23"/>
                <a:gd name="T24" fmla="*/ 3 w 18"/>
                <a:gd name="T25" fmla="*/ 3 h 23"/>
                <a:gd name="T26" fmla="*/ 0 w 18"/>
                <a:gd name="T27" fmla="*/ 1 h 23"/>
                <a:gd name="T28" fmla="*/ 0 w 18"/>
                <a:gd name="T29" fmla="*/ 1 h 23"/>
                <a:gd name="T30" fmla="*/ 0 w 18"/>
                <a:gd name="T31" fmla="*/ 0 h 23"/>
                <a:gd name="T32" fmla="*/ 5 w 18"/>
                <a:gd name="T33" fmla="*/ 0 h 23"/>
                <a:gd name="T34" fmla="*/ 10 w 18"/>
                <a:gd name="T35" fmla="*/ 0 h 23"/>
                <a:gd name="T36" fmla="*/ 10 w 18"/>
                <a:gd name="T37" fmla="*/ 1 h 23"/>
                <a:gd name="T38" fmla="*/ 9 w 18"/>
                <a:gd name="T39" fmla="*/ 1 h 23"/>
                <a:gd name="T40" fmla="*/ 7 w 18"/>
                <a:gd name="T41" fmla="*/ 3 h 23"/>
                <a:gd name="T42" fmla="*/ 7 w 18"/>
                <a:gd name="T43"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3">
                  <a:moveTo>
                    <a:pt x="7" y="20"/>
                  </a:moveTo>
                  <a:cubicBezTo>
                    <a:pt x="7" y="21"/>
                    <a:pt x="8" y="21"/>
                    <a:pt x="9" y="22"/>
                  </a:cubicBezTo>
                  <a:cubicBezTo>
                    <a:pt x="10" y="22"/>
                    <a:pt x="12" y="22"/>
                    <a:pt x="13" y="21"/>
                  </a:cubicBezTo>
                  <a:cubicBezTo>
                    <a:pt x="15" y="21"/>
                    <a:pt x="16" y="21"/>
                    <a:pt x="16" y="20"/>
                  </a:cubicBezTo>
                  <a:cubicBezTo>
                    <a:pt x="17" y="19"/>
                    <a:pt x="17" y="18"/>
                    <a:pt x="17" y="17"/>
                  </a:cubicBezTo>
                  <a:cubicBezTo>
                    <a:pt x="18" y="17"/>
                    <a:pt x="18" y="17"/>
                    <a:pt x="18" y="17"/>
                  </a:cubicBezTo>
                  <a:cubicBezTo>
                    <a:pt x="18" y="19"/>
                    <a:pt x="17" y="21"/>
                    <a:pt x="17" y="23"/>
                  </a:cubicBezTo>
                  <a:cubicBezTo>
                    <a:pt x="14" y="23"/>
                    <a:pt x="11" y="23"/>
                    <a:pt x="8" y="23"/>
                  </a:cubicBezTo>
                  <a:cubicBezTo>
                    <a:pt x="6" y="23"/>
                    <a:pt x="3" y="23"/>
                    <a:pt x="0" y="23"/>
                  </a:cubicBezTo>
                  <a:cubicBezTo>
                    <a:pt x="0" y="22"/>
                    <a:pt x="0" y="22"/>
                    <a:pt x="0" y="22"/>
                  </a:cubicBez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2" y="0"/>
                    <a:pt x="3" y="0"/>
                    <a:pt x="5" y="0"/>
                  </a:cubicBezTo>
                  <a:cubicBezTo>
                    <a:pt x="7" y="0"/>
                    <a:pt x="8" y="0"/>
                    <a:pt x="10" y="0"/>
                  </a:cubicBezTo>
                  <a:cubicBezTo>
                    <a:pt x="10" y="1"/>
                    <a:pt x="10" y="1"/>
                    <a:pt x="10" y="1"/>
                  </a:cubicBezTo>
                  <a:cubicBezTo>
                    <a:pt x="9" y="1"/>
                    <a:pt x="9" y="1"/>
                    <a:pt x="9" y="1"/>
                  </a:cubicBezTo>
                  <a:cubicBezTo>
                    <a:pt x="8" y="1"/>
                    <a:pt x="7" y="1"/>
                    <a:pt x="7" y="3"/>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6596081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Übung">
    <p:spTree>
      <p:nvGrpSpPr>
        <p:cNvPr id="1" name=""/>
        <p:cNvGrpSpPr/>
        <p:nvPr/>
      </p:nvGrpSpPr>
      <p:grpSpPr>
        <a:xfrm>
          <a:off x="0" y="0"/>
          <a:ext cx="0" cy="0"/>
          <a:chOff x="0" y="0"/>
          <a:chExt cx="0" cy="0"/>
        </a:xfrm>
      </p:grpSpPr>
      <p:pic>
        <p:nvPicPr>
          <p:cNvPr id="81" name="Grafik 80" hidden="1">
            <a:extLst>
              <a:ext uri="{FF2B5EF4-FFF2-40B4-BE49-F238E27FC236}">
                <a16:creationId xmlns:a16="http://schemas.microsoft.com/office/drawing/2014/main" id="{4AAB5D16-A09A-D30D-62A0-28F5B77F385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265"/>
          </a:xfrm>
          <a:prstGeom prst="rect">
            <a:avLst/>
          </a:prstGeom>
        </p:spPr>
      </p:pic>
      <p:pic>
        <p:nvPicPr>
          <p:cNvPr id="3" name="Grafik 2">
            <a:extLst>
              <a:ext uri="{FF2B5EF4-FFF2-40B4-BE49-F238E27FC236}">
                <a16:creationId xmlns:a16="http://schemas.microsoft.com/office/drawing/2014/main" id="{68B66749-1A95-0E1D-6CAF-8943EC686E4B}"/>
              </a:ext>
            </a:extLst>
          </p:cNvPr>
          <p:cNvPicPr>
            <a:picLocks noChangeAspect="1"/>
          </p:cNvPicPr>
          <p:nvPr userDrawn="1"/>
        </p:nvPicPr>
        <p:blipFill rotWithShape="1">
          <a:blip r:embed="rId3" cstate="email">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a:ext>
            </a:extLst>
          </a:blip>
          <a:srcRect/>
          <a:stretch/>
        </p:blipFill>
        <p:spPr>
          <a:xfrm>
            <a:off x="87" y="0"/>
            <a:ext cx="12192000" cy="685265"/>
          </a:xfrm>
          <a:prstGeom prst="rect">
            <a:avLst/>
          </a:prstGeom>
        </p:spPr>
      </p:pic>
      <p:sp>
        <p:nvSpPr>
          <p:cNvPr id="33" name="Rectangle 42">
            <a:extLst>
              <a:ext uri="{FF2B5EF4-FFF2-40B4-BE49-F238E27FC236}">
                <a16:creationId xmlns:a16="http://schemas.microsoft.com/office/drawing/2014/main" id="{6B7738C8-0D4C-91C0-7D32-F094FFAC5159}"/>
              </a:ext>
            </a:extLst>
          </p:cNvPr>
          <p:cNvSpPr>
            <a:spLocks noGrp="1" noChangeArrowheads="1"/>
          </p:cNvSpPr>
          <p:nvPr userDrawn="1">
            <p:ph type="ftr" sz="quarter" idx="11"/>
          </p:nvPr>
        </p:nvSpPr>
        <p:spPr>
          <a:xfrm>
            <a:off x="2387600" y="6613142"/>
            <a:ext cx="7416800" cy="244857"/>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34" name="Rectangle 43">
            <a:extLst>
              <a:ext uri="{FF2B5EF4-FFF2-40B4-BE49-F238E27FC236}">
                <a16:creationId xmlns:a16="http://schemas.microsoft.com/office/drawing/2014/main" id="{8CC59F43-D9BE-770D-1E04-88F81044FE7B}"/>
              </a:ext>
            </a:extLst>
          </p:cNvPr>
          <p:cNvSpPr>
            <a:spLocks noGrp="1" noChangeArrowheads="1"/>
          </p:cNvSpPr>
          <p:nvPr userDrawn="1">
            <p:ph type="dt" sz="half" idx="12"/>
          </p:nvPr>
        </p:nvSpPr>
        <p:spPr>
          <a:xfrm>
            <a:off x="128588" y="6613142"/>
            <a:ext cx="2047412" cy="244857"/>
          </a:xfrm>
          <a:prstGeom prst="rect">
            <a:avLst/>
          </a:prstGeom>
          <a:ln/>
        </p:spPr>
        <p:txBody>
          <a:bodyPr lIns="0"/>
          <a:lstStyle>
            <a:lvl1pPr>
              <a:defRPr sz="800">
                <a:solidFill>
                  <a:schemeClr val="tx2"/>
                </a:solidFill>
              </a:defRPr>
            </a:lvl1pPr>
          </a:lstStyle>
          <a:p>
            <a:pPr>
              <a:defRPr/>
            </a:pPr>
            <a:fld id="{5038BDD0-BE1B-4A71-91E7-430B4D779A73}" type="datetime1">
              <a:rPr lang="de-DE" smtClean="0"/>
              <a:t>12.01.2026</a:t>
            </a:fld>
            <a:endParaRPr lang="de-DE" dirty="0"/>
          </a:p>
        </p:txBody>
      </p:sp>
      <p:grpSp>
        <p:nvGrpSpPr>
          <p:cNvPr id="36" name="Gruppieren 35">
            <a:extLst>
              <a:ext uri="{FF2B5EF4-FFF2-40B4-BE49-F238E27FC236}">
                <a16:creationId xmlns:a16="http://schemas.microsoft.com/office/drawing/2014/main" id="{FE79847E-8A42-F989-38A1-8ECD98016D98}"/>
              </a:ext>
            </a:extLst>
          </p:cNvPr>
          <p:cNvGrpSpPr/>
          <p:nvPr userDrawn="1"/>
        </p:nvGrpSpPr>
        <p:grpSpPr>
          <a:xfrm>
            <a:off x="0" y="6569104"/>
            <a:ext cx="12192000" cy="18000"/>
            <a:chOff x="0" y="-2920"/>
            <a:chExt cx="13995000" cy="28800"/>
          </a:xfrm>
          <a:solidFill>
            <a:schemeClr val="accent1"/>
          </a:solidFill>
        </p:grpSpPr>
        <p:grpSp>
          <p:nvGrpSpPr>
            <p:cNvPr id="37" name="Gruppieren 36">
              <a:extLst>
                <a:ext uri="{FF2B5EF4-FFF2-40B4-BE49-F238E27FC236}">
                  <a16:creationId xmlns:a16="http://schemas.microsoft.com/office/drawing/2014/main" id="{5A17E24D-5426-AF11-991D-A29D9A9BCC58}"/>
                </a:ext>
              </a:extLst>
            </p:cNvPr>
            <p:cNvGrpSpPr/>
            <p:nvPr/>
          </p:nvGrpSpPr>
          <p:grpSpPr>
            <a:xfrm>
              <a:off x="0" y="-2920"/>
              <a:ext cx="11196000" cy="28800"/>
              <a:chOff x="2099733" y="800098"/>
              <a:chExt cx="1998132" cy="499533"/>
            </a:xfrm>
            <a:grpFill/>
          </p:grpSpPr>
          <p:sp>
            <p:nvSpPr>
              <p:cNvPr id="39" name="Rechteck 38">
                <a:extLst>
                  <a:ext uri="{FF2B5EF4-FFF2-40B4-BE49-F238E27FC236}">
                    <a16:creationId xmlns:a16="http://schemas.microsoft.com/office/drawing/2014/main" id="{8D92C92A-4740-46B3-B362-FD87730BB34C}"/>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0" name="Rechteck 39">
                <a:extLst>
                  <a:ext uri="{FF2B5EF4-FFF2-40B4-BE49-F238E27FC236}">
                    <a16:creationId xmlns:a16="http://schemas.microsoft.com/office/drawing/2014/main" id="{0E579127-A530-2592-CBF1-50A70D38A0BD}"/>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1" name="Rechteck 40">
                <a:extLst>
                  <a:ext uri="{FF2B5EF4-FFF2-40B4-BE49-F238E27FC236}">
                    <a16:creationId xmlns:a16="http://schemas.microsoft.com/office/drawing/2014/main" id="{C3B620B4-55CA-FB17-3FCE-49F7A88EF073}"/>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2" name="Rechteck 41">
                <a:extLst>
                  <a:ext uri="{FF2B5EF4-FFF2-40B4-BE49-F238E27FC236}">
                    <a16:creationId xmlns:a16="http://schemas.microsoft.com/office/drawing/2014/main" id="{E7070A89-110E-A643-6D53-4F65B84DB59E}"/>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8" name="Rechteck 37">
              <a:extLst>
                <a:ext uri="{FF2B5EF4-FFF2-40B4-BE49-F238E27FC236}">
                  <a16:creationId xmlns:a16="http://schemas.microsoft.com/office/drawing/2014/main" id="{2F8422C7-E3AB-1F00-2A6F-E78C1FDAD8BD}"/>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58" name="Rectangle 41">
            <a:extLst>
              <a:ext uri="{FF2B5EF4-FFF2-40B4-BE49-F238E27FC236}">
                <a16:creationId xmlns:a16="http://schemas.microsoft.com/office/drawing/2014/main" id="{F612DEFD-53F8-0C4B-F8D8-629E23F7AB37}"/>
              </a:ext>
            </a:extLst>
          </p:cNvPr>
          <p:cNvSpPr>
            <a:spLocks noGrp="1" noChangeArrowheads="1"/>
          </p:cNvSpPr>
          <p:nvPr userDrawn="1">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62" name="Textplatzhalter 2">
            <a:extLst>
              <a:ext uri="{FF2B5EF4-FFF2-40B4-BE49-F238E27FC236}">
                <a16:creationId xmlns:a16="http://schemas.microsoft.com/office/drawing/2014/main" id="{23BFF2BF-11C5-3115-5033-0F0A1F3BCA9B}"/>
              </a:ext>
            </a:extLst>
          </p:cNvPr>
          <p:cNvSpPr>
            <a:spLocks noGrp="1"/>
          </p:cNvSpPr>
          <p:nvPr userDrawn="1">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68" name="Textplatzhalter 7">
            <a:extLst>
              <a:ext uri="{FF2B5EF4-FFF2-40B4-BE49-F238E27FC236}">
                <a16:creationId xmlns:a16="http://schemas.microsoft.com/office/drawing/2014/main" id="{7DDE68EC-AB0E-81B1-6DCE-F0B464D1C0E7}"/>
              </a:ext>
            </a:extLst>
          </p:cNvPr>
          <p:cNvSpPr>
            <a:spLocks noGrp="1"/>
          </p:cNvSpPr>
          <p:nvPr userDrawn="1">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69" name="Titel 1">
            <a:extLst>
              <a:ext uri="{FF2B5EF4-FFF2-40B4-BE49-F238E27FC236}">
                <a16:creationId xmlns:a16="http://schemas.microsoft.com/office/drawing/2014/main" id="{3FA66C01-E395-C673-1F47-E947F2007187}"/>
              </a:ext>
            </a:extLst>
          </p:cNvPr>
          <p:cNvSpPr>
            <a:spLocks noGrp="1"/>
          </p:cNvSpPr>
          <p:nvPr userDrawn="1">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6">
                    <a:lumMod val="20000"/>
                    <a:lumOff val="80000"/>
                  </a:schemeClr>
                </a:solidFill>
              </a:defRPr>
            </a:lvl1pPr>
          </a:lstStyle>
          <a:p>
            <a:r>
              <a:rPr lang="de-DE" dirty="0"/>
              <a:t>Abschnittsbereich/Oberthema (optional)</a:t>
            </a:r>
          </a:p>
        </p:txBody>
      </p:sp>
      <p:sp>
        <p:nvSpPr>
          <p:cNvPr id="80" name="Inhaltsplatzhalter 2">
            <a:extLst>
              <a:ext uri="{FF2B5EF4-FFF2-40B4-BE49-F238E27FC236}">
                <a16:creationId xmlns:a16="http://schemas.microsoft.com/office/drawing/2014/main" id="{1806CF54-6A66-2D78-4E0A-193E42CE08A4}"/>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6"/>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6"/>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6">
                  <a:lumMod val="60000"/>
                  <a:lumOff val="4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 name="Gruppieren 1">
            <a:extLst>
              <a:ext uri="{FF2B5EF4-FFF2-40B4-BE49-F238E27FC236}">
                <a16:creationId xmlns:a16="http://schemas.microsoft.com/office/drawing/2014/main" id="{48598091-D991-9599-8390-696ADD142735}"/>
              </a:ext>
            </a:extLst>
          </p:cNvPr>
          <p:cNvGrpSpPr/>
          <p:nvPr userDrawn="1"/>
        </p:nvGrpSpPr>
        <p:grpSpPr>
          <a:xfrm>
            <a:off x="11576050" y="71438"/>
            <a:ext cx="539750" cy="541337"/>
            <a:chOff x="11576050" y="71438"/>
            <a:chExt cx="539750" cy="541337"/>
          </a:xfrm>
        </p:grpSpPr>
        <p:sp>
          <p:nvSpPr>
            <p:cNvPr id="4" name="AutoShape 3">
              <a:extLst>
                <a:ext uri="{FF2B5EF4-FFF2-40B4-BE49-F238E27FC236}">
                  <a16:creationId xmlns:a16="http://schemas.microsoft.com/office/drawing/2014/main" id="{2D0ED348-BAA9-32CE-1811-B0FF8FAF80A7}"/>
                </a:ext>
              </a:extLst>
            </p:cNvPr>
            <p:cNvSpPr>
              <a:spLocks noChangeAspect="1" noChangeArrowheads="1" noTextEdit="1"/>
            </p:cNvSpPr>
            <p:nvPr userDrawn="1"/>
          </p:nvSpPr>
          <p:spPr bwMode="auto">
            <a:xfrm>
              <a:off x="11576050" y="71438"/>
              <a:ext cx="539750" cy="541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 name="Rectangle 5">
              <a:extLst>
                <a:ext uri="{FF2B5EF4-FFF2-40B4-BE49-F238E27FC236}">
                  <a16:creationId xmlns:a16="http://schemas.microsoft.com/office/drawing/2014/main" id="{BCC785E2-CD22-BBA4-AA77-FAC17F374FF9}"/>
                </a:ext>
              </a:extLst>
            </p:cNvPr>
            <p:cNvSpPr>
              <a:spLocks noChangeArrowheads="1"/>
            </p:cNvSpPr>
            <p:nvPr userDrawn="1"/>
          </p:nvSpPr>
          <p:spPr bwMode="auto">
            <a:xfrm>
              <a:off x="11576050" y="71438"/>
              <a:ext cx="539750" cy="541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6" name="Freeform 6">
              <a:extLst>
                <a:ext uri="{FF2B5EF4-FFF2-40B4-BE49-F238E27FC236}">
                  <a16:creationId xmlns:a16="http://schemas.microsoft.com/office/drawing/2014/main" id="{40D2EAF6-EC7D-7408-E3C3-F9A3964B8442}"/>
                </a:ext>
              </a:extLst>
            </p:cNvPr>
            <p:cNvSpPr>
              <a:spLocks noEditPoints="1"/>
            </p:cNvSpPr>
            <p:nvPr userDrawn="1"/>
          </p:nvSpPr>
          <p:spPr bwMode="auto">
            <a:xfrm>
              <a:off x="11628438" y="401638"/>
              <a:ext cx="63500" cy="80962"/>
            </a:xfrm>
            <a:custGeom>
              <a:avLst/>
              <a:gdLst>
                <a:gd name="T0" fmla="*/ 24 w 44"/>
                <a:gd name="T1" fmla="*/ 18 h 56"/>
                <a:gd name="T2" fmla="*/ 32 w 44"/>
                <a:gd name="T3" fmla="*/ 14 h 56"/>
                <a:gd name="T4" fmla="*/ 23 w 44"/>
                <a:gd name="T5" fmla="*/ 5 h 56"/>
                <a:gd name="T6" fmla="*/ 11 w 44"/>
                <a:gd name="T7" fmla="*/ 18 h 56"/>
                <a:gd name="T8" fmla="*/ 24 w 44"/>
                <a:gd name="T9" fmla="*/ 18 h 56"/>
                <a:gd name="T10" fmla="*/ 44 w 44"/>
                <a:gd name="T11" fmla="*/ 41 h 56"/>
                <a:gd name="T12" fmla="*/ 22 w 44"/>
                <a:gd name="T13" fmla="*/ 56 h 56"/>
                <a:gd name="T14" fmla="*/ 0 w 44"/>
                <a:gd name="T15" fmla="*/ 29 h 56"/>
                <a:gd name="T16" fmla="*/ 25 w 44"/>
                <a:gd name="T17" fmla="*/ 0 h 56"/>
                <a:gd name="T18" fmla="*/ 44 w 44"/>
                <a:gd name="T19" fmla="*/ 21 h 56"/>
                <a:gd name="T20" fmla="*/ 42 w 44"/>
                <a:gd name="T21" fmla="*/ 22 h 56"/>
                <a:gd name="T22" fmla="*/ 11 w 44"/>
                <a:gd name="T23" fmla="*/ 22 h 56"/>
                <a:gd name="T24" fmla="*/ 29 w 44"/>
                <a:gd name="T25" fmla="*/ 45 h 56"/>
                <a:gd name="T26" fmla="*/ 43 w 44"/>
                <a:gd name="T27" fmla="*/ 39 h 56"/>
                <a:gd name="T28" fmla="*/ 44 w 44"/>
                <a:gd name="T2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56">
                  <a:moveTo>
                    <a:pt x="24" y="18"/>
                  </a:moveTo>
                  <a:cubicBezTo>
                    <a:pt x="31" y="18"/>
                    <a:pt x="32" y="18"/>
                    <a:pt x="32" y="14"/>
                  </a:cubicBezTo>
                  <a:cubicBezTo>
                    <a:pt x="32" y="10"/>
                    <a:pt x="29" y="5"/>
                    <a:pt x="23" y="5"/>
                  </a:cubicBezTo>
                  <a:cubicBezTo>
                    <a:pt x="16" y="5"/>
                    <a:pt x="12" y="11"/>
                    <a:pt x="11" y="18"/>
                  </a:cubicBezTo>
                  <a:lnTo>
                    <a:pt x="24" y="18"/>
                  </a:lnTo>
                  <a:close/>
                  <a:moveTo>
                    <a:pt x="44" y="41"/>
                  </a:moveTo>
                  <a:cubicBezTo>
                    <a:pt x="40" y="49"/>
                    <a:pt x="32" y="56"/>
                    <a:pt x="22" y="56"/>
                  </a:cubicBezTo>
                  <a:cubicBezTo>
                    <a:pt x="8" y="56"/>
                    <a:pt x="0" y="42"/>
                    <a:pt x="0" y="29"/>
                  </a:cubicBezTo>
                  <a:cubicBezTo>
                    <a:pt x="0" y="15"/>
                    <a:pt x="10" y="0"/>
                    <a:pt x="25" y="0"/>
                  </a:cubicBezTo>
                  <a:cubicBezTo>
                    <a:pt x="37" y="0"/>
                    <a:pt x="44" y="9"/>
                    <a:pt x="44" y="21"/>
                  </a:cubicBezTo>
                  <a:cubicBezTo>
                    <a:pt x="42" y="22"/>
                    <a:pt x="42" y="22"/>
                    <a:pt x="42" y="22"/>
                  </a:cubicBezTo>
                  <a:cubicBezTo>
                    <a:pt x="11" y="22"/>
                    <a:pt x="11" y="22"/>
                    <a:pt x="11" y="22"/>
                  </a:cubicBezTo>
                  <a:cubicBezTo>
                    <a:pt x="11" y="34"/>
                    <a:pt x="16" y="45"/>
                    <a:pt x="29" y="45"/>
                  </a:cubicBezTo>
                  <a:cubicBezTo>
                    <a:pt x="34" y="45"/>
                    <a:pt x="39" y="43"/>
                    <a:pt x="43" y="39"/>
                  </a:cubicBezTo>
                  <a:lnTo>
                    <a:pt x="44" y="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7" name="Freeform 7">
              <a:extLst>
                <a:ext uri="{FF2B5EF4-FFF2-40B4-BE49-F238E27FC236}">
                  <a16:creationId xmlns:a16="http://schemas.microsoft.com/office/drawing/2014/main" id="{00AC6223-3AF2-F8AB-7246-84C5610C2EC4}"/>
                </a:ext>
              </a:extLst>
            </p:cNvPr>
            <p:cNvSpPr>
              <a:spLocks/>
            </p:cNvSpPr>
            <p:nvPr userDrawn="1"/>
          </p:nvSpPr>
          <p:spPr bwMode="auto">
            <a:xfrm>
              <a:off x="11698288" y="401638"/>
              <a:ext cx="84138" cy="80962"/>
            </a:xfrm>
            <a:custGeom>
              <a:avLst/>
              <a:gdLst>
                <a:gd name="T0" fmla="*/ 7 w 59"/>
                <a:gd name="T1" fmla="*/ 11 h 56"/>
                <a:gd name="T2" fmla="*/ 5 w 59"/>
                <a:gd name="T3" fmla="*/ 8 h 56"/>
                <a:gd name="T4" fmla="*/ 0 w 59"/>
                <a:gd name="T5" fmla="*/ 6 h 56"/>
                <a:gd name="T6" fmla="*/ 0 w 59"/>
                <a:gd name="T7" fmla="*/ 4 h 56"/>
                <a:gd name="T8" fmla="*/ 19 w 59"/>
                <a:gd name="T9" fmla="*/ 0 h 56"/>
                <a:gd name="T10" fmla="*/ 21 w 59"/>
                <a:gd name="T11" fmla="*/ 1 h 56"/>
                <a:gd name="T12" fmla="*/ 20 w 59"/>
                <a:gd name="T13" fmla="*/ 11 h 56"/>
                <a:gd name="T14" fmla="*/ 20 w 59"/>
                <a:gd name="T15" fmla="*/ 37 h 56"/>
                <a:gd name="T16" fmla="*/ 29 w 59"/>
                <a:gd name="T17" fmla="*/ 46 h 56"/>
                <a:gd name="T18" fmla="*/ 39 w 59"/>
                <a:gd name="T19" fmla="*/ 42 h 56"/>
                <a:gd name="T20" fmla="*/ 39 w 59"/>
                <a:gd name="T21" fmla="*/ 12 h 56"/>
                <a:gd name="T22" fmla="*/ 37 w 59"/>
                <a:gd name="T23" fmla="*/ 8 h 56"/>
                <a:gd name="T24" fmla="*/ 31 w 59"/>
                <a:gd name="T25" fmla="*/ 6 h 56"/>
                <a:gd name="T26" fmla="*/ 31 w 59"/>
                <a:gd name="T27" fmla="*/ 4 h 56"/>
                <a:gd name="T28" fmla="*/ 52 w 59"/>
                <a:gd name="T29" fmla="*/ 0 h 56"/>
                <a:gd name="T30" fmla="*/ 53 w 59"/>
                <a:gd name="T31" fmla="*/ 1 h 56"/>
                <a:gd name="T32" fmla="*/ 52 w 59"/>
                <a:gd name="T33" fmla="*/ 11 h 56"/>
                <a:gd name="T34" fmla="*/ 52 w 59"/>
                <a:gd name="T35" fmla="*/ 44 h 56"/>
                <a:gd name="T36" fmla="*/ 55 w 59"/>
                <a:gd name="T37" fmla="*/ 49 h 56"/>
                <a:gd name="T38" fmla="*/ 59 w 59"/>
                <a:gd name="T39" fmla="*/ 49 h 56"/>
                <a:gd name="T40" fmla="*/ 59 w 59"/>
                <a:gd name="T41" fmla="*/ 51 h 56"/>
                <a:gd name="T42" fmla="*/ 41 w 59"/>
                <a:gd name="T43" fmla="*/ 56 h 56"/>
                <a:gd name="T44" fmla="*/ 39 w 59"/>
                <a:gd name="T45" fmla="*/ 55 h 56"/>
                <a:gd name="T46" fmla="*/ 39 w 59"/>
                <a:gd name="T47" fmla="*/ 46 h 56"/>
                <a:gd name="T48" fmla="*/ 21 w 59"/>
                <a:gd name="T49" fmla="*/ 56 h 56"/>
                <a:gd name="T50" fmla="*/ 7 w 59"/>
                <a:gd name="T51" fmla="*/ 42 h 56"/>
                <a:gd name="T52" fmla="*/ 7 w 59"/>
                <a:gd name="T53"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6">
                  <a:moveTo>
                    <a:pt x="7" y="11"/>
                  </a:moveTo>
                  <a:cubicBezTo>
                    <a:pt x="7" y="9"/>
                    <a:pt x="7" y="8"/>
                    <a:pt x="5" y="8"/>
                  </a:cubicBezTo>
                  <a:cubicBezTo>
                    <a:pt x="0" y="6"/>
                    <a:pt x="0" y="6"/>
                    <a:pt x="0" y="6"/>
                  </a:cubicBezTo>
                  <a:cubicBezTo>
                    <a:pt x="0" y="4"/>
                    <a:pt x="0" y="4"/>
                    <a:pt x="0" y="4"/>
                  </a:cubicBezTo>
                  <a:cubicBezTo>
                    <a:pt x="6" y="3"/>
                    <a:pt x="14" y="2"/>
                    <a:pt x="19" y="0"/>
                  </a:cubicBezTo>
                  <a:cubicBezTo>
                    <a:pt x="21" y="1"/>
                    <a:pt x="21" y="1"/>
                    <a:pt x="21" y="1"/>
                  </a:cubicBezTo>
                  <a:cubicBezTo>
                    <a:pt x="20" y="4"/>
                    <a:pt x="20" y="8"/>
                    <a:pt x="20" y="11"/>
                  </a:cubicBezTo>
                  <a:cubicBezTo>
                    <a:pt x="20" y="37"/>
                    <a:pt x="20" y="37"/>
                    <a:pt x="20" y="37"/>
                  </a:cubicBezTo>
                  <a:cubicBezTo>
                    <a:pt x="20" y="44"/>
                    <a:pt x="23" y="46"/>
                    <a:pt x="29" y="46"/>
                  </a:cubicBezTo>
                  <a:cubicBezTo>
                    <a:pt x="33" y="46"/>
                    <a:pt x="37" y="44"/>
                    <a:pt x="39" y="42"/>
                  </a:cubicBezTo>
                  <a:cubicBezTo>
                    <a:pt x="39" y="12"/>
                    <a:pt x="39" y="12"/>
                    <a:pt x="39" y="12"/>
                  </a:cubicBezTo>
                  <a:cubicBezTo>
                    <a:pt x="39" y="10"/>
                    <a:pt x="39" y="9"/>
                    <a:pt x="37" y="8"/>
                  </a:cubicBezTo>
                  <a:cubicBezTo>
                    <a:pt x="31" y="6"/>
                    <a:pt x="31" y="6"/>
                    <a:pt x="31" y="6"/>
                  </a:cubicBezTo>
                  <a:cubicBezTo>
                    <a:pt x="31" y="4"/>
                    <a:pt x="31" y="4"/>
                    <a:pt x="31" y="4"/>
                  </a:cubicBezTo>
                  <a:cubicBezTo>
                    <a:pt x="37" y="3"/>
                    <a:pt x="46" y="3"/>
                    <a:pt x="52" y="0"/>
                  </a:cubicBezTo>
                  <a:cubicBezTo>
                    <a:pt x="53" y="1"/>
                    <a:pt x="53" y="1"/>
                    <a:pt x="53" y="1"/>
                  </a:cubicBezTo>
                  <a:cubicBezTo>
                    <a:pt x="52" y="4"/>
                    <a:pt x="52" y="8"/>
                    <a:pt x="52" y="11"/>
                  </a:cubicBezTo>
                  <a:cubicBezTo>
                    <a:pt x="52" y="44"/>
                    <a:pt x="52" y="44"/>
                    <a:pt x="52" y="44"/>
                  </a:cubicBezTo>
                  <a:cubicBezTo>
                    <a:pt x="52" y="48"/>
                    <a:pt x="53" y="49"/>
                    <a:pt x="55" y="49"/>
                  </a:cubicBezTo>
                  <a:cubicBezTo>
                    <a:pt x="59" y="49"/>
                    <a:pt x="59" y="49"/>
                    <a:pt x="59" y="49"/>
                  </a:cubicBezTo>
                  <a:cubicBezTo>
                    <a:pt x="59" y="51"/>
                    <a:pt x="59" y="51"/>
                    <a:pt x="59" y="51"/>
                  </a:cubicBezTo>
                  <a:cubicBezTo>
                    <a:pt x="53" y="52"/>
                    <a:pt x="46" y="53"/>
                    <a:pt x="41" y="56"/>
                  </a:cubicBezTo>
                  <a:cubicBezTo>
                    <a:pt x="39" y="55"/>
                    <a:pt x="39" y="55"/>
                    <a:pt x="39" y="55"/>
                  </a:cubicBezTo>
                  <a:cubicBezTo>
                    <a:pt x="39" y="46"/>
                    <a:pt x="39" y="46"/>
                    <a:pt x="39" y="46"/>
                  </a:cubicBezTo>
                  <a:cubicBezTo>
                    <a:pt x="34" y="51"/>
                    <a:pt x="28" y="56"/>
                    <a:pt x="21" y="56"/>
                  </a:cubicBezTo>
                  <a:cubicBezTo>
                    <a:pt x="11" y="56"/>
                    <a:pt x="7" y="50"/>
                    <a:pt x="7" y="42"/>
                  </a:cubicBezTo>
                  <a:lnTo>
                    <a:pt x="7" y="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8" name="Freeform 8">
              <a:extLst>
                <a:ext uri="{FF2B5EF4-FFF2-40B4-BE49-F238E27FC236}">
                  <a16:creationId xmlns:a16="http://schemas.microsoft.com/office/drawing/2014/main" id="{0D3BEEE9-E8FD-A1FD-1058-76FE04DF2BA6}"/>
                </a:ext>
              </a:extLst>
            </p:cNvPr>
            <p:cNvSpPr>
              <a:spLocks/>
            </p:cNvSpPr>
            <p:nvPr userDrawn="1"/>
          </p:nvSpPr>
          <p:spPr bwMode="auto">
            <a:xfrm>
              <a:off x="11791950" y="354013"/>
              <a:ext cx="55563" cy="125412"/>
            </a:xfrm>
            <a:custGeom>
              <a:avLst/>
              <a:gdLst>
                <a:gd name="T0" fmla="*/ 21 w 39"/>
                <a:gd name="T1" fmla="*/ 80 h 88"/>
                <a:gd name="T2" fmla="*/ 30 w 39"/>
                <a:gd name="T3" fmla="*/ 84 h 88"/>
                <a:gd name="T4" fmla="*/ 32 w 39"/>
                <a:gd name="T5" fmla="*/ 84 h 88"/>
                <a:gd name="T6" fmla="*/ 32 w 39"/>
                <a:gd name="T7" fmla="*/ 88 h 88"/>
                <a:gd name="T8" fmla="*/ 15 w 39"/>
                <a:gd name="T9" fmla="*/ 87 h 88"/>
                <a:gd name="T10" fmla="*/ 0 w 39"/>
                <a:gd name="T11" fmla="*/ 88 h 88"/>
                <a:gd name="T12" fmla="*/ 0 w 39"/>
                <a:gd name="T13" fmla="*/ 84 h 88"/>
                <a:gd name="T14" fmla="*/ 3 w 39"/>
                <a:gd name="T15" fmla="*/ 84 h 88"/>
                <a:gd name="T16" fmla="*/ 8 w 39"/>
                <a:gd name="T17" fmla="*/ 80 h 88"/>
                <a:gd name="T18" fmla="*/ 8 w 39"/>
                <a:gd name="T19" fmla="*/ 43 h 88"/>
                <a:gd name="T20" fmla="*/ 0 w 39"/>
                <a:gd name="T21" fmla="*/ 43 h 88"/>
                <a:gd name="T22" fmla="*/ 0 w 39"/>
                <a:gd name="T23" fmla="*/ 40 h 88"/>
                <a:gd name="T24" fmla="*/ 8 w 39"/>
                <a:gd name="T25" fmla="*/ 36 h 88"/>
                <a:gd name="T26" fmla="*/ 8 w 39"/>
                <a:gd name="T27" fmla="*/ 28 h 88"/>
                <a:gd name="T28" fmla="*/ 18 w 39"/>
                <a:gd name="T29" fmla="*/ 8 h 88"/>
                <a:gd name="T30" fmla="*/ 31 w 39"/>
                <a:gd name="T31" fmla="*/ 0 h 88"/>
                <a:gd name="T32" fmla="*/ 39 w 39"/>
                <a:gd name="T33" fmla="*/ 7 h 88"/>
                <a:gd name="T34" fmla="*/ 33 w 39"/>
                <a:gd name="T35" fmla="*/ 13 h 88"/>
                <a:gd name="T36" fmla="*/ 26 w 39"/>
                <a:gd name="T37" fmla="*/ 8 h 88"/>
                <a:gd name="T38" fmla="*/ 21 w 39"/>
                <a:gd name="T39" fmla="*/ 15 h 88"/>
                <a:gd name="T40" fmla="*/ 21 w 39"/>
                <a:gd name="T41" fmla="*/ 36 h 88"/>
                <a:gd name="T42" fmla="*/ 34 w 39"/>
                <a:gd name="T43" fmla="*/ 36 h 88"/>
                <a:gd name="T44" fmla="*/ 34 w 39"/>
                <a:gd name="T45" fmla="*/ 43 h 88"/>
                <a:gd name="T46" fmla="*/ 21 w 39"/>
                <a:gd name="T47" fmla="*/ 43 h 88"/>
                <a:gd name="T48" fmla="*/ 21 w 39"/>
                <a:gd name="T4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88">
                  <a:moveTo>
                    <a:pt x="21" y="80"/>
                  </a:moveTo>
                  <a:cubicBezTo>
                    <a:pt x="21" y="84"/>
                    <a:pt x="23" y="84"/>
                    <a:pt x="30" y="84"/>
                  </a:cubicBezTo>
                  <a:cubicBezTo>
                    <a:pt x="32" y="84"/>
                    <a:pt x="32" y="84"/>
                    <a:pt x="32" y="84"/>
                  </a:cubicBezTo>
                  <a:cubicBezTo>
                    <a:pt x="32" y="88"/>
                    <a:pt x="32" y="88"/>
                    <a:pt x="32" y="88"/>
                  </a:cubicBezTo>
                  <a:cubicBezTo>
                    <a:pt x="26" y="88"/>
                    <a:pt x="20" y="87"/>
                    <a:pt x="15" y="87"/>
                  </a:cubicBezTo>
                  <a:cubicBezTo>
                    <a:pt x="10" y="87"/>
                    <a:pt x="5" y="88"/>
                    <a:pt x="0" y="88"/>
                  </a:cubicBezTo>
                  <a:cubicBezTo>
                    <a:pt x="0" y="84"/>
                    <a:pt x="0" y="84"/>
                    <a:pt x="0" y="84"/>
                  </a:cubicBezTo>
                  <a:cubicBezTo>
                    <a:pt x="3" y="84"/>
                    <a:pt x="3" y="84"/>
                    <a:pt x="3" y="84"/>
                  </a:cubicBezTo>
                  <a:cubicBezTo>
                    <a:pt x="7" y="84"/>
                    <a:pt x="8" y="84"/>
                    <a:pt x="8" y="80"/>
                  </a:cubicBezTo>
                  <a:cubicBezTo>
                    <a:pt x="8" y="43"/>
                    <a:pt x="8" y="43"/>
                    <a:pt x="8" y="43"/>
                  </a:cubicBezTo>
                  <a:cubicBezTo>
                    <a:pt x="0" y="43"/>
                    <a:pt x="0" y="43"/>
                    <a:pt x="0" y="43"/>
                  </a:cubicBezTo>
                  <a:cubicBezTo>
                    <a:pt x="0" y="40"/>
                    <a:pt x="0" y="40"/>
                    <a:pt x="0" y="40"/>
                  </a:cubicBezTo>
                  <a:cubicBezTo>
                    <a:pt x="3" y="39"/>
                    <a:pt x="6" y="38"/>
                    <a:pt x="8" y="36"/>
                  </a:cubicBezTo>
                  <a:cubicBezTo>
                    <a:pt x="8" y="28"/>
                    <a:pt x="8" y="28"/>
                    <a:pt x="8" y="28"/>
                  </a:cubicBezTo>
                  <a:cubicBezTo>
                    <a:pt x="8" y="20"/>
                    <a:pt x="12" y="13"/>
                    <a:pt x="18" y="8"/>
                  </a:cubicBezTo>
                  <a:cubicBezTo>
                    <a:pt x="23" y="2"/>
                    <a:pt x="27" y="0"/>
                    <a:pt x="31" y="0"/>
                  </a:cubicBezTo>
                  <a:cubicBezTo>
                    <a:pt x="36" y="0"/>
                    <a:pt x="39" y="2"/>
                    <a:pt x="39" y="7"/>
                  </a:cubicBezTo>
                  <a:cubicBezTo>
                    <a:pt x="39" y="10"/>
                    <a:pt x="37" y="13"/>
                    <a:pt x="33" y="13"/>
                  </a:cubicBezTo>
                  <a:cubicBezTo>
                    <a:pt x="30" y="13"/>
                    <a:pt x="30" y="8"/>
                    <a:pt x="26" y="8"/>
                  </a:cubicBezTo>
                  <a:cubicBezTo>
                    <a:pt x="22" y="8"/>
                    <a:pt x="21" y="11"/>
                    <a:pt x="21" y="15"/>
                  </a:cubicBezTo>
                  <a:cubicBezTo>
                    <a:pt x="21" y="36"/>
                    <a:pt x="21" y="36"/>
                    <a:pt x="21" y="36"/>
                  </a:cubicBezTo>
                  <a:cubicBezTo>
                    <a:pt x="34" y="36"/>
                    <a:pt x="34" y="36"/>
                    <a:pt x="34" y="36"/>
                  </a:cubicBezTo>
                  <a:cubicBezTo>
                    <a:pt x="34" y="43"/>
                    <a:pt x="34" y="43"/>
                    <a:pt x="34" y="43"/>
                  </a:cubicBezTo>
                  <a:cubicBezTo>
                    <a:pt x="21" y="43"/>
                    <a:pt x="21" y="43"/>
                    <a:pt x="21" y="43"/>
                  </a:cubicBezTo>
                  <a:lnTo>
                    <a:pt x="21" y="8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9" name="Freeform 9">
              <a:extLst>
                <a:ext uri="{FF2B5EF4-FFF2-40B4-BE49-F238E27FC236}">
                  <a16:creationId xmlns:a16="http://schemas.microsoft.com/office/drawing/2014/main" id="{19BF08A0-5369-0FF7-2F7F-0D84D3960300}"/>
                </a:ext>
              </a:extLst>
            </p:cNvPr>
            <p:cNvSpPr>
              <a:spLocks noEditPoints="1"/>
            </p:cNvSpPr>
            <p:nvPr userDrawn="1"/>
          </p:nvSpPr>
          <p:spPr bwMode="auto">
            <a:xfrm>
              <a:off x="11845925" y="401638"/>
              <a:ext cx="79375" cy="80962"/>
            </a:xfrm>
            <a:custGeom>
              <a:avLst/>
              <a:gdLst>
                <a:gd name="T0" fmla="*/ 14 w 56"/>
                <a:gd name="T1" fmla="*/ 28 h 56"/>
                <a:gd name="T2" fmla="*/ 29 w 56"/>
                <a:gd name="T3" fmla="*/ 51 h 56"/>
                <a:gd name="T4" fmla="*/ 42 w 56"/>
                <a:gd name="T5" fmla="*/ 30 h 56"/>
                <a:gd name="T6" fmla="*/ 28 w 56"/>
                <a:gd name="T7" fmla="*/ 4 h 56"/>
                <a:gd name="T8" fmla="*/ 14 w 56"/>
                <a:gd name="T9" fmla="*/ 28 h 56"/>
                <a:gd name="T10" fmla="*/ 28 w 56"/>
                <a:gd name="T11" fmla="*/ 0 h 56"/>
                <a:gd name="T12" fmla="*/ 56 w 56"/>
                <a:gd name="T13" fmla="*/ 27 h 56"/>
                <a:gd name="T14" fmla="*/ 28 w 56"/>
                <a:gd name="T15" fmla="*/ 56 h 56"/>
                <a:gd name="T16" fmla="*/ 0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14" y="28"/>
                  </a:moveTo>
                  <a:cubicBezTo>
                    <a:pt x="14" y="38"/>
                    <a:pt x="17" y="51"/>
                    <a:pt x="29" y="51"/>
                  </a:cubicBezTo>
                  <a:cubicBezTo>
                    <a:pt x="39" y="51"/>
                    <a:pt x="42" y="40"/>
                    <a:pt x="42" y="30"/>
                  </a:cubicBezTo>
                  <a:cubicBezTo>
                    <a:pt x="42" y="22"/>
                    <a:pt x="39" y="4"/>
                    <a:pt x="28" y="4"/>
                  </a:cubicBezTo>
                  <a:cubicBezTo>
                    <a:pt x="15" y="4"/>
                    <a:pt x="14" y="19"/>
                    <a:pt x="14" y="28"/>
                  </a:cubicBezTo>
                  <a:moveTo>
                    <a:pt x="28" y="0"/>
                  </a:moveTo>
                  <a:cubicBezTo>
                    <a:pt x="45" y="0"/>
                    <a:pt x="56" y="11"/>
                    <a:pt x="56" y="27"/>
                  </a:cubicBezTo>
                  <a:cubicBezTo>
                    <a:pt x="56" y="43"/>
                    <a:pt x="43" y="56"/>
                    <a:pt x="28" y="56"/>
                  </a:cubicBezTo>
                  <a:cubicBezTo>
                    <a:pt x="12" y="56"/>
                    <a:pt x="0" y="44"/>
                    <a:pt x="0" y="28"/>
                  </a:cubicBezTo>
                  <a:cubicBezTo>
                    <a:pt x="0" y="12"/>
                    <a:pt x="12" y="0"/>
                    <a:pt x="2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0" name="Freeform 10">
              <a:extLst>
                <a:ext uri="{FF2B5EF4-FFF2-40B4-BE49-F238E27FC236}">
                  <a16:creationId xmlns:a16="http://schemas.microsoft.com/office/drawing/2014/main" id="{8467C815-BEBA-ACF4-B380-2C318F92CF22}"/>
                </a:ext>
              </a:extLst>
            </p:cNvPr>
            <p:cNvSpPr>
              <a:spLocks/>
            </p:cNvSpPr>
            <p:nvPr userDrawn="1"/>
          </p:nvSpPr>
          <p:spPr bwMode="auto">
            <a:xfrm>
              <a:off x="11931650" y="401638"/>
              <a:ext cx="130175" cy="77787"/>
            </a:xfrm>
            <a:custGeom>
              <a:avLst/>
              <a:gdLst>
                <a:gd name="T0" fmla="*/ 0 w 91"/>
                <a:gd name="T1" fmla="*/ 50 h 54"/>
                <a:gd name="T2" fmla="*/ 1 w 91"/>
                <a:gd name="T3" fmla="*/ 50 h 54"/>
                <a:gd name="T4" fmla="*/ 7 w 91"/>
                <a:gd name="T5" fmla="*/ 47 h 54"/>
                <a:gd name="T6" fmla="*/ 7 w 91"/>
                <a:gd name="T7" fmla="*/ 14 h 54"/>
                <a:gd name="T8" fmla="*/ 4 w 91"/>
                <a:gd name="T9" fmla="*/ 11 h 54"/>
                <a:gd name="T10" fmla="*/ 0 w 91"/>
                <a:gd name="T11" fmla="*/ 10 h 54"/>
                <a:gd name="T12" fmla="*/ 0 w 91"/>
                <a:gd name="T13" fmla="*/ 7 h 54"/>
                <a:gd name="T14" fmla="*/ 11 w 91"/>
                <a:gd name="T15" fmla="*/ 4 h 54"/>
                <a:gd name="T16" fmla="*/ 19 w 91"/>
                <a:gd name="T17" fmla="*/ 0 h 54"/>
                <a:gd name="T18" fmla="*/ 20 w 91"/>
                <a:gd name="T19" fmla="*/ 1 h 54"/>
                <a:gd name="T20" fmla="*/ 20 w 91"/>
                <a:gd name="T21" fmla="*/ 9 h 54"/>
                <a:gd name="T22" fmla="*/ 38 w 91"/>
                <a:gd name="T23" fmla="*/ 0 h 54"/>
                <a:gd name="T24" fmla="*/ 51 w 91"/>
                <a:gd name="T25" fmla="*/ 9 h 54"/>
                <a:gd name="T26" fmla="*/ 70 w 91"/>
                <a:gd name="T27" fmla="*/ 0 h 54"/>
                <a:gd name="T28" fmla="*/ 85 w 91"/>
                <a:gd name="T29" fmla="*/ 15 h 54"/>
                <a:gd name="T30" fmla="*/ 85 w 91"/>
                <a:gd name="T31" fmla="*/ 47 h 54"/>
                <a:gd name="T32" fmla="*/ 90 w 91"/>
                <a:gd name="T33" fmla="*/ 51 h 54"/>
                <a:gd name="T34" fmla="*/ 91 w 91"/>
                <a:gd name="T35" fmla="*/ 51 h 54"/>
                <a:gd name="T36" fmla="*/ 91 w 91"/>
                <a:gd name="T37" fmla="*/ 54 h 54"/>
                <a:gd name="T38" fmla="*/ 78 w 91"/>
                <a:gd name="T39" fmla="*/ 53 h 54"/>
                <a:gd name="T40" fmla="*/ 65 w 91"/>
                <a:gd name="T41" fmla="*/ 54 h 54"/>
                <a:gd name="T42" fmla="*/ 65 w 91"/>
                <a:gd name="T43" fmla="*/ 50 h 54"/>
                <a:gd name="T44" fmla="*/ 66 w 91"/>
                <a:gd name="T45" fmla="*/ 50 h 54"/>
                <a:gd name="T46" fmla="*/ 72 w 91"/>
                <a:gd name="T47" fmla="*/ 47 h 54"/>
                <a:gd name="T48" fmla="*/ 72 w 91"/>
                <a:gd name="T49" fmla="*/ 18 h 54"/>
                <a:gd name="T50" fmla="*/ 63 w 91"/>
                <a:gd name="T51" fmla="*/ 9 h 54"/>
                <a:gd name="T52" fmla="*/ 52 w 91"/>
                <a:gd name="T53" fmla="*/ 12 h 54"/>
                <a:gd name="T54" fmla="*/ 52 w 91"/>
                <a:gd name="T55" fmla="*/ 47 h 54"/>
                <a:gd name="T56" fmla="*/ 58 w 91"/>
                <a:gd name="T57" fmla="*/ 50 h 54"/>
                <a:gd name="T58" fmla="*/ 59 w 91"/>
                <a:gd name="T59" fmla="*/ 50 h 54"/>
                <a:gd name="T60" fmla="*/ 59 w 91"/>
                <a:gd name="T61" fmla="*/ 54 h 54"/>
                <a:gd name="T62" fmla="*/ 46 w 91"/>
                <a:gd name="T63" fmla="*/ 53 h 54"/>
                <a:gd name="T64" fmla="*/ 32 w 91"/>
                <a:gd name="T65" fmla="*/ 54 h 54"/>
                <a:gd name="T66" fmla="*/ 32 w 91"/>
                <a:gd name="T67" fmla="*/ 50 h 54"/>
                <a:gd name="T68" fmla="*/ 34 w 91"/>
                <a:gd name="T69" fmla="*/ 50 h 54"/>
                <a:gd name="T70" fmla="*/ 39 w 91"/>
                <a:gd name="T71" fmla="*/ 47 h 54"/>
                <a:gd name="T72" fmla="*/ 39 w 91"/>
                <a:gd name="T73" fmla="*/ 18 h 54"/>
                <a:gd name="T74" fmla="*/ 30 w 91"/>
                <a:gd name="T75" fmla="*/ 9 h 54"/>
                <a:gd name="T76" fmla="*/ 20 w 91"/>
                <a:gd name="T77" fmla="*/ 13 h 54"/>
                <a:gd name="T78" fmla="*/ 20 w 91"/>
                <a:gd name="T79" fmla="*/ 47 h 54"/>
                <a:gd name="T80" fmla="*/ 26 w 91"/>
                <a:gd name="T81" fmla="*/ 50 h 54"/>
                <a:gd name="T82" fmla="*/ 27 w 91"/>
                <a:gd name="T83" fmla="*/ 50 h 54"/>
                <a:gd name="T84" fmla="*/ 27 w 91"/>
                <a:gd name="T85" fmla="*/ 54 h 54"/>
                <a:gd name="T86" fmla="*/ 14 w 91"/>
                <a:gd name="T87" fmla="*/ 53 h 54"/>
                <a:gd name="T88" fmla="*/ 0 w 91"/>
                <a:gd name="T89" fmla="*/ 54 h 54"/>
                <a:gd name="T90" fmla="*/ 0 w 91"/>
                <a:gd name="T9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54">
                  <a:moveTo>
                    <a:pt x="0" y="50"/>
                  </a:moveTo>
                  <a:cubicBezTo>
                    <a:pt x="1" y="50"/>
                    <a:pt x="1" y="50"/>
                    <a:pt x="1" y="50"/>
                  </a:cubicBezTo>
                  <a:cubicBezTo>
                    <a:pt x="4" y="50"/>
                    <a:pt x="7" y="50"/>
                    <a:pt x="7" y="47"/>
                  </a:cubicBezTo>
                  <a:cubicBezTo>
                    <a:pt x="7" y="14"/>
                    <a:pt x="7" y="14"/>
                    <a:pt x="7" y="14"/>
                  </a:cubicBezTo>
                  <a:cubicBezTo>
                    <a:pt x="7" y="12"/>
                    <a:pt x="7" y="12"/>
                    <a:pt x="4" y="11"/>
                  </a:cubicBezTo>
                  <a:cubicBezTo>
                    <a:pt x="3" y="11"/>
                    <a:pt x="2" y="10"/>
                    <a:pt x="0" y="10"/>
                  </a:cubicBezTo>
                  <a:cubicBezTo>
                    <a:pt x="0" y="7"/>
                    <a:pt x="0" y="7"/>
                    <a:pt x="0" y="7"/>
                  </a:cubicBezTo>
                  <a:cubicBezTo>
                    <a:pt x="4" y="6"/>
                    <a:pt x="8" y="5"/>
                    <a:pt x="11" y="4"/>
                  </a:cubicBezTo>
                  <a:cubicBezTo>
                    <a:pt x="13" y="3"/>
                    <a:pt x="16" y="1"/>
                    <a:pt x="19" y="0"/>
                  </a:cubicBezTo>
                  <a:cubicBezTo>
                    <a:pt x="20" y="1"/>
                    <a:pt x="20" y="1"/>
                    <a:pt x="20" y="1"/>
                  </a:cubicBezTo>
                  <a:cubicBezTo>
                    <a:pt x="20" y="9"/>
                    <a:pt x="20" y="9"/>
                    <a:pt x="20" y="9"/>
                  </a:cubicBezTo>
                  <a:cubicBezTo>
                    <a:pt x="25" y="6"/>
                    <a:pt x="32" y="0"/>
                    <a:pt x="38" y="0"/>
                  </a:cubicBezTo>
                  <a:cubicBezTo>
                    <a:pt x="44" y="0"/>
                    <a:pt x="49" y="3"/>
                    <a:pt x="51" y="9"/>
                  </a:cubicBezTo>
                  <a:cubicBezTo>
                    <a:pt x="57" y="5"/>
                    <a:pt x="64" y="0"/>
                    <a:pt x="70" y="0"/>
                  </a:cubicBezTo>
                  <a:cubicBezTo>
                    <a:pt x="78" y="0"/>
                    <a:pt x="85" y="5"/>
                    <a:pt x="85" y="15"/>
                  </a:cubicBezTo>
                  <a:cubicBezTo>
                    <a:pt x="85" y="47"/>
                    <a:pt x="85" y="47"/>
                    <a:pt x="85" y="47"/>
                  </a:cubicBezTo>
                  <a:cubicBezTo>
                    <a:pt x="85" y="50"/>
                    <a:pt x="87" y="50"/>
                    <a:pt x="90" y="51"/>
                  </a:cubicBezTo>
                  <a:cubicBezTo>
                    <a:pt x="91" y="51"/>
                    <a:pt x="91" y="51"/>
                    <a:pt x="91" y="51"/>
                  </a:cubicBezTo>
                  <a:cubicBezTo>
                    <a:pt x="91" y="54"/>
                    <a:pt x="91" y="54"/>
                    <a:pt x="91" y="54"/>
                  </a:cubicBezTo>
                  <a:cubicBezTo>
                    <a:pt x="87" y="54"/>
                    <a:pt x="83" y="53"/>
                    <a:pt x="78" y="53"/>
                  </a:cubicBezTo>
                  <a:cubicBezTo>
                    <a:pt x="74" y="53"/>
                    <a:pt x="69" y="54"/>
                    <a:pt x="65" y="54"/>
                  </a:cubicBezTo>
                  <a:cubicBezTo>
                    <a:pt x="65" y="50"/>
                    <a:pt x="65" y="50"/>
                    <a:pt x="65" y="50"/>
                  </a:cubicBezTo>
                  <a:cubicBezTo>
                    <a:pt x="66" y="50"/>
                    <a:pt x="66" y="50"/>
                    <a:pt x="66" y="50"/>
                  </a:cubicBezTo>
                  <a:cubicBezTo>
                    <a:pt x="69" y="50"/>
                    <a:pt x="72" y="50"/>
                    <a:pt x="72" y="47"/>
                  </a:cubicBezTo>
                  <a:cubicBezTo>
                    <a:pt x="72" y="18"/>
                    <a:pt x="72" y="18"/>
                    <a:pt x="72" y="18"/>
                  </a:cubicBezTo>
                  <a:cubicBezTo>
                    <a:pt x="72" y="12"/>
                    <a:pt x="69" y="9"/>
                    <a:pt x="63" y="9"/>
                  </a:cubicBezTo>
                  <a:cubicBezTo>
                    <a:pt x="59" y="9"/>
                    <a:pt x="55" y="11"/>
                    <a:pt x="52" y="12"/>
                  </a:cubicBezTo>
                  <a:cubicBezTo>
                    <a:pt x="52" y="47"/>
                    <a:pt x="52" y="47"/>
                    <a:pt x="52" y="47"/>
                  </a:cubicBezTo>
                  <a:cubicBezTo>
                    <a:pt x="52" y="50"/>
                    <a:pt x="54" y="50"/>
                    <a:pt x="58" y="50"/>
                  </a:cubicBezTo>
                  <a:cubicBezTo>
                    <a:pt x="59" y="50"/>
                    <a:pt x="59" y="50"/>
                    <a:pt x="59" y="50"/>
                  </a:cubicBezTo>
                  <a:cubicBezTo>
                    <a:pt x="59" y="54"/>
                    <a:pt x="59" y="54"/>
                    <a:pt x="59" y="54"/>
                  </a:cubicBezTo>
                  <a:cubicBezTo>
                    <a:pt x="55" y="54"/>
                    <a:pt x="50" y="53"/>
                    <a:pt x="46" y="53"/>
                  </a:cubicBezTo>
                  <a:cubicBezTo>
                    <a:pt x="42" y="53"/>
                    <a:pt x="37" y="54"/>
                    <a:pt x="32" y="54"/>
                  </a:cubicBezTo>
                  <a:cubicBezTo>
                    <a:pt x="32" y="50"/>
                    <a:pt x="32" y="50"/>
                    <a:pt x="32" y="50"/>
                  </a:cubicBezTo>
                  <a:cubicBezTo>
                    <a:pt x="34" y="50"/>
                    <a:pt x="34" y="50"/>
                    <a:pt x="34" y="50"/>
                  </a:cubicBezTo>
                  <a:cubicBezTo>
                    <a:pt x="37" y="50"/>
                    <a:pt x="39" y="50"/>
                    <a:pt x="39" y="47"/>
                  </a:cubicBezTo>
                  <a:cubicBezTo>
                    <a:pt x="39" y="18"/>
                    <a:pt x="39" y="18"/>
                    <a:pt x="39" y="18"/>
                  </a:cubicBezTo>
                  <a:cubicBezTo>
                    <a:pt x="39" y="12"/>
                    <a:pt x="36" y="9"/>
                    <a:pt x="30" y="9"/>
                  </a:cubicBezTo>
                  <a:cubicBezTo>
                    <a:pt x="27" y="9"/>
                    <a:pt x="22" y="11"/>
                    <a:pt x="20" y="13"/>
                  </a:cubicBezTo>
                  <a:cubicBezTo>
                    <a:pt x="20" y="47"/>
                    <a:pt x="20" y="47"/>
                    <a:pt x="20" y="47"/>
                  </a:cubicBezTo>
                  <a:cubicBezTo>
                    <a:pt x="20" y="50"/>
                    <a:pt x="23" y="50"/>
                    <a:pt x="26" y="50"/>
                  </a:cubicBezTo>
                  <a:cubicBezTo>
                    <a:pt x="27" y="50"/>
                    <a:pt x="27" y="50"/>
                    <a:pt x="27" y="50"/>
                  </a:cubicBezTo>
                  <a:cubicBezTo>
                    <a:pt x="27" y="54"/>
                    <a:pt x="27" y="54"/>
                    <a:pt x="27" y="54"/>
                  </a:cubicBezTo>
                  <a:cubicBezTo>
                    <a:pt x="23" y="54"/>
                    <a:pt x="18" y="53"/>
                    <a:pt x="14" y="53"/>
                  </a:cubicBezTo>
                  <a:cubicBezTo>
                    <a:pt x="9" y="53"/>
                    <a:pt x="4" y="54"/>
                    <a:pt x="0" y="54"/>
                  </a:cubicBezTo>
                  <a:lnTo>
                    <a:pt x="0" y="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1" name="Freeform 11">
              <a:extLst>
                <a:ext uri="{FF2B5EF4-FFF2-40B4-BE49-F238E27FC236}">
                  <a16:creationId xmlns:a16="http://schemas.microsoft.com/office/drawing/2014/main" id="{B2BF2EC1-5FCF-B66F-B8E3-95E4857B252A}"/>
                </a:ext>
              </a:extLst>
            </p:cNvPr>
            <p:cNvSpPr>
              <a:spLocks noEditPoints="1"/>
            </p:cNvSpPr>
            <p:nvPr userDrawn="1"/>
          </p:nvSpPr>
          <p:spPr bwMode="auto">
            <a:xfrm>
              <a:off x="11628438" y="525463"/>
              <a:ext cx="26988" cy="33337"/>
            </a:xfrm>
            <a:custGeom>
              <a:avLst/>
              <a:gdLst>
                <a:gd name="T0" fmla="*/ 7 w 19"/>
                <a:gd name="T1" fmla="*/ 19 h 23"/>
                <a:gd name="T2" fmla="*/ 10 w 19"/>
                <a:gd name="T3" fmla="*/ 22 h 23"/>
                <a:gd name="T4" fmla="*/ 15 w 19"/>
                <a:gd name="T5" fmla="*/ 17 h 23"/>
                <a:gd name="T6" fmla="*/ 9 w 19"/>
                <a:gd name="T7" fmla="*/ 11 h 23"/>
                <a:gd name="T8" fmla="*/ 7 w 19"/>
                <a:gd name="T9" fmla="*/ 11 h 23"/>
                <a:gd name="T10" fmla="*/ 7 w 19"/>
                <a:gd name="T11" fmla="*/ 19 h 23"/>
                <a:gd name="T12" fmla="*/ 7 w 19"/>
                <a:gd name="T13" fmla="*/ 10 h 23"/>
                <a:gd name="T14" fmla="*/ 8 w 19"/>
                <a:gd name="T15" fmla="*/ 10 h 23"/>
                <a:gd name="T16" fmla="*/ 13 w 19"/>
                <a:gd name="T17" fmla="*/ 6 h 23"/>
                <a:gd name="T18" fmla="*/ 9 w 19"/>
                <a:gd name="T19" fmla="*/ 1 h 23"/>
                <a:gd name="T20" fmla="*/ 7 w 19"/>
                <a:gd name="T21" fmla="*/ 1 h 23"/>
                <a:gd name="T22" fmla="*/ 7 w 19"/>
                <a:gd name="T23" fmla="*/ 10 h 23"/>
                <a:gd name="T24" fmla="*/ 0 w 19"/>
                <a:gd name="T25" fmla="*/ 22 h 23"/>
                <a:gd name="T26" fmla="*/ 0 w 19"/>
                <a:gd name="T27" fmla="*/ 22 h 23"/>
                <a:gd name="T28" fmla="*/ 3 w 19"/>
                <a:gd name="T29" fmla="*/ 20 h 23"/>
                <a:gd name="T30" fmla="*/ 3 w 19"/>
                <a:gd name="T31" fmla="*/ 3 h 23"/>
                <a:gd name="T32" fmla="*/ 0 w 19"/>
                <a:gd name="T33" fmla="*/ 1 h 23"/>
                <a:gd name="T34" fmla="*/ 0 w 19"/>
                <a:gd name="T35" fmla="*/ 1 h 23"/>
                <a:gd name="T36" fmla="*/ 0 w 19"/>
                <a:gd name="T37" fmla="*/ 0 h 23"/>
                <a:gd name="T38" fmla="*/ 5 w 19"/>
                <a:gd name="T39" fmla="*/ 0 h 23"/>
                <a:gd name="T40" fmla="*/ 10 w 19"/>
                <a:gd name="T41" fmla="*/ 0 h 23"/>
                <a:gd name="T42" fmla="*/ 18 w 19"/>
                <a:gd name="T43" fmla="*/ 5 h 23"/>
                <a:gd name="T44" fmla="*/ 12 w 19"/>
                <a:gd name="T45" fmla="*/ 11 h 23"/>
                <a:gd name="T46" fmla="*/ 12 w 19"/>
                <a:gd name="T47" fmla="*/ 11 h 23"/>
                <a:gd name="T48" fmla="*/ 19 w 19"/>
                <a:gd name="T49" fmla="*/ 16 h 23"/>
                <a:gd name="T50" fmla="*/ 11 w 19"/>
                <a:gd name="T51" fmla="*/ 23 h 23"/>
                <a:gd name="T52" fmla="*/ 6 w 19"/>
                <a:gd name="T53" fmla="*/ 23 h 23"/>
                <a:gd name="T54" fmla="*/ 0 w 19"/>
                <a:gd name="T55" fmla="*/ 23 h 23"/>
                <a:gd name="T56" fmla="*/ 0 w 19"/>
                <a:gd name="T5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3">
                  <a:moveTo>
                    <a:pt x="7" y="19"/>
                  </a:moveTo>
                  <a:cubicBezTo>
                    <a:pt x="7" y="21"/>
                    <a:pt x="7" y="22"/>
                    <a:pt x="10" y="22"/>
                  </a:cubicBezTo>
                  <a:cubicBezTo>
                    <a:pt x="13" y="22"/>
                    <a:pt x="15" y="19"/>
                    <a:pt x="15" y="17"/>
                  </a:cubicBezTo>
                  <a:cubicBezTo>
                    <a:pt x="15" y="13"/>
                    <a:pt x="12" y="11"/>
                    <a:pt x="9" y="11"/>
                  </a:cubicBezTo>
                  <a:cubicBezTo>
                    <a:pt x="7" y="11"/>
                    <a:pt x="7" y="11"/>
                    <a:pt x="7" y="11"/>
                  </a:cubicBezTo>
                  <a:lnTo>
                    <a:pt x="7" y="19"/>
                  </a:lnTo>
                  <a:close/>
                  <a:moveTo>
                    <a:pt x="7" y="10"/>
                  </a:moveTo>
                  <a:cubicBezTo>
                    <a:pt x="8" y="10"/>
                    <a:pt x="8" y="10"/>
                    <a:pt x="8" y="10"/>
                  </a:cubicBezTo>
                  <a:cubicBezTo>
                    <a:pt x="11" y="10"/>
                    <a:pt x="13" y="9"/>
                    <a:pt x="13" y="6"/>
                  </a:cubicBezTo>
                  <a:cubicBezTo>
                    <a:pt x="13" y="2"/>
                    <a:pt x="11" y="1"/>
                    <a:pt x="9" y="1"/>
                  </a:cubicBezTo>
                  <a:cubicBezTo>
                    <a:pt x="7" y="1"/>
                    <a:pt x="7" y="1"/>
                    <a:pt x="7" y="1"/>
                  </a:cubicBezTo>
                  <a:lnTo>
                    <a:pt x="7" y="10"/>
                  </a:lnTo>
                  <a:close/>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0" y="0"/>
                  </a:cubicBezTo>
                  <a:cubicBezTo>
                    <a:pt x="16" y="0"/>
                    <a:pt x="18" y="3"/>
                    <a:pt x="18" y="5"/>
                  </a:cubicBezTo>
                  <a:cubicBezTo>
                    <a:pt x="18" y="9"/>
                    <a:pt x="15" y="10"/>
                    <a:pt x="12" y="11"/>
                  </a:cubicBezTo>
                  <a:cubicBezTo>
                    <a:pt x="12" y="11"/>
                    <a:pt x="12" y="11"/>
                    <a:pt x="12" y="11"/>
                  </a:cubicBezTo>
                  <a:cubicBezTo>
                    <a:pt x="15" y="11"/>
                    <a:pt x="19" y="13"/>
                    <a:pt x="19" y="16"/>
                  </a:cubicBezTo>
                  <a:cubicBezTo>
                    <a:pt x="19" y="20"/>
                    <a:pt x="16" y="23"/>
                    <a:pt x="11" y="23"/>
                  </a:cubicBezTo>
                  <a:cubicBezTo>
                    <a:pt x="10" y="23"/>
                    <a:pt x="8" y="23"/>
                    <a:pt x="6" y="23"/>
                  </a:cubicBezTo>
                  <a:cubicBezTo>
                    <a:pt x="4"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2" name="Freeform 12">
              <a:extLst>
                <a:ext uri="{FF2B5EF4-FFF2-40B4-BE49-F238E27FC236}">
                  <a16:creationId xmlns:a16="http://schemas.microsoft.com/office/drawing/2014/main" id="{794FD05B-7BA7-1717-A1D6-64B1B10A8357}"/>
                </a:ext>
              </a:extLst>
            </p:cNvPr>
            <p:cNvSpPr>
              <a:spLocks/>
            </p:cNvSpPr>
            <p:nvPr userDrawn="1"/>
          </p:nvSpPr>
          <p:spPr bwMode="auto">
            <a:xfrm>
              <a:off x="11657013" y="525463"/>
              <a:ext cx="34925" cy="33337"/>
            </a:xfrm>
            <a:custGeom>
              <a:avLst/>
              <a:gdLst>
                <a:gd name="T0" fmla="*/ 3 w 24"/>
                <a:gd name="T1" fmla="*/ 4 h 23"/>
                <a:gd name="T2" fmla="*/ 0 w 24"/>
                <a:gd name="T3" fmla="*/ 1 h 23"/>
                <a:gd name="T4" fmla="*/ 0 w 24"/>
                <a:gd name="T5" fmla="*/ 1 h 23"/>
                <a:gd name="T6" fmla="*/ 0 w 24"/>
                <a:gd name="T7" fmla="*/ 0 h 23"/>
                <a:gd name="T8" fmla="*/ 5 w 24"/>
                <a:gd name="T9" fmla="*/ 0 h 23"/>
                <a:gd name="T10" fmla="*/ 10 w 24"/>
                <a:gd name="T11" fmla="*/ 0 h 23"/>
                <a:gd name="T12" fmla="*/ 10 w 24"/>
                <a:gd name="T13" fmla="*/ 1 h 23"/>
                <a:gd name="T14" fmla="*/ 9 w 24"/>
                <a:gd name="T15" fmla="*/ 1 h 23"/>
                <a:gd name="T16" fmla="*/ 7 w 24"/>
                <a:gd name="T17" fmla="*/ 4 h 23"/>
                <a:gd name="T18" fmla="*/ 7 w 24"/>
                <a:gd name="T19" fmla="*/ 15 h 23"/>
                <a:gd name="T20" fmla="*/ 13 w 24"/>
                <a:gd name="T21" fmla="*/ 22 h 23"/>
                <a:gd name="T22" fmla="*/ 19 w 24"/>
                <a:gd name="T23" fmla="*/ 15 h 23"/>
                <a:gd name="T24" fmla="*/ 19 w 24"/>
                <a:gd name="T25" fmla="*/ 4 h 23"/>
                <a:gd name="T26" fmla="*/ 17 w 24"/>
                <a:gd name="T27" fmla="*/ 1 h 23"/>
                <a:gd name="T28" fmla="*/ 16 w 24"/>
                <a:gd name="T29" fmla="*/ 1 h 23"/>
                <a:gd name="T30" fmla="*/ 16 w 24"/>
                <a:gd name="T31" fmla="*/ 0 h 23"/>
                <a:gd name="T32" fmla="*/ 20 w 24"/>
                <a:gd name="T33" fmla="*/ 0 h 23"/>
                <a:gd name="T34" fmla="*/ 24 w 24"/>
                <a:gd name="T35" fmla="*/ 0 h 23"/>
                <a:gd name="T36" fmla="*/ 24 w 24"/>
                <a:gd name="T37" fmla="*/ 1 h 23"/>
                <a:gd name="T38" fmla="*/ 23 w 24"/>
                <a:gd name="T39" fmla="*/ 1 h 23"/>
                <a:gd name="T40" fmla="*/ 21 w 24"/>
                <a:gd name="T41" fmla="*/ 4 h 23"/>
                <a:gd name="T42" fmla="*/ 21 w 24"/>
                <a:gd name="T43" fmla="*/ 14 h 23"/>
                <a:gd name="T44" fmla="*/ 12 w 24"/>
                <a:gd name="T45" fmla="*/ 23 h 23"/>
                <a:gd name="T46" fmla="*/ 3 w 24"/>
                <a:gd name="T47" fmla="*/ 15 h 23"/>
                <a:gd name="T48" fmla="*/ 3 w 24"/>
                <a:gd name="T4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3">
                  <a:moveTo>
                    <a:pt x="3" y="4"/>
                  </a:moveTo>
                  <a:cubicBezTo>
                    <a:pt x="3" y="1"/>
                    <a:pt x="1" y="1"/>
                    <a:pt x="0" y="1"/>
                  </a:cubicBezTo>
                  <a:cubicBezTo>
                    <a:pt x="0" y="1"/>
                    <a:pt x="0" y="1"/>
                    <a:pt x="0" y="1"/>
                  </a:cubicBezTo>
                  <a:cubicBezTo>
                    <a:pt x="0" y="0"/>
                    <a:pt x="0" y="0"/>
                    <a:pt x="0" y="0"/>
                  </a:cubicBezTo>
                  <a:cubicBezTo>
                    <a:pt x="1" y="0"/>
                    <a:pt x="3" y="0"/>
                    <a:pt x="5" y="0"/>
                  </a:cubicBezTo>
                  <a:cubicBezTo>
                    <a:pt x="7" y="0"/>
                    <a:pt x="9" y="0"/>
                    <a:pt x="10" y="0"/>
                  </a:cubicBezTo>
                  <a:cubicBezTo>
                    <a:pt x="10" y="1"/>
                    <a:pt x="10" y="1"/>
                    <a:pt x="10" y="1"/>
                  </a:cubicBezTo>
                  <a:cubicBezTo>
                    <a:pt x="9" y="1"/>
                    <a:pt x="9" y="1"/>
                    <a:pt x="9" y="1"/>
                  </a:cubicBezTo>
                  <a:cubicBezTo>
                    <a:pt x="8" y="1"/>
                    <a:pt x="7" y="1"/>
                    <a:pt x="7" y="4"/>
                  </a:cubicBezTo>
                  <a:cubicBezTo>
                    <a:pt x="7" y="15"/>
                    <a:pt x="7" y="15"/>
                    <a:pt x="7" y="15"/>
                  </a:cubicBezTo>
                  <a:cubicBezTo>
                    <a:pt x="7" y="19"/>
                    <a:pt x="8" y="22"/>
                    <a:pt x="13" y="22"/>
                  </a:cubicBezTo>
                  <a:cubicBezTo>
                    <a:pt x="17" y="22"/>
                    <a:pt x="19" y="19"/>
                    <a:pt x="19" y="15"/>
                  </a:cubicBezTo>
                  <a:cubicBezTo>
                    <a:pt x="19" y="4"/>
                    <a:pt x="19" y="4"/>
                    <a:pt x="19" y="4"/>
                  </a:cubicBezTo>
                  <a:cubicBezTo>
                    <a:pt x="19" y="1"/>
                    <a:pt x="18" y="1"/>
                    <a:pt x="17" y="1"/>
                  </a:cubicBezTo>
                  <a:cubicBezTo>
                    <a:pt x="16" y="1"/>
                    <a:pt x="16" y="1"/>
                    <a:pt x="16" y="1"/>
                  </a:cubicBezTo>
                  <a:cubicBezTo>
                    <a:pt x="16" y="0"/>
                    <a:pt x="16" y="0"/>
                    <a:pt x="16" y="0"/>
                  </a:cubicBezTo>
                  <a:cubicBezTo>
                    <a:pt x="17" y="0"/>
                    <a:pt x="19" y="0"/>
                    <a:pt x="20" y="0"/>
                  </a:cubicBezTo>
                  <a:cubicBezTo>
                    <a:pt x="21" y="0"/>
                    <a:pt x="23" y="0"/>
                    <a:pt x="24" y="0"/>
                  </a:cubicBezTo>
                  <a:cubicBezTo>
                    <a:pt x="24" y="1"/>
                    <a:pt x="24" y="1"/>
                    <a:pt x="24" y="1"/>
                  </a:cubicBezTo>
                  <a:cubicBezTo>
                    <a:pt x="23" y="1"/>
                    <a:pt x="23" y="1"/>
                    <a:pt x="23" y="1"/>
                  </a:cubicBezTo>
                  <a:cubicBezTo>
                    <a:pt x="22" y="1"/>
                    <a:pt x="21" y="1"/>
                    <a:pt x="21" y="4"/>
                  </a:cubicBezTo>
                  <a:cubicBezTo>
                    <a:pt x="21" y="14"/>
                    <a:pt x="21" y="14"/>
                    <a:pt x="21" y="14"/>
                  </a:cubicBezTo>
                  <a:cubicBezTo>
                    <a:pt x="21" y="21"/>
                    <a:pt x="17" y="23"/>
                    <a:pt x="12" y="23"/>
                  </a:cubicBezTo>
                  <a:cubicBezTo>
                    <a:pt x="6" y="23"/>
                    <a:pt x="3" y="21"/>
                    <a:pt x="3" y="15"/>
                  </a:cubicBezTo>
                  <a:lnTo>
                    <a:pt x="3"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Freeform 13">
              <a:extLst>
                <a:ext uri="{FF2B5EF4-FFF2-40B4-BE49-F238E27FC236}">
                  <a16:creationId xmlns:a16="http://schemas.microsoft.com/office/drawing/2014/main" id="{BC3FBB0B-37D6-321F-EA1A-6A4265CD0618}"/>
                </a:ext>
              </a:extLst>
            </p:cNvPr>
            <p:cNvSpPr>
              <a:spLocks/>
            </p:cNvSpPr>
            <p:nvPr userDrawn="1"/>
          </p:nvSpPr>
          <p:spPr bwMode="auto">
            <a:xfrm>
              <a:off x="11693525"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9"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14">
              <a:extLst>
                <a:ext uri="{FF2B5EF4-FFF2-40B4-BE49-F238E27FC236}">
                  <a16:creationId xmlns:a16="http://schemas.microsoft.com/office/drawing/2014/main" id="{A9685F2F-AECE-3532-51DD-70E02854AA15}"/>
                </a:ext>
              </a:extLst>
            </p:cNvPr>
            <p:cNvSpPr>
              <a:spLocks/>
            </p:cNvSpPr>
            <p:nvPr userDrawn="1"/>
          </p:nvSpPr>
          <p:spPr bwMode="auto">
            <a:xfrm>
              <a:off x="11717338" y="525463"/>
              <a:ext cx="15875" cy="33337"/>
            </a:xfrm>
            <a:custGeom>
              <a:avLst/>
              <a:gdLst>
                <a:gd name="T0" fmla="*/ 0 w 11"/>
                <a:gd name="T1" fmla="*/ 22 h 23"/>
                <a:gd name="T2" fmla="*/ 0 w 11"/>
                <a:gd name="T3" fmla="*/ 22 h 23"/>
                <a:gd name="T4" fmla="*/ 3 w 11"/>
                <a:gd name="T5" fmla="*/ 20 h 23"/>
                <a:gd name="T6" fmla="*/ 3 w 11"/>
                <a:gd name="T7" fmla="*/ 3 h 23"/>
                <a:gd name="T8" fmla="*/ 0 w 11"/>
                <a:gd name="T9" fmla="*/ 1 h 23"/>
                <a:gd name="T10" fmla="*/ 0 w 11"/>
                <a:gd name="T11" fmla="*/ 1 h 23"/>
                <a:gd name="T12" fmla="*/ 0 w 11"/>
                <a:gd name="T13" fmla="*/ 0 h 23"/>
                <a:gd name="T14" fmla="*/ 5 w 11"/>
                <a:gd name="T15" fmla="*/ 0 h 23"/>
                <a:gd name="T16" fmla="*/ 11 w 11"/>
                <a:gd name="T17" fmla="*/ 0 h 23"/>
                <a:gd name="T18" fmla="*/ 11 w 11"/>
                <a:gd name="T19" fmla="*/ 1 h 23"/>
                <a:gd name="T20" fmla="*/ 11 w 11"/>
                <a:gd name="T21" fmla="*/ 1 h 23"/>
                <a:gd name="T22" fmla="*/ 8 w 11"/>
                <a:gd name="T23" fmla="*/ 3 h 23"/>
                <a:gd name="T24" fmla="*/ 8 w 11"/>
                <a:gd name="T25" fmla="*/ 20 h 23"/>
                <a:gd name="T26" fmla="*/ 11 w 11"/>
                <a:gd name="T27" fmla="*/ 22 h 23"/>
                <a:gd name="T28" fmla="*/ 11 w 11"/>
                <a:gd name="T29" fmla="*/ 22 h 23"/>
                <a:gd name="T30" fmla="*/ 11 w 11"/>
                <a:gd name="T31" fmla="*/ 23 h 23"/>
                <a:gd name="T32" fmla="*/ 5 w 11"/>
                <a:gd name="T33" fmla="*/ 23 h 23"/>
                <a:gd name="T34" fmla="*/ 0 w 11"/>
                <a:gd name="T35" fmla="*/ 23 h 23"/>
                <a:gd name="T36" fmla="*/ 0 w 11"/>
                <a:gd name="T3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3">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1" y="0"/>
                  </a:cubicBezTo>
                  <a:cubicBezTo>
                    <a:pt x="11" y="1"/>
                    <a:pt x="11" y="1"/>
                    <a:pt x="11" y="1"/>
                  </a:cubicBezTo>
                  <a:cubicBezTo>
                    <a:pt x="11" y="1"/>
                    <a:pt x="11" y="1"/>
                    <a:pt x="11" y="1"/>
                  </a:cubicBezTo>
                  <a:cubicBezTo>
                    <a:pt x="9" y="1"/>
                    <a:pt x="8" y="1"/>
                    <a:pt x="8" y="3"/>
                  </a:cubicBezTo>
                  <a:cubicBezTo>
                    <a:pt x="8" y="20"/>
                    <a:pt x="8" y="20"/>
                    <a:pt x="8" y="20"/>
                  </a:cubicBezTo>
                  <a:cubicBezTo>
                    <a:pt x="8" y="22"/>
                    <a:pt x="9" y="22"/>
                    <a:pt x="11" y="22"/>
                  </a:cubicBezTo>
                  <a:cubicBezTo>
                    <a:pt x="11" y="22"/>
                    <a:pt x="11" y="22"/>
                    <a:pt x="11" y="22"/>
                  </a:cubicBezTo>
                  <a:cubicBezTo>
                    <a:pt x="11" y="23"/>
                    <a:pt x="11" y="23"/>
                    <a:pt x="11" y="23"/>
                  </a:cubicBezTo>
                  <a:cubicBezTo>
                    <a:pt x="9" y="23"/>
                    <a:pt x="7" y="23"/>
                    <a:pt x="5" y="23"/>
                  </a:cubicBezTo>
                  <a:cubicBezTo>
                    <a:pt x="3"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5" name="Freeform 15">
              <a:extLst>
                <a:ext uri="{FF2B5EF4-FFF2-40B4-BE49-F238E27FC236}">
                  <a16:creationId xmlns:a16="http://schemas.microsoft.com/office/drawing/2014/main" id="{74A8A511-414F-74A4-14AE-BB6B0A82D981}"/>
                </a:ext>
              </a:extLst>
            </p:cNvPr>
            <p:cNvSpPr>
              <a:spLocks/>
            </p:cNvSpPr>
            <p:nvPr userDrawn="1"/>
          </p:nvSpPr>
          <p:spPr bwMode="auto">
            <a:xfrm>
              <a:off x="11734800" y="525463"/>
              <a:ext cx="38100" cy="33337"/>
            </a:xfrm>
            <a:custGeom>
              <a:avLst/>
              <a:gdLst>
                <a:gd name="T0" fmla="*/ 22 w 27"/>
                <a:gd name="T1" fmla="*/ 17 h 23"/>
                <a:gd name="T2" fmla="*/ 22 w 27"/>
                <a:gd name="T3" fmla="*/ 16 h 23"/>
                <a:gd name="T4" fmla="*/ 22 w 27"/>
                <a:gd name="T5" fmla="*/ 4 h 23"/>
                <a:gd name="T6" fmla="*/ 19 w 27"/>
                <a:gd name="T7" fmla="*/ 1 h 23"/>
                <a:gd name="T8" fmla="*/ 18 w 27"/>
                <a:gd name="T9" fmla="*/ 1 h 23"/>
                <a:gd name="T10" fmla="*/ 18 w 27"/>
                <a:gd name="T11" fmla="*/ 0 h 23"/>
                <a:gd name="T12" fmla="*/ 23 w 27"/>
                <a:gd name="T13" fmla="*/ 0 h 23"/>
                <a:gd name="T14" fmla="*/ 27 w 27"/>
                <a:gd name="T15" fmla="*/ 0 h 23"/>
                <a:gd name="T16" fmla="*/ 27 w 27"/>
                <a:gd name="T17" fmla="*/ 1 h 23"/>
                <a:gd name="T18" fmla="*/ 26 w 27"/>
                <a:gd name="T19" fmla="*/ 1 h 23"/>
                <a:gd name="T20" fmla="*/ 23 w 27"/>
                <a:gd name="T21" fmla="*/ 5 h 23"/>
                <a:gd name="T22" fmla="*/ 23 w 27"/>
                <a:gd name="T23" fmla="*/ 20 h 23"/>
                <a:gd name="T24" fmla="*/ 23 w 27"/>
                <a:gd name="T25" fmla="*/ 23 h 23"/>
                <a:gd name="T26" fmla="*/ 22 w 27"/>
                <a:gd name="T27" fmla="*/ 23 h 23"/>
                <a:gd name="T28" fmla="*/ 5 w 27"/>
                <a:gd name="T29" fmla="*/ 5 h 23"/>
                <a:gd name="T30" fmla="*/ 5 w 27"/>
                <a:gd name="T31" fmla="*/ 18 h 23"/>
                <a:gd name="T32" fmla="*/ 9 w 27"/>
                <a:gd name="T33" fmla="*/ 22 h 23"/>
                <a:gd name="T34" fmla="*/ 9 w 27"/>
                <a:gd name="T35" fmla="*/ 22 h 23"/>
                <a:gd name="T36" fmla="*/ 9 w 27"/>
                <a:gd name="T37" fmla="*/ 23 h 23"/>
                <a:gd name="T38" fmla="*/ 5 w 27"/>
                <a:gd name="T39" fmla="*/ 23 h 23"/>
                <a:gd name="T40" fmla="*/ 0 w 27"/>
                <a:gd name="T41" fmla="*/ 23 h 23"/>
                <a:gd name="T42" fmla="*/ 0 w 27"/>
                <a:gd name="T43" fmla="*/ 22 h 23"/>
                <a:gd name="T44" fmla="*/ 1 w 27"/>
                <a:gd name="T45" fmla="*/ 22 h 23"/>
                <a:gd name="T46" fmla="*/ 4 w 27"/>
                <a:gd name="T47" fmla="*/ 18 h 23"/>
                <a:gd name="T48" fmla="*/ 4 w 27"/>
                <a:gd name="T49" fmla="*/ 4 h 23"/>
                <a:gd name="T50" fmla="*/ 1 w 27"/>
                <a:gd name="T51" fmla="*/ 1 h 23"/>
                <a:gd name="T52" fmla="*/ 0 w 27"/>
                <a:gd name="T53" fmla="*/ 1 h 23"/>
                <a:gd name="T54" fmla="*/ 0 w 27"/>
                <a:gd name="T55" fmla="*/ 0 h 23"/>
                <a:gd name="T56" fmla="*/ 4 w 27"/>
                <a:gd name="T57" fmla="*/ 0 h 23"/>
                <a:gd name="T58" fmla="*/ 7 w 27"/>
                <a:gd name="T59" fmla="*/ 0 h 23"/>
                <a:gd name="T60" fmla="*/ 22 w 27"/>
                <a:gd name="T6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3">
                  <a:moveTo>
                    <a:pt x="22" y="17"/>
                  </a:moveTo>
                  <a:cubicBezTo>
                    <a:pt x="22" y="16"/>
                    <a:pt x="22" y="16"/>
                    <a:pt x="22" y="16"/>
                  </a:cubicBezTo>
                  <a:cubicBezTo>
                    <a:pt x="22" y="4"/>
                    <a:pt x="22" y="4"/>
                    <a:pt x="22" y="4"/>
                  </a:cubicBezTo>
                  <a:cubicBezTo>
                    <a:pt x="22" y="2"/>
                    <a:pt x="20" y="1"/>
                    <a:pt x="19" y="1"/>
                  </a:cubicBezTo>
                  <a:cubicBezTo>
                    <a:pt x="18" y="1"/>
                    <a:pt x="18" y="1"/>
                    <a:pt x="18" y="1"/>
                  </a:cubicBezTo>
                  <a:cubicBezTo>
                    <a:pt x="18" y="0"/>
                    <a:pt x="18" y="0"/>
                    <a:pt x="18" y="0"/>
                  </a:cubicBezTo>
                  <a:cubicBezTo>
                    <a:pt x="20" y="0"/>
                    <a:pt x="21" y="0"/>
                    <a:pt x="23" y="0"/>
                  </a:cubicBezTo>
                  <a:cubicBezTo>
                    <a:pt x="24" y="0"/>
                    <a:pt x="25" y="0"/>
                    <a:pt x="27" y="0"/>
                  </a:cubicBezTo>
                  <a:cubicBezTo>
                    <a:pt x="27" y="1"/>
                    <a:pt x="27" y="1"/>
                    <a:pt x="27" y="1"/>
                  </a:cubicBezTo>
                  <a:cubicBezTo>
                    <a:pt x="26" y="1"/>
                    <a:pt x="26" y="1"/>
                    <a:pt x="26" y="1"/>
                  </a:cubicBezTo>
                  <a:cubicBezTo>
                    <a:pt x="25" y="1"/>
                    <a:pt x="23" y="2"/>
                    <a:pt x="23" y="5"/>
                  </a:cubicBezTo>
                  <a:cubicBezTo>
                    <a:pt x="23" y="20"/>
                    <a:pt x="23" y="20"/>
                    <a:pt x="23" y="20"/>
                  </a:cubicBezTo>
                  <a:cubicBezTo>
                    <a:pt x="23" y="21"/>
                    <a:pt x="23" y="22"/>
                    <a:pt x="23" y="23"/>
                  </a:cubicBezTo>
                  <a:cubicBezTo>
                    <a:pt x="22" y="23"/>
                    <a:pt x="22" y="23"/>
                    <a:pt x="22" y="23"/>
                  </a:cubicBezTo>
                  <a:cubicBezTo>
                    <a:pt x="5" y="5"/>
                    <a:pt x="5" y="5"/>
                    <a:pt x="5" y="5"/>
                  </a:cubicBezTo>
                  <a:cubicBezTo>
                    <a:pt x="5" y="18"/>
                    <a:pt x="5" y="18"/>
                    <a:pt x="5" y="18"/>
                  </a:cubicBezTo>
                  <a:cubicBezTo>
                    <a:pt x="5" y="21"/>
                    <a:pt x="6" y="22"/>
                    <a:pt x="9" y="22"/>
                  </a:cubicBezTo>
                  <a:cubicBezTo>
                    <a:pt x="9" y="22"/>
                    <a:pt x="9" y="22"/>
                    <a:pt x="9" y="22"/>
                  </a:cubicBezTo>
                  <a:cubicBezTo>
                    <a:pt x="9" y="23"/>
                    <a:pt x="9" y="23"/>
                    <a:pt x="9" y="23"/>
                  </a:cubicBezTo>
                  <a:cubicBezTo>
                    <a:pt x="8" y="23"/>
                    <a:pt x="6" y="23"/>
                    <a:pt x="5" y="23"/>
                  </a:cubicBezTo>
                  <a:cubicBezTo>
                    <a:pt x="3" y="23"/>
                    <a:pt x="2" y="23"/>
                    <a:pt x="0" y="23"/>
                  </a:cubicBezTo>
                  <a:cubicBezTo>
                    <a:pt x="0" y="22"/>
                    <a:pt x="0" y="22"/>
                    <a:pt x="0" y="22"/>
                  </a:cubicBezTo>
                  <a:cubicBezTo>
                    <a:pt x="1" y="22"/>
                    <a:pt x="1" y="22"/>
                    <a:pt x="1" y="22"/>
                  </a:cubicBezTo>
                  <a:cubicBezTo>
                    <a:pt x="3" y="22"/>
                    <a:pt x="4" y="20"/>
                    <a:pt x="4" y="18"/>
                  </a:cubicBezTo>
                  <a:cubicBezTo>
                    <a:pt x="4" y="4"/>
                    <a:pt x="4" y="4"/>
                    <a:pt x="4" y="4"/>
                  </a:cubicBezTo>
                  <a:cubicBezTo>
                    <a:pt x="4" y="2"/>
                    <a:pt x="2" y="1"/>
                    <a:pt x="1" y="1"/>
                  </a:cubicBezTo>
                  <a:cubicBezTo>
                    <a:pt x="0" y="1"/>
                    <a:pt x="0" y="1"/>
                    <a:pt x="0" y="1"/>
                  </a:cubicBezTo>
                  <a:cubicBezTo>
                    <a:pt x="0" y="0"/>
                    <a:pt x="0" y="0"/>
                    <a:pt x="0" y="0"/>
                  </a:cubicBezTo>
                  <a:cubicBezTo>
                    <a:pt x="2" y="0"/>
                    <a:pt x="3" y="0"/>
                    <a:pt x="4" y="0"/>
                  </a:cubicBezTo>
                  <a:cubicBezTo>
                    <a:pt x="5" y="0"/>
                    <a:pt x="6" y="0"/>
                    <a:pt x="7" y="0"/>
                  </a:cubicBezTo>
                  <a:lnTo>
                    <a:pt x="22" y="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Freeform 16">
              <a:extLst>
                <a:ext uri="{FF2B5EF4-FFF2-40B4-BE49-F238E27FC236}">
                  <a16:creationId xmlns:a16="http://schemas.microsoft.com/office/drawing/2014/main" id="{800F3259-3E86-4A1D-E69A-DBA097AE022B}"/>
                </a:ext>
              </a:extLst>
            </p:cNvPr>
            <p:cNvSpPr>
              <a:spLocks/>
            </p:cNvSpPr>
            <p:nvPr userDrawn="1"/>
          </p:nvSpPr>
          <p:spPr bwMode="auto">
            <a:xfrm>
              <a:off x="11774488" y="525463"/>
              <a:ext cx="26988" cy="33337"/>
            </a:xfrm>
            <a:custGeom>
              <a:avLst/>
              <a:gdLst>
                <a:gd name="T0" fmla="*/ 0 w 19"/>
                <a:gd name="T1" fmla="*/ 22 h 23"/>
                <a:gd name="T2" fmla="*/ 1 w 19"/>
                <a:gd name="T3" fmla="*/ 22 h 23"/>
                <a:gd name="T4" fmla="*/ 3 w 19"/>
                <a:gd name="T5" fmla="*/ 20 h 23"/>
                <a:gd name="T6" fmla="*/ 3 w 19"/>
                <a:gd name="T7" fmla="*/ 3 h 23"/>
                <a:gd name="T8" fmla="*/ 1 w 19"/>
                <a:gd name="T9" fmla="*/ 1 h 23"/>
                <a:gd name="T10" fmla="*/ 0 w 19"/>
                <a:gd name="T11" fmla="*/ 1 h 23"/>
                <a:gd name="T12" fmla="*/ 0 w 19"/>
                <a:gd name="T13" fmla="*/ 0 h 23"/>
                <a:gd name="T14" fmla="*/ 8 w 19"/>
                <a:gd name="T15" fmla="*/ 0 h 23"/>
                <a:gd name="T16" fmla="*/ 17 w 19"/>
                <a:gd name="T17" fmla="*/ 0 h 23"/>
                <a:gd name="T18" fmla="*/ 17 w 19"/>
                <a:gd name="T19" fmla="*/ 5 h 23"/>
                <a:gd name="T20" fmla="*/ 16 w 19"/>
                <a:gd name="T21" fmla="*/ 5 h 23"/>
                <a:gd name="T22" fmla="*/ 12 w 19"/>
                <a:gd name="T23" fmla="*/ 2 h 23"/>
                <a:gd name="T24" fmla="*/ 7 w 19"/>
                <a:gd name="T25" fmla="*/ 2 h 23"/>
                <a:gd name="T26" fmla="*/ 7 w 19"/>
                <a:gd name="T27" fmla="*/ 10 h 23"/>
                <a:gd name="T28" fmla="*/ 11 w 19"/>
                <a:gd name="T29" fmla="*/ 10 h 23"/>
                <a:gd name="T30" fmla="*/ 14 w 19"/>
                <a:gd name="T31" fmla="*/ 7 h 23"/>
                <a:gd name="T32" fmla="*/ 15 w 19"/>
                <a:gd name="T33" fmla="*/ 7 h 23"/>
                <a:gd name="T34" fmla="*/ 15 w 19"/>
                <a:gd name="T35" fmla="*/ 11 h 23"/>
                <a:gd name="T36" fmla="*/ 15 w 19"/>
                <a:gd name="T37" fmla="*/ 15 h 23"/>
                <a:gd name="T38" fmla="*/ 14 w 19"/>
                <a:gd name="T39" fmla="*/ 15 h 23"/>
                <a:gd name="T40" fmla="*/ 11 w 19"/>
                <a:gd name="T41" fmla="*/ 12 h 23"/>
                <a:gd name="T42" fmla="*/ 7 w 19"/>
                <a:gd name="T43" fmla="*/ 12 h 23"/>
                <a:gd name="T44" fmla="*/ 7 w 19"/>
                <a:gd name="T45" fmla="*/ 19 h 23"/>
                <a:gd name="T46" fmla="*/ 11 w 19"/>
                <a:gd name="T47" fmla="*/ 21 h 23"/>
                <a:gd name="T48" fmla="*/ 18 w 19"/>
                <a:gd name="T49" fmla="*/ 18 h 23"/>
                <a:gd name="T50" fmla="*/ 19 w 19"/>
                <a:gd name="T51" fmla="*/ 18 h 23"/>
                <a:gd name="T52" fmla="*/ 18 w 19"/>
                <a:gd name="T53" fmla="*/ 23 h 23"/>
                <a:gd name="T54" fmla="*/ 9 w 19"/>
                <a:gd name="T55" fmla="*/ 23 h 23"/>
                <a:gd name="T56" fmla="*/ 0 w 19"/>
                <a:gd name="T57" fmla="*/ 23 h 23"/>
                <a:gd name="T58" fmla="*/ 0 w 19"/>
                <a:gd name="T5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23">
                  <a:moveTo>
                    <a:pt x="0" y="22"/>
                  </a:moveTo>
                  <a:cubicBezTo>
                    <a:pt x="1" y="22"/>
                    <a:pt x="1" y="22"/>
                    <a:pt x="1" y="22"/>
                  </a:cubicBezTo>
                  <a:cubicBezTo>
                    <a:pt x="2" y="22"/>
                    <a:pt x="3" y="22"/>
                    <a:pt x="3" y="20"/>
                  </a:cubicBezTo>
                  <a:cubicBezTo>
                    <a:pt x="3" y="3"/>
                    <a:pt x="3" y="3"/>
                    <a:pt x="3" y="3"/>
                  </a:cubicBezTo>
                  <a:cubicBezTo>
                    <a:pt x="3" y="1"/>
                    <a:pt x="2" y="1"/>
                    <a:pt x="1" y="1"/>
                  </a:cubicBezTo>
                  <a:cubicBezTo>
                    <a:pt x="0" y="1"/>
                    <a:pt x="0" y="1"/>
                    <a:pt x="0" y="1"/>
                  </a:cubicBezTo>
                  <a:cubicBezTo>
                    <a:pt x="0" y="0"/>
                    <a:pt x="0" y="0"/>
                    <a:pt x="0" y="0"/>
                  </a:cubicBezTo>
                  <a:cubicBezTo>
                    <a:pt x="2" y="0"/>
                    <a:pt x="6" y="0"/>
                    <a:pt x="8" y="0"/>
                  </a:cubicBezTo>
                  <a:cubicBezTo>
                    <a:pt x="11" y="0"/>
                    <a:pt x="14" y="0"/>
                    <a:pt x="17" y="0"/>
                  </a:cubicBezTo>
                  <a:cubicBezTo>
                    <a:pt x="17" y="2"/>
                    <a:pt x="17" y="4"/>
                    <a:pt x="17" y="5"/>
                  </a:cubicBezTo>
                  <a:cubicBezTo>
                    <a:pt x="16" y="5"/>
                    <a:pt x="16" y="5"/>
                    <a:pt x="16" y="5"/>
                  </a:cubicBezTo>
                  <a:cubicBezTo>
                    <a:pt x="16" y="3"/>
                    <a:pt x="15" y="2"/>
                    <a:pt x="12" y="2"/>
                  </a:cubicBezTo>
                  <a:cubicBezTo>
                    <a:pt x="7" y="2"/>
                    <a:pt x="7" y="2"/>
                    <a:pt x="7" y="2"/>
                  </a:cubicBezTo>
                  <a:cubicBezTo>
                    <a:pt x="7" y="10"/>
                    <a:pt x="7" y="10"/>
                    <a:pt x="7" y="10"/>
                  </a:cubicBezTo>
                  <a:cubicBezTo>
                    <a:pt x="11" y="10"/>
                    <a:pt x="11" y="10"/>
                    <a:pt x="11" y="10"/>
                  </a:cubicBezTo>
                  <a:cubicBezTo>
                    <a:pt x="13" y="10"/>
                    <a:pt x="13" y="9"/>
                    <a:pt x="14" y="7"/>
                  </a:cubicBezTo>
                  <a:cubicBezTo>
                    <a:pt x="15" y="7"/>
                    <a:pt x="15" y="7"/>
                    <a:pt x="15" y="7"/>
                  </a:cubicBezTo>
                  <a:cubicBezTo>
                    <a:pt x="15" y="9"/>
                    <a:pt x="15" y="10"/>
                    <a:pt x="15" y="11"/>
                  </a:cubicBezTo>
                  <a:cubicBezTo>
                    <a:pt x="15" y="12"/>
                    <a:pt x="15" y="14"/>
                    <a:pt x="15" y="15"/>
                  </a:cubicBezTo>
                  <a:cubicBezTo>
                    <a:pt x="14" y="15"/>
                    <a:pt x="14" y="15"/>
                    <a:pt x="14" y="15"/>
                  </a:cubicBezTo>
                  <a:cubicBezTo>
                    <a:pt x="13" y="13"/>
                    <a:pt x="13" y="12"/>
                    <a:pt x="11" y="12"/>
                  </a:cubicBezTo>
                  <a:cubicBezTo>
                    <a:pt x="7" y="12"/>
                    <a:pt x="7" y="12"/>
                    <a:pt x="7" y="12"/>
                  </a:cubicBezTo>
                  <a:cubicBezTo>
                    <a:pt x="7" y="19"/>
                    <a:pt x="7" y="19"/>
                    <a:pt x="7" y="19"/>
                  </a:cubicBezTo>
                  <a:cubicBezTo>
                    <a:pt x="7" y="21"/>
                    <a:pt x="9" y="21"/>
                    <a:pt x="11" y="21"/>
                  </a:cubicBezTo>
                  <a:cubicBezTo>
                    <a:pt x="15" y="21"/>
                    <a:pt x="17" y="21"/>
                    <a:pt x="18" y="18"/>
                  </a:cubicBezTo>
                  <a:cubicBezTo>
                    <a:pt x="19" y="18"/>
                    <a:pt x="19" y="18"/>
                    <a:pt x="19" y="18"/>
                  </a:cubicBezTo>
                  <a:cubicBezTo>
                    <a:pt x="18" y="19"/>
                    <a:pt x="18" y="21"/>
                    <a:pt x="18" y="23"/>
                  </a:cubicBezTo>
                  <a:cubicBezTo>
                    <a:pt x="16" y="23"/>
                    <a:pt x="12" y="23"/>
                    <a:pt x="9" y="23"/>
                  </a:cubicBezTo>
                  <a:cubicBezTo>
                    <a:pt x="6" y="23"/>
                    <a:pt x="2"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7" name="Freeform 17">
              <a:extLst>
                <a:ext uri="{FF2B5EF4-FFF2-40B4-BE49-F238E27FC236}">
                  <a16:creationId xmlns:a16="http://schemas.microsoft.com/office/drawing/2014/main" id="{8D026A08-821C-37DF-3A1E-96E85AE6B027}"/>
                </a:ext>
              </a:extLst>
            </p:cNvPr>
            <p:cNvSpPr>
              <a:spLocks/>
            </p:cNvSpPr>
            <p:nvPr userDrawn="1"/>
          </p:nvSpPr>
          <p:spPr bwMode="auto">
            <a:xfrm>
              <a:off x="11804650" y="525463"/>
              <a:ext cx="19050" cy="33337"/>
            </a:xfrm>
            <a:custGeom>
              <a:avLst/>
              <a:gdLst>
                <a:gd name="T0" fmla="*/ 11 w 13"/>
                <a:gd name="T1" fmla="*/ 5 h 23"/>
                <a:gd name="T2" fmla="*/ 8 w 13"/>
                <a:gd name="T3" fmla="*/ 1 h 23"/>
                <a:gd name="T4" fmla="*/ 4 w 13"/>
                <a:gd name="T5" fmla="*/ 5 h 23"/>
                <a:gd name="T6" fmla="*/ 13 w 13"/>
                <a:gd name="T7" fmla="*/ 17 h 23"/>
                <a:gd name="T8" fmla="*/ 5 w 13"/>
                <a:gd name="T9" fmla="*/ 23 h 23"/>
                <a:gd name="T10" fmla="*/ 0 w 13"/>
                <a:gd name="T11" fmla="*/ 22 h 23"/>
                <a:gd name="T12" fmla="*/ 0 w 13"/>
                <a:gd name="T13" fmla="*/ 17 h 23"/>
                <a:gd name="T14" fmla="*/ 1 w 13"/>
                <a:gd name="T15" fmla="*/ 17 h 23"/>
                <a:gd name="T16" fmla="*/ 6 w 13"/>
                <a:gd name="T17" fmla="*/ 22 h 23"/>
                <a:gd name="T18" fmla="*/ 10 w 13"/>
                <a:gd name="T19" fmla="*/ 18 h 23"/>
                <a:gd name="T20" fmla="*/ 0 w 13"/>
                <a:gd name="T21" fmla="*/ 6 h 23"/>
                <a:gd name="T22" fmla="*/ 7 w 13"/>
                <a:gd name="T23" fmla="*/ 0 h 23"/>
                <a:gd name="T24" fmla="*/ 12 w 13"/>
                <a:gd name="T25" fmla="*/ 0 h 23"/>
                <a:gd name="T26" fmla="*/ 12 w 13"/>
                <a:gd name="T27" fmla="*/ 5 h 23"/>
                <a:gd name="T28" fmla="*/ 11 w 13"/>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3">
                  <a:moveTo>
                    <a:pt x="11" y="5"/>
                  </a:moveTo>
                  <a:cubicBezTo>
                    <a:pt x="11" y="3"/>
                    <a:pt x="10" y="1"/>
                    <a:pt x="8" y="1"/>
                  </a:cubicBezTo>
                  <a:cubicBezTo>
                    <a:pt x="5" y="1"/>
                    <a:pt x="4" y="2"/>
                    <a:pt x="4" y="5"/>
                  </a:cubicBezTo>
                  <a:cubicBezTo>
                    <a:pt x="4" y="10"/>
                    <a:pt x="13" y="9"/>
                    <a:pt x="13" y="17"/>
                  </a:cubicBezTo>
                  <a:cubicBezTo>
                    <a:pt x="13" y="21"/>
                    <a:pt x="10" y="23"/>
                    <a:pt x="5" y="23"/>
                  </a:cubicBezTo>
                  <a:cubicBezTo>
                    <a:pt x="4" y="23"/>
                    <a:pt x="2" y="23"/>
                    <a:pt x="0"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7" y="0"/>
                  </a:cubicBezTo>
                  <a:cubicBezTo>
                    <a:pt x="8" y="0"/>
                    <a:pt x="11" y="0"/>
                    <a:pt x="12" y="0"/>
                  </a:cubicBezTo>
                  <a:cubicBezTo>
                    <a:pt x="12" y="2"/>
                    <a:pt x="12" y="3"/>
                    <a:pt x="12" y="5"/>
                  </a:cubicBezTo>
                  <a:lnTo>
                    <a:pt x="11"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8" name="Freeform 18">
              <a:extLst>
                <a:ext uri="{FF2B5EF4-FFF2-40B4-BE49-F238E27FC236}">
                  <a16:creationId xmlns:a16="http://schemas.microsoft.com/office/drawing/2014/main" id="{8DCBDE62-BF37-84F4-E789-88AC61A9DB3A}"/>
                </a:ext>
              </a:extLst>
            </p:cNvPr>
            <p:cNvSpPr>
              <a:spLocks/>
            </p:cNvSpPr>
            <p:nvPr userDrawn="1"/>
          </p:nvSpPr>
          <p:spPr bwMode="auto">
            <a:xfrm>
              <a:off x="11826875" y="525463"/>
              <a:ext cx="20638"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1"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8"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Freeform 19">
              <a:extLst>
                <a:ext uri="{FF2B5EF4-FFF2-40B4-BE49-F238E27FC236}">
                  <a16:creationId xmlns:a16="http://schemas.microsoft.com/office/drawing/2014/main" id="{FFE2B9CC-8637-32A4-0BA8-851E6C40D69F}"/>
                </a:ext>
              </a:extLst>
            </p:cNvPr>
            <p:cNvSpPr>
              <a:spLocks/>
            </p:cNvSpPr>
            <p:nvPr userDrawn="1"/>
          </p:nvSpPr>
          <p:spPr bwMode="auto">
            <a:xfrm>
              <a:off x="11863388"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1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1" y="20"/>
                    <a:pt x="0" y="19"/>
                    <a:pt x="0" y="17"/>
                  </a:cubicBezTo>
                  <a:cubicBezTo>
                    <a:pt x="1" y="17"/>
                    <a:pt x="1" y="17"/>
                    <a:pt x="1" y="17"/>
                  </a:cubicBezTo>
                  <a:cubicBezTo>
                    <a:pt x="2" y="20"/>
                    <a:pt x="3" y="22"/>
                    <a:pt x="6" y="22"/>
                  </a:cubicBezTo>
                  <a:cubicBezTo>
                    <a:pt x="8" y="22"/>
                    <a:pt x="10" y="21"/>
                    <a:pt x="10" y="18"/>
                  </a:cubicBezTo>
                  <a:cubicBezTo>
                    <a:pt x="10" y="13"/>
                    <a:pt x="1" y="14"/>
                    <a:pt x="1" y="6"/>
                  </a:cubicBezTo>
                  <a:cubicBezTo>
                    <a:pt x="1" y="2"/>
                    <a:pt x="4" y="0"/>
                    <a:pt x="8" y="0"/>
                  </a:cubicBezTo>
                  <a:cubicBezTo>
                    <a:pt x="9" y="0"/>
                    <a:pt x="11" y="0"/>
                    <a:pt x="12" y="0"/>
                  </a:cubicBezTo>
                  <a:cubicBezTo>
                    <a:pt x="12" y="2"/>
                    <a:pt x="13"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20">
              <a:extLst>
                <a:ext uri="{FF2B5EF4-FFF2-40B4-BE49-F238E27FC236}">
                  <a16:creationId xmlns:a16="http://schemas.microsoft.com/office/drawing/2014/main" id="{0AAB4AB2-1288-A60A-C434-1C18F1976EE1}"/>
                </a:ext>
              </a:extLst>
            </p:cNvPr>
            <p:cNvSpPr>
              <a:spLocks/>
            </p:cNvSpPr>
            <p:nvPr userDrawn="1"/>
          </p:nvSpPr>
          <p:spPr bwMode="auto">
            <a:xfrm>
              <a:off x="11885613" y="525463"/>
              <a:ext cx="30163" cy="33337"/>
            </a:xfrm>
            <a:custGeom>
              <a:avLst/>
              <a:gdLst>
                <a:gd name="T0" fmla="*/ 20 w 21"/>
                <a:gd name="T1" fmla="*/ 7 h 23"/>
                <a:gd name="T2" fmla="*/ 13 w 21"/>
                <a:gd name="T3" fmla="*/ 1 h 23"/>
                <a:gd name="T4" fmla="*/ 5 w 21"/>
                <a:gd name="T5" fmla="*/ 11 h 23"/>
                <a:gd name="T6" fmla="*/ 14 w 21"/>
                <a:gd name="T7" fmla="*/ 22 h 23"/>
                <a:gd name="T8" fmla="*/ 20 w 21"/>
                <a:gd name="T9" fmla="*/ 17 h 23"/>
                <a:gd name="T10" fmla="*/ 21 w 21"/>
                <a:gd name="T11" fmla="*/ 17 h 23"/>
                <a:gd name="T12" fmla="*/ 21 w 21"/>
                <a:gd name="T13" fmla="*/ 22 h 23"/>
                <a:gd name="T14" fmla="*/ 13 w 21"/>
                <a:gd name="T15" fmla="*/ 23 h 23"/>
                <a:gd name="T16" fmla="*/ 0 w 21"/>
                <a:gd name="T17" fmla="*/ 11 h 23"/>
                <a:gd name="T18" fmla="*/ 13 w 21"/>
                <a:gd name="T19" fmla="*/ 0 h 23"/>
                <a:gd name="T20" fmla="*/ 21 w 21"/>
                <a:gd name="T21" fmla="*/ 1 h 23"/>
                <a:gd name="T22" fmla="*/ 21 w 21"/>
                <a:gd name="T23" fmla="*/ 7 h 23"/>
                <a:gd name="T24" fmla="*/ 20 w 21"/>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3">
                  <a:moveTo>
                    <a:pt x="20" y="7"/>
                  </a:moveTo>
                  <a:cubicBezTo>
                    <a:pt x="19" y="4"/>
                    <a:pt x="18" y="1"/>
                    <a:pt x="13" y="1"/>
                  </a:cubicBezTo>
                  <a:cubicBezTo>
                    <a:pt x="8" y="1"/>
                    <a:pt x="5" y="5"/>
                    <a:pt x="5" y="11"/>
                  </a:cubicBezTo>
                  <a:cubicBezTo>
                    <a:pt x="5" y="16"/>
                    <a:pt x="8" y="22"/>
                    <a:pt x="14" y="22"/>
                  </a:cubicBezTo>
                  <a:cubicBezTo>
                    <a:pt x="17" y="22"/>
                    <a:pt x="20" y="20"/>
                    <a:pt x="20" y="17"/>
                  </a:cubicBezTo>
                  <a:cubicBezTo>
                    <a:pt x="21" y="17"/>
                    <a:pt x="21" y="17"/>
                    <a:pt x="21" y="17"/>
                  </a:cubicBezTo>
                  <a:cubicBezTo>
                    <a:pt x="21" y="18"/>
                    <a:pt x="21" y="20"/>
                    <a:pt x="21" y="22"/>
                  </a:cubicBezTo>
                  <a:cubicBezTo>
                    <a:pt x="19" y="23"/>
                    <a:pt x="16" y="23"/>
                    <a:pt x="13" y="23"/>
                  </a:cubicBezTo>
                  <a:cubicBezTo>
                    <a:pt x="6" y="23"/>
                    <a:pt x="0" y="19"/>
                    <a:pt x="0" y="11"/>
                  </a:cubicBezTo>
                  <a:cubicBezTo>
                    <a:pt x="0" y="4"/>
                    <a:pt x="6" y="0"/>
                    <a:pt x="13" y="0"/>
                  </a:cubicBezTo>
                  <a:cubicBezTo>
                    <a:pt x="17" y="0"/>
                    <a:pt x="18" y="1"/>
                    <a:pt x="21" y="1"/>
                  </a:cubicBezTo>
                  <a:cubicBezTo>
                    <a:pt x="21" y="3"/>
                    <a:pt x="21" y="5"/>
                    <a:pt x="21" y="7"/>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21">
              <a:extLst>
                <a:ext uri="{FF2B5EF4-FFF2-40B4-BE49-F238E27FC236}">
                  <a16:creationId xmlns:a16="http://schemas.microsoft.com/office/drawing/2014/main" id="{4A5B0B25-7536-D8E7-ABDD-9B97DF579C38}"/>
                </a:ext>
              </a:extLst>
            </p:cNvPr>
            <p:cNvSpPr>
              <a:spLocks/>
            </p:cNvSpPr>
            <p:nvPr userDrawn="1"/>
          </p:nvSpPr>
          <p:spPr bwMode="auto">
            <a:xfrm>
              <a:off x="11920538" y="525463"/>
              <a:ext cx="34925" cy="33337"/>
            </a:xfrm>
            <a:custGeom>
              <a:avLst/>
              <a:gdLst>
                <a:gd name="T0" fmla="*/ 7 w 25"/>
                <a:gd name="T1" fmla="*/ 20 h 23"/>
                <a:gd name="T2" fmla="*/ 9 w 25"/>
                <a:gd name="T3" fmla="*/ 22 h 23"/>
                <a:gd name="T4" fmla="*/ 10 w 25"/>
                <a:gd name="T5" fmla="*/ 22 h 23"/>
                <a:gd name="T6" fmla="*/ 10 w 25"/>
                <a:gd name="T7" fmla="*/ 23 h 23"/>
                <a:gd name="T8" fmla="*/ 5 w 25"/>
                <a:gd name="T9" fmla="*/ 23 h 23"/>
                <a:gd name="T10" fmla="*/ 0 w 25"/>
                <a:gd name="T11" fmla="*/ 23 h 23"/>
                <a:gd name="T12" fmla="*/ 0 w 25"/>
                <a:gd name="T13" fmla="*/ 22 h 23"/>
                <a:gd name="T14" fmla="*/ 0 w 25"/>
                <a:gd name="T15" fmla="*/ 22 h 23"/>
                <a:gd name="T16" fmla="*/ 3 w 25"/>
                <a:gd name="T17" fmla="*/ 20 h 23"/>
                <a:gd name="T18" fmla="*/ 3 w 25"/>
                <a:gd name="T19" fmla="*/ 3 h 23"/>
                <a:gd name="T20" fmla="*/ 0 w 25"/>
                <a:gd name="T21" fmla="*/ 1 h 23"/>
                <a:gd name="T22" fmla="*/ 0 w 25"/>
                <a:gd name="T23" fmla="*/ 1 h 23"/>
                <a:gd name="T24" fmla="*/ 0 w 25"/>
                <a:gd name="T25" fmla="*/ 0 h 23"/>
                <a:gd name="T26" fmla="*/ 5 w 25"/>
                <a:gd name="T27" fmla="*/ 0 h 23"/>
                <a:gd name="T28" fmla="*/ 10 w 25"/>
                <a:gd name="T29" fmla="*/ 0 h 23"/>
                <a:gd name="T30" fmla="*/ 10 w 25"/>
                <a:gd name="T31" fmla="*/ 1 h 23"/>
                <a:gd name="T32" fmla="*/ 9 w 25"/>
                <a:gd name="T33" fmla="*/ 1 h 23"/>
                <a:gd name="T34" fmla="*/ 7 w 25"/>
                <a:gd name="T35" fmla="*/ 3 h 23"/>
                <a:gd name="T36" fmla="*/ 7 w 25"/>
                <a:gd name="T37" fmla="*/ 10 h 23"/>
                <a:gd name="T38" fmla="*/ 19 w 25"/>
                <a:gd name="T39" fmla="*/ 10 h 23"/>
                <a:gd name="T40" fmla="*/ 19 w 25"/>
                <a:gd name="T41" fmla="*/ 3 h 23"/>
                <a:gd name="T42" fmla="*/ 16 w 25"/>
                <a:gd name="T43" fmla="*/ 1 h 23"/>
                <a:gd name="T44" fmla="*/ 15 w 25"/>
                <a:gd name="T45" fmla="*/ 1 h 23"/>
                <a:gd name="T46" fmla="*/ 15 w 25"/>
                <a:gd name="T47" fmla="*/ 0 h 23"/>
                <a:gd name="T48" fmla="*/ 21 w 25"/>
                <a:gd name="T49" fmla="*/ 0 h 23"/>
                <a:gd name="T50" fmla="*/ 25 w 25"/>
                <a:gd name="T51" fmla="*/ 0 h 23"/>
                <a:gd name="T52" fmla="*/ 25 w 25"/>
                <a:gd name="T53" fmla="*/ 1 h 23"/>
                <a:gd name="T54" fmla="*/ 25 w 25"/>
                <a:gd name="T55" fmla="*/ 1 h 23"/>
                <a:gd name="T56" fmla="*/ 23 w 25"/>
                <a:gd name="T57" fmla="*/ 3 h 23"/>
                <a:gd name="T58" fmla="*/ 23 w 25"/>
                <a:gd name="T59" fmla="*/ 20 h 23"/>
                <a:gd name="T60" fmla="*/ 25 w 25"/>
                <a:gd name="T61" fmla="*/ 22 h 23"/>
                <a:gd name="T62" fmla="*/ 25 w 25"/>
                <a:gd name="T63" fmla="*/ 22 h 23"/>
                <a:gd name="T64" fmla="*/ 25 w 25"/>
                <a:gd name="T65" fmla="*/ 23 h 23"/>
                <a:gd name="T66" fmla="*/ 21 w 25"/>
                <a:gd name="T67" fmla="*/ 23 h 23"/>
                <a:gd name="T68" fmla="*/ 15 w 25"/>
                <a:gd name="T69" fmla="*/ 23 h 23"/>
                <a:gd name="T70" fmla="*/ 15 w 25"/>
                <a:gd name="T71" fmla="*/ 22 h 23"/>
                <a:gd name="T72" fmla="*/ 16 w 25"/>
                <a:gd name="T73" fmla="*/ 22 h 23"/>
                <a:gd name="T74" fmla="*/ 19 w 25"/>
                <a:gd name="T75" fmla="*/ 20 h 23"/>
                <a:gd name="T76" fmla="*/ 19 w 25"/>
                <a:gd name="T77" fmla="*/ 12 h 23"/>
                <a:gd name="T78" fmla="*/ 7 w 25"/>
                <a:gd name="T79" fmla="*/ 12 h 23"/>
                <a:gd name="T80" fmla="*/ 7 w 25"/>
                <a:gd name="T8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3">
                  <a:moveTo>
                    <a:pt x="7" y="20"/>
                  </a:moveTo>
                  <a:cubicBezTo>
                    <a:pt x="7" y="22"/>
                    <a:pt x="8" y="22"/>
                    <a:pt x="9" y="22"/>
                  </a:cubicBezTo>
                  <a:cubicBezTo>
                    <a:pt x="10" y="22"/>
                    <a:pt x="10" y="22"/>
                    <a:pt x="10" y="22"/>
                  </a:cubicBezTo>
                  <a:cubicBezTo>
                    <a:pt x="10" y="23"/>
                    <a:pt x="10" y="23"/>
                    <a:pt x="10" y="23"/>
                  </a:cubicBezTo>
                  <a:cubicBezTo>
                    <a:pt x="8" y="23"/>
                    <a:pt x="6" y="23"/>
                    <a:pt x="5" y="23"/>
                  </a:cubicBezTo>
                  <a:cubicBezTo>
                    <a:pt x="3" y="23"/>
                    <a:pt x="1" y="23"/>
                    <a:pt x="0" y="23"/>
                  </a:cubicBezTo>
                  <a:cubicBezTo>
                    <a:pt x="0" y="22"/>
                    <a:pt x="0" y="22"/>
                    <a:pt x="0" y="22"/>
                  </a:cubicBezTo>
                  <a:cubicBezTo>
                    <a:pt x="0" y="22"/>
                    <a:pt x="0" y="22"/>
                    <a:pt x="0" y="22"/>
                  </a:cubicBezTo>
                  <a:cubicBezTo>
                    <a:pt x="1" y="22"/>
                    <a:pt x="3" y="22"/>
                    <a:pt x="3" y="20"/>
                  </a:cubicBezTo>
                  <a:cubicBezTo>
                    <a:pt x="3" y="3"/>
                    <a:pt x="3" y="3"/>
                    <a:pt x="3" y="3"/>
                  </a:cubicBezTo>
                  <a:cubicBezTo>
                    <a:pt x="3" y="1"/>
                    <a:pt x="1" y="1"/>
                    <a:pt x="0" y="1"/>
                  </a:cubicBezTo>
                  <a:cubicBezTo>
                    <a:pt x="0" y="1"/>
                    <a:pt x="0" y="1"/>
                    <a:pt x="0" y="1"/>
                  </a:cubicBezTo>
                  <a:cubicBezTo>
                    <a:pt x="0" y="0"/>
                    <a:pt x="0" y="0"/>
                    <a:pt x="0" y="0"/>
                  </a:cubicBezTo>
                  <a:cubicBezTo>
                    <a:pt x="1" y="0"/>
                    <a:pt x="3" y="0"/>
                    <a:pt x="5" y="0"/>
                  </a:cubicBezTo>
                  <a:cubicBezTo>
                    <a:pt x="6" y="0"/>
                    <a:pt x="8" y="0"/>
                    <a:pt x="10" y="0"/>
                  </a:cubicBezTo>
                  <a:cubicBezTo>
                    <a:pt x="10" y="1"/>
                    <a:pt x="10" y="1"/>
                    <a:pt x="10" y="1"/>
                  </a:cubicBezTo>
                  <a:cubicBezTo>
                    <a:pt x="9" y="1"/>
                    <a:pt x="9" y="1"/>
                    <a:pt x="9" y="1"/>
                  </a:cubicBezTo>
                  <a:cubicBezTo>
                    <a:pt x="8" y="1"/>
                    <a:pt x="7" y="1"/>
                    <a:pt x="7" y="3"/>
                  </a:cubicBezTo>
                  <a:cubicBezTo>
                    <a:pt x="7" y="10"/>
                    <a:pt x="7" y="10"/>
                    <a:pt x="7" y="10"/>
                  </a:cubicBezTo>
                  <a:cubicBezTo>
                    <a:pt x="19" y="10"/>
                    <a:pt x="19" y="10"/>
                    <a:pt x="19" y="10"/>
                  </a:cubicBezTo>
                  <a:cubicBezTo>
                    <a:pt x="19" y="3"/>
                    <a:pt x="19" y="3"/>
                    <a:pt x="19" y="3"/>
                  </a:cubicBezTo>
                  <a:cubicBezTo>
                    <a:pt x="19" y="1"/>
                    <a:pt x="17" y="1"/>
                    <a:pt x="16" y="1"/>
                  </a:cubicBezTo>
                  <a:cubicBezTo>
                    <a:pt x="15" y="1"/>
                    <a:pt x="15" y="1"/>
                    <a:pt x="15" y="1"/>
                  </a:cubicBezTo>
                  <a:cubicBezTo>
                    <a:pt x="15" y="0"/>
                    <a:pt x="15" y="0"/>
                    <a:pt x="15" y="0"/>
                  </a:cubicBezTo>
                  <a:cubicBezTo>
                    <a:pt x="17" y="0"/>
                    <a:pt x="19" y="0"/>
                    <a:pt x="21" y="0"/>
                  </a:cubicBezTo>
                  <a:cubicBezTo>
                    <a:pt x="22" y="0"/>
                    <a:pt x="24" y="0"/>
                    <a:pt x="25" y="0"/>
                  </a:cubicBezTo>
                  <a:cubicBezTo>
                    <a:pt x="25" y="1"/>
                    <a:pt x="25" y="1"/>
                    <a:pt x="25" y="1"/>
                  </a:cubicBezTo>
                  <a:cubicBezTo>
                    <a:pt x="25" y="1"/>
                    <a:pt x="25" y="1"/>
                    <a:pt x="25" y="1"/>
                  </a:cubicBezTo>
                  <a:cubicBezTo>
                    <a:pt x="24" y="1"/>
                    <a:pt x="23" y="1"/>
                    <a:pt x="23" y="3"/>
                  </a:cubicBezTo>
                  <a:cubicBezTo>
                    <a:pt x="23" y="20"/>
                    <a:pt x="23" y="20"/>
                    <a:pt x="23" y="20"/>
                  </a:cubicBezTo>
                  <a:cubicBezTo>
                    <a:pt x="23" y="22"/>
                    <a:pt x="24" y="22"/>
                    <a:pt x="25" y="22"/>
                  </a:cubicBezTo>
                  <a:cubicBezTo>
                    <a:pt x="25" y="22"/>
                    <a:pt x="25" y="22"/>
                    <a:pt x="25" y="22"/>
                  </a:cubicBezTo>
                  <a:cubicBezTo>
                    <a:pt x="25" y="23"/>
                    <a:pt x="25" y="23"/>
                    <a:pt x="25" y="23"/>
                  </a:cubicBezTo>
                  <a:cubicBezTo>
                    <a:pt x="24" y="23"/>
                    <a:pt x="22" y="23"/>
                    <a:pt x="21" y="23"/>
                  </a:cubicBezTo>
                  <a:cubicBezTo>
                    <a:pt x="19" y="23"/>
                    <a:pt x="17" y="23"/>
                    <a:pt x="15" y="23"/>
                  </a:cubicBezTo>
                  <a:cubicBezTo>
                    <a:pt x="15" y="22"/>
                    <a:pt x="15" y="22"/>
                    <a:pt x="15" y="22"/>
                  </a:cubicBezTo>
                  <a:cubicBezTo>
                    <a:pt x="16" y="22"/>
                    <a:pt x="16" y="22"/>
                    <a:pt x="16" y="22"/>
                  </a:cubicBezTo>
                  <a:cubicBezTo>
                    <a:pt x="17" y="22"/>
                    <a:pt x="19" y="22"/>
                    <a:pt x="19" y="20"/>
                  </a:cubicBezTo>
                  <a:cubicBezTo>
                    <a:pt x="19" y="12"/>
                    <a:pt x="19" y="12"/>
                    <a:pt x="19" y="12"/>
                  </a:cubicBezTo>
                  <a:cubicBezTo>
                    <a:pt x="7" y="12"/>
                    <a:pt x="7" y="12"/>
                    <a:pt x="7" y="12"/>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2" name="Freeform 22">
              <a:extLst>
                <a:ext uri="{FF2B5EF4-FFF2-40B4-BE49-F238E27FC236}">
                  <a16:creationId xmlns:a16="http://schemas.microsoft.com/office/drawing/2014/main" id="{E1027971-EFAD-D0B9-D859-5A8322B70D8F}"/>
                </a:ext>
              </a:extLst>
            </p:cNvPr>
            <p:cNvSpPr>
              <a:spLocks noEditPoints="1"/>
            </p:cNvSpPr>
            <p:nvPr userDrawn="1"/>
          </p:nvSpPr>
          <p:spPr bwMode="auto">
            <a:xfrm>
              <a:off x="119586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3" name="Freeform 23">
              <a:extLst>
                <a:ext uri="{FF2B5EF4-FFF2-40B4-BE49-F238E27FC236}">
                  <a16:creationId xmlns:a16="http://schemas.microsoft.com/office/drawing/2014/main" id="{FD7395D1-4F8B-0C2B-CD1F-7CDF08B7110C}"/>
                </a:ext>
              </a:extLst>
            </p:cNvPr>
            <p:cNvSpPr>
              <a:spLocks noEditPoints="1"/>
            </p:cNvSpPr>
            <p:nvPr userDrawn="1"/>
          </p:nvSpPr>
          <p:spPr bwMode="auto">
            <a:xfrm>
              <a:off x="119967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24">
              <a:extLst>
                <a:ext uri="{FF2B5EF4-FFF2-40B4-BE49-F238E27FC236}">
                  <a16:creationId xmlns:a16="http://schemas.microsoft.com/office/drawing/2014/main" id="{2E75E611-287D-CCCA-B4F2-8CFCA2F440BF}"/>
                </a:ext>
              </a:extLst>
            </p:cNvPr>
            <p:cNvSpPr>
              <a:spLocks/>
            </p:cNvSpPr>
            <p:nvPr userDrawn="1"/>
          </p:nvSpPr>
          <p:spPr bwMode="auto">
            <a:xfrm>
              <a:off x="12036425" y="525463"/>
              <a:ext cx="25400" cy="33337"/>
            </a:xfrm>
            <a:custGeom>
              <a:avLst/>
              <a:gdLst>
                <a:gd name="T0" fmla="*/ 7 w 18"/>
                <a:gd name="T1" fmla="*/ 20 h 23"/>
                <a:gd name="T2" fmla="*/ 9 w 18"/>
                <a:gd name="T3" fmla="*/ 22 h 23"/>
                <a:gd name="T4" fmla="*/ 13 w 18"/>
                <a:gd name="T5" fmla="*/ 21 h 23"/>
                <a:gd name="T6" fmla="*/ 16 w 18"/>
                <a:gd name="T7" fmla="*/ 20 h 23"/>
                <a:gd name="T8" fmla="*/ 17 w 18"/>
                <a:gd name="T9" fmla="*/ 17 h 23"/>
                <a:gd name="T10" fmla="*/ 18 w 18"/>
                <a:gd name="T11" fmla="*/ 17 h 23"/>
                <a:gd name="T12" fmla="*/ 17 w 18"/>
                <a:gd name="T13" fmla="*/ 23 h 23"/>
                <a:gd name="T14" fmla="*/ 8 w 18"/>
                <a:gd name="T15" fmla="*/ 23 h 23"/>
                <a:gd name="T16" fmla="*/ 0 w 18"/>
                <a:gd name="T17" fmla="*/ 23 h 23"/>
                <a:gd name="T18" fmla="*/ 0 w 18"/>
                <a:gd name="T19" fmla="*/ 22 h 23"/>
                <a:gd name="T20" fmla="*/ 0 w 18"/>
                <a:gd name="T21" fmla="*/ 22 h 23"/>
                <a:gd name="T22" fmla="*/ 3 w 18"/>
                <a:gd name="T23" fmla="*/ 20 h 23"/>
                <a:gd name="T24" fmla="*/ 3 w 18"/>
                <a:gd name="T25" fmla="*/ 3 h 23"/>
                <a:gd name="T26" fmla="*/ 0 w 18"/>
                <a:gd name="T27" fmla="*/ 1 h 23"/>
                <a:gd name="T28" fmla="*/ 0 w 18"/>
                <a:gd name="T29" fmla="*/ 1 h 23"/>
                <a:gd name="T30" fmla="*/ 0 w 18"/>
                <a:gd name="T31" fmla="*/ 0 h 23"/>
                <a:gd name="T32" fmla="*/ 5 w 18"/>
                <a:gd name="T33" fmla="*/ 0 h 23"/>
                <a:gd name="T34" fmla="*/ 10 w 18"/>
                <a:gd name="T35" fmla="*/ 0 h 23"/>
                <a:gd name="T36" fmla="*/ 10 w 18"/>
                <a:gd name="T37" fmla="*/ 1 h 23"/>
                <a:gd name="T38" fmla="*/ 9 w 18"/>
                <a:gd name="T39" fmla="*/ 1 h 23"/>
                <a:gd name="T40" fmla="*/ 7 w 18"/>
                <a:gd name="T41" fmla="*/ 3 h 23"/>
                <a:gd name="T42" fmla="*/ 7 w 18"/>
                <a:gd name="T43"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3">
                  <a:moveTo>
                    <a:pt x="7" y="20"/>
                  </a:moveTo>
                  <a:cubicBezTo>
                    <a:pt x="7" y="21"/>
                    <a:pt x="8" y="21"/>
                    <a:pt x="9" y="22"/>
                  </a:cubicBezTo>
                  <a:cubicBezTo>
                    <a:pt x="10" y="22"/>
                    <a:pt x="12" y="22"/>
                    <a:pt x="13" y="21"/>
                  </a:cubicBezTo>
                  <a:cubicBezTo>
                    <a:pt x="15" y="21"/>
                    <a:pt x="16" y="21"/>
                    <a:pt x="16" y="20"/>
                  </a:cubicBezTo>
                  <a:cubicBezTo>
                    <a:pt x="17" y="19"/>
                    <a:pt x="17" y="18"/>
                    <a:pt x="17" y="17"/>
                  </a:cubicBezTo>
                  <a:cubicBezTo>
                    <a:pt x="18" y="17"/>
                    <a:pt x="18" y="17"/>
                    <a:pt x="18" y="17"/>
                  </a:cubicBezTo>
                  <a:cubicBezTo>
                    <a:pt x="18" y="19"/>
                    <a:pt x="17" y="21"/>
                    <a:pt x="17" y="23"/>
                  </a:cubicBezTo>
                  <a:cubicBezTo>
                    <a:pt x="14" y="23"/>
                    <a:pt x="11" y="23"/>
                    <a:pt x="8" y="23"/>
                  </a:cubicBezTo>
                  <a:cubicBezTo>
                    <a:pt x="6" y="23"/>
                    <a:pt x="3" y="23"/>
                    <a:pt x="0" y="23"/>
                  </a:cubicBezTo>
                  <a:cubicBezTo>
                    <a:pt x="0" y="22"/>
                    <a:pt x="0" y="22"/>
                    <a:pt x="0" y="22"/>
                  </a:cubicBez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2" y="0"/>
                    <a:pt x="3" y="0"/>
                    <a:pt x="5" y="0"/>
                  </a:cubicBezTo>
                  <a:cubicBezTo>
                    <a:pt x="7" y="0"/>
                    <a:pt x="8" y="0"/>
                    <a:pt x="10" y="0"/>
                  </a:cubicBezTo>
                  <a:cubicBezTo>
                    <a:pt x="10" y="1"/>
                    <a:pt x="10" y="1"/>
                    <a:pt x="10" y="1"/>
                  </a:cubicBezTo>
                  <a:cubicBezTo>
                    <a:pt x="9" y="1"/>
                    <a:pt x="9" y="1"/>
                    <a:pt x="9" y="1"/>
                  </a:cubicBezTo>
                  <a:cubicBezTo>
                    <a:pt x="8" y="1"/>
                    <a:pt x="7" y="1"/>
                    <a:pt x="7" y="3"/>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43012339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iß">
    <p:spTree>
      <p:nvGrpSpPr>
        <p:cNvPr id="1" name=""/>
        <p:cNvGrpSpPr/>
        <p:nvPr/>
      </p:nvGrpSpPr>
      <p:grpSpPr>
        <a:xfrm>
          <a:off x="0" y="0"/>
          <a:ext cx="0" cy="0"/>
          <a:chOff x="0" y="0"/>
          <a:chExt cx="0" cy="0"/>
        </a:xfrm>
      </p:grpSpPr>
      <p:sp>
        <p:nvSpPr>
          <p:cNvPr id="16" name="Rectangle 41">
            <a:extLst>
              <a:ext uri="{FF2B5EF4-FFF2-40B4-BE49-F238E27FC236}">
                <a16:creationId xmlns:a16="http://schemas.microsoft.com/office/drawing/2014/main" id="{AB6D6D05-C770-D5C4-E7A0-6527E1D79D5F}"/>
              </a:ext>
            </a:extLst>
          </p:cNvPr>
          <p:cNvSpPr>
            <a:spLocks noGrp="1" noChangeArrowheads="1"/>
          </p:cNvSpPr>
          <p:nvPr>
            <p:ph type="sldNum" sz="quarter" idx="10"/>
          </p:nvPr>
        </p:nvSpPr>
        <p:spPr>
          <a:xfrm>
            <a:off x="10119245" y="6613142"/>
            <a:ext cx="1928293" cy="244857"/>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7" name="Rectangle 42">
            <a:extLst>
              <a:ext uri="{FF2B5EF4-FFF2-40B4-BE49-F238E27FC236}">
                <a16:creationId xmlns:a16="http://schemas.microsoft.com/office/drawing/2014/main" id="{C0A1A46A-9CB1-BCDD-1C8C-0E8C4EC6D63A}"/>
              </a:ext>
            </a:extLst>
          </p:cNvPr>
          <p:cNvSpPr>
            <a:spLocks noGrp="1" noChangeArrowheads="1"/>
          </p:cNvSpPr>
          <p:nvPr>
            <p:ph type="ftr" sz="quarter" idx="11"/>
          </p:nvPr>
        </p:nvSpPr>
        <p:spPr>
          <a:xfrm>
            <a:off x="2387600" y="6613143"/>
            <a:ext cx="7416800" cy="244856"/>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8" name="Rectangle 43">
            <a:extLst>
              <a:ext uri="{FF2B5EF4-FFF2-40B4-BE49-F238E27FC236}">
                <a16:creationId xmlns:a16="http://schemas.microsoft.com/office/drawing/2014/main" id="{D729B9CC-167D-3E6E-3646-EE06F591C091}"/>
              </a:ext>
            </a:extLst>
          </p:cNvPr>
          <p:cNvSpPr>
            <a:spLocks noGrp="1" noChangeArrowheads="1"/>
          </p:cNvSpPr>
          <p:nvPr>
            <p:ph type="dt" sz="half" idx="12"/>
          </p:nvPr>
        </p:nvSpPr>
        <p:spPr>
          <a:xfrm>
            <a:off x="128589" y="6613142"/>
            <a:ext cx="2047412" cy="244857"/>
          </a:xfrm>
          <a:prstGeom prst="rect">
            <a:avLst/>
          </a:prstGeom>
          <a:ln/>
        </p:spPr>
        <p:txBody>
          <a:bodyPr lIns="0"/>
          <a:lstStyle>
            <a:lvl1pPr>
              <a:defRPr sz="800">
                <a:solidFill>
                  <a:schemeClr val="tx2"/>
                </a:solidFill>
              </a:defRPr>
            </a:lvl1pPr>
          </a:lstStyle>
          <a:p>
            <a:pPr>
              <a:defRPr/>
            </a:pPr>
            <a:fld id="{EBDFAA15-4C06-4515-809D-22774AB9FA54}" type="datetime1">
              <a:rPr lang="de-DE" smtClean="0"/>
              <a:t>12.01.2026</a:t>
            </a:fld>
            <a:endParaRPr lang="de-DE" dirty="0"/>
          </a:p>
        </p:txBody>
      </p:sp>
      <p:sp>
        <p:nvSpPr>
          <p:cNvPr id="20" name="Textplatzhalter 7">
            <a:extLst>
              <a:ext uri="{FF2B5EF4-FFF2-40B4-BE49-F238E27FC236}">
                <a16:creationId xmlns:a16="http://schemas.microsoft.com/office/drawing/2014/main" id="{9858668B-CF56-F10D-D5BD-DA10074E08CA}"/>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accent1"/>
                </a:solidFill>
              </a:defRPr>
            </a:lvl1pPr>
          </a:lstStyle>
          <a:p>
            <a:pPr lvl="0"/>
            <a:r>
              <a:rPr lang="de-DE" dirty="0"/>
              <a:t>Folientitel</a:t>
            </a:r>
          </a:p>
        </p:txBody>
      </p:sp>
      <p:sp>
        <p:nvSpPr>
          <p:cNvPr id="29" name="Titel 1">
            <a:extLst>
              <a:ext uri="{FF2B5EF4-FFF2-40B4-BE49-F238E27FC236}">
                <a16:creationId xmlns:a16="http://schemas.microsoft.com/office/drawing/2014/main" id="{B989DF50-D8BD-3859-5983-B943E885C5AD}"/>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tx2"/>
                </a:solidFill>
              </a:defRPr>
            </a:lvl1pPr>
          </a:lstStyle>
          <a:p>
            <a:r>
              <a:rPr lang="de-DE" dirty="0"/>
              <a:t>Abschnittsbereich/Oberthema (optional)</a:t>
            </a:r>
          </a:p>
        </p:txBody>
      </p:sp>
      <p:sp>
        <p:nvSpPr>
          <p:cNvPr id="39" name="Textplatzhalter 2">
            <a:extLst>
              <a:ext uri="{FF2B5EF4-FFF2-40B4-BE49-F238E27FC236}">
                <a16:creationId xmlns:a16="http://schemas.microsoft.com/office/drawing/2014/main" id="{0DB6AFFA-B122-6E37-5796-608FC84C5539}"/>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grpSp>
        <p:nvGrpSpPr>
          <p:cNvPr id="47" name="Group 4">
            <a:extLst>
              <a:ext uri="{FF2B5EF4-FFF2-40B4-BE49-F238E27FC236}">
                <a16:creationId xmlns:a16="http://schemas.microsoft.com/office/drawing/2014/main" id="{E00CFC81-0E35-DF80-47E8-0085C53FC0AB}"/>
              </a:ext>
            </a:extLst>
          </p:cNvPr>
          <p:cNvGrpSpPr>
            <a:grpSpLocks noChangeAspect="1"/>
          </p:cNvGrpSpPr>
          <p:nvPr userDrawn="1"/>
        </p:nvGrpSpPr>
        <p:grpSpPr bwMode="auto">
          <a:xfrm>
            <a:off x="11576050" y="71438"/>
            <a:ext cx="539750" cy="541337"/>
            <a:chOff x="7292" y="45"/>
            <a:chExt cx="340" cy="341"/>
          </a:xfrm>
        </p:grpSpPr>
        <p:sp>
          <p:nvSpPr>
            <p:cNvPr id="48" name="AutoShape 3">
              <a:extLst>
                <a:ext uri="{FF2B5EF4-FFF2-40B4-BE49-F238E27FC236}">
                  <a16:creationId xmlns:a16="http://schemas.microsoft.com/office/drawing/2014/main" id="{2E59F768-99ED-7EE6-12CC-673E44FD7605}"/>
                </a:ext>
              </a:extLst>
            </p:cNvPr>
            <p:cNvSpPr>
              <a:spLocks noChangeAspect="1" noChangeArrowheads="1" noTextEdit="1"/>
            </p:cNvSpPr>
            <p:nvPr userDrawn="1"/>
          </p:nvSpPr>
          <p:spPr bwMode="auto">
            <a:xfrm>
              <a:off x="7292" y="45"/>
              <a:ext cx="340"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Rectangle 5">
              <a:extLst>
                <a:ext uri="{FF2B5EF4-FFF2-40B4-BE49-F238E27FC236}">
                  <a16:creationId xmlns:a16="http://schemas.microsoft.com/office/drawing/2014/main" id="{85D41A9C-4B56-FECD-172C-1E77AC472538}"/>
                </a:ext>
              </a:extLst>
            </p:cNvPr>
            <p:cNvSpPr>
              <a:spLocks noChangeArrowheads="1"/>
            </p:cNvSpPr>
            <p:nvPr userDrawn="1"/>
          </p:nvSpPr>
          <p:spPr bwMode="auto">
            <a:xfrm>
              <a:off x="7292" y="45"/>
              <a:ext cx="340" cy="341"/>
            </a:xfrm>
            <a:prstGeom prst="rect">
              <a:avLst/>
            </a:prstGeom>
            <a:solidFill>
              <a:srgbClr val="A1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6">
              <a:extLst>
                <a:ext uri="{FF2B5EF4-FFF2-40B4-BE49-F238E27FC236}">
                  <a16:creationId xmlns:a16="http://schemas.microsoft.com/office/drawing/2014/main" id="{CB8F605A-20AC-6CE2-AEA5-03A485DA6004}"/>
                </a:ext>
              </a:extLst>
            </p:cNvPr>
            <p:cNvSpPr>
              <a:spLocks noEditPoints="1"/>
            </p:cNvSpPr>
            <p:nvPr userDrawn="1"/>
          </p:nvSpPr>
          <p:spPr bwMode="auto">
            <a:xfrm>
              <a:off x="7325" y="253"/>
              <a:ext cx="40" cy="51"/>
            </a:xfrm>
            <a:custGeom>
              <a:avLst/>
              <a:gdLst>
                <a:gd name="T0" fmla="*/ 24 w 44"/>
                <a:gd name="T1" fmla="*/ 18 h 56"/>
                <a:gd name="T2" fmla="*/ 32 w 44"/>
                <a:gd name="T3" fmla="*/ 14 h 56"/>
                <a:gd name="T4" fmla="*/ 23 w 44"/>
                <a:gd name="T5" fmla="*/ 5 h 56"/>
                <a:gd name="T6" fmla="*/ 11 w 44"/>
                <a:gd name="T7" fmla="*/ 18 h 56"/>
                <a:gd name="T8" fmla="*/ 24 w 44"/>
                <a:gd name="T9" fmla="*/ 18 h 56"/>
                <a:gd name="T10" fmla="*/ 44 w 44"/>
                <a:gd name="T11" fmla="*/ 41 h 56"/>
                <a:gd name="T12" fmla="*/ 22 w 44"/>
                <a:gd name="T13" fmla="*/ 56 h 56"/>
                <a:gd name="T14" fmla="*/ 0 w 44"/>
                <a:gd name="T15" fmla="*/ 29 h 56"/>
                <a:gd name="T16" fmla="*/ 25 w 44"/>
                <a:gd name="T17" fmla="*/ 0 h 56"/>
                <a:gd name="T18" fmla="*/ 44 w 44"/>
                <a:gd name="T19" fmla="*/ 21 h 56"/>
                <a:gd name="T20" fmla="*/ 42 w 44"/>
                <a:gd name="T21" fmla="*/ 22 h 56"/>
                <a:gd name="T22" fmla="*/ 11 w 44"/>
                <a:gd name="T23" fmla="*/ 22 h 56"/>
                <a:gd name="T24" fmla="*/ 29 w 44"/>
                <a:gd name="T25" fmla="*/ 45 h 56"/>
                <a:gd name="T26" fmla="*/ 43 w 44"/>
                <a:gd name="T27" fmla="*/ 39 h 56"/>
                <a:gd name="T28" fmla="*/ 44 w 44"/>
                <a:gd name="T2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56">
                  <a:moveTo>
                    <a:pt x="24" y="18"/>
                  </a:moveTo>
                  <a:cubicBezTo>
                    <a:pt x="31" y="18"/>
                    <a:pt x="32" y="18"/>
                    <a:pt x="32" y="14"/>
                  </a:cubicBezTo>
                  <a:cubicBezTo>
                    <a:pt x="32" y="10"/>
                    <a:pt x="29" y="5"/>
                    <a:pt x="23" y="5"/>
                  </a:cubicBezTo>
                  <a:cubicBezTo>
                    <a:pt x="16" y="5"/>
                    <a:pt x="12" y="11"/>
                    <a:pt x="11" y="18"/>
                  </a:cubicBezTo>
                  <a:lnTo>
                    <a:pt x="24" y="18"/>
                  </a:lnTo>
                  <a:close/>
                  <a:moveTo>
                    <a:pt x="44" y="41"/>
                  </a:moveTo>
                  <a:cubicBezTo>
                    <a:pt x="40" y="49"/>
                    <a:pt x="32" y="56"/>
                    <a:pt x="22" y="56"/>
                  </a:cubicBezTo>
                  <a:cubicBezTo>
                    <a:pt x="8" y="56"/>
                    <a:pt x="0" y="42"/>
                    <a:pt x="0" y="29"/>
                  </a:cubicBezTo>
                  <a:cubicBezTo>
                    <a:pt x="0" y="15"/>
                    <a:pt x="10" y="0"/>
                    <a:pt x="25" y="0"/>
                  </a:cubicBezTo>
                  <a:cubicBezTo>
                    <a:pt x="37" y="0"/>
                    <a:pt x="44" y="9"/>
                    <a:pt x="44" y="21"/>
                  </a:cubicBezTo>
                  <a:cubicBezTo>
                    <a:pt x="42" y="22"/>
                    <a:pt x="42" y="22"/>
                    <a:pt x="42" y="22"/>
                  </a:cubicBezTo>
                  <a:cubicBezTo>
                    <a:pt x="11" y="22"/>
                    <a:pt x="11" y="22"/>
                    <a:pt x="11" y="22"/>
                  </a:cubicBezTo>
                  <a:cubicBezTo>
                    <a:pt x="11" y="34"/>
                    <a:pt x="16" y="45"/>
                    <a:pt x="29" y="45"/>
                  </a:cubicBezTo>
                  <a:cubicBezTo>
                    <a:pt x="34" y="45"/>
                    <a:pt x="39" y="43"/>
                    <a:pt x="43" y="39"/>
                  </a:cubicBezTo>
                  <a:lnTo>
                    <a:pt x="44"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Freeform 7">
              <a:extLst>
                <a:ext uri="{FF2B5EF4-FFF2-40B4-BE49-F238E27FC236}">
                  <a16:creationId xmlns:a16="http://schemas.microsoft.com/office/drawing/2014/main" id="{96E6FE8C-F6B3-E869-0081-7E86F321FDAB}"/>
                </a:ext>
              </a:extLst>
            </p:cNvPr>
            <p:cNvSpPr>
              <a:spLocks/>
            </p:cNvSpPr>
            <p:nvPr userDrawn="1"/>
          </p:nvSpPr>
          <p:spPr bwMode="auto">
            <a:xfrm>
              <a:off x="7369" y="253"/>
              <a:ext cx="53" cy="51"/>
            </a:xfrm>
            <a:custGeom>
              <a:avLst/>
              <a:gdLst>
                <a:gd name="T0" fmla="*/ 7 w 59"/>
                <a:gd name="T1" fmla="*/ 11 h 56"/>
                <a:gd name="T2" fmla="*/ 5 w 59"/>
                <a:gd name="T3" fmla="*/ 8 h 56"/>
                <a:gd name="T4" fmla="*/ 0 w 59"/>
                <a:gd name="T5" fmla="*/ 6 h 56"/>
                <a:gd name="T6" fmla="*/ 0 w 59"/>
                <a:gd name="T7" fmla="*/ 4 h 56"/>
                <a:gd name="T8" fmla="*/ 19 w 59"/>
                <a:gd name="T9" fmla="*/ 0 h 56"/>
                <a:gd name="T10" fmla="*/ 21 w 59"/>
                <a:gd name="T11" fmla="*/ 1 h 56"/>
                <a:gd name="T12" fmla="*/ 20 w 59"/>
                <a:gd name="T13" fmla="*/ 11 h 56"/>
                <a:gd name="T14" fmla="*/ 20 w 59"/>
                <a:gd name="T15" fmla="*/ 37 h 56"/>
                <a:gd name="T16" fmla="*/ 29 w 59"/>
                <a:gd name="T17" fmla="*/ 46 h 56"/>
                <a:gd name="T18" fmla="*/ 39 w 59"/>
                <a:gd name="T19" fmla="*/ 42 h 56"/>
                <a:gd name="T20" fmla="*/ 39 w 59"/>
                <a:gd name="T21" fmla="*/ 12 h 56"/>
                <a:gd name="T22" fmla="*/ 37 w 59"/>
                <a:gd name="T23" fmla="*/ 8 h 56"/>
                <a:gd name="T24" fmla="*/ 31 w 59"/>
                <a:gd name="T25" fmla="*/ 6 h 56"/>
                <a:gd name="T26" fmla="*/ 31 w 59"/>
                <a:gd name="T27" fmla="*/ 4 h 56"/>
                <a:gd name="T28" fmla="*/ 52 w 59"/>
                <a:gd name="T29" fmla="*/ 0 h 56"/>
                <a:gd name="T30" fmla="*/ 53 w 59"/>
                <a:gd name="T31" fmla="*/ 1 h 56"/>
                <a:gd name="T32" fmla="*/ 52 w 59"/>
                <a:gd name="T33" fmla="*/ 11 h 56"/>
                <a:gd name="T34" fmla="*/ 52 w 59"/>
                <a:gd name="T35" fmla="*/ 44 h 56"/>
                <a:gd name="T36" fmla="*/ 55 w 59"/>
                <a:gd name="T37" fmla="*/ 49 h 56"/>
                <a:gd name="T38" fmla="*/ 59 w 59"/>
                <a:gd name="T39" fmla="*/ 49 h 56"/>
                <a:gd name="T40" fmla="*/ 59 w 59"/>
                <a:gd name="T41" fmla="*/ 51 h 56"/>
                <a:gd name="T42" fmla="*/ 41 w 59"/>
                <a:gd name="T43" fmla="*/ 56 h 56"/>
                <a:gd name="T44" fmla="*/ 39 w 59"/>
                <a:gd name="T45" fmla="*/ 55 h 56"/>
                <a:gd name="T46" fmla="*/ 39 w 59"/>
                <a:gd name="T47" fmla="*/ 46 h 56"/>
                <a:gd name="T48" fmla="*/ 21 w 59"/>
                <a:gd name="T49" fmla="*/ 56 h 56"/>
                <a:gd name="T50" fmla="*/ 7 w 59"/>
                <a:gd name="T51" fmla="*/ 42 h 56"/>
                <a:gd name="T52" fmla="*/ 7 w 59"/>
                <a:gd name="T53"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6">
                  <a:moveTo>
                    <a:pt x="7" y="11"/>
                  </a:moveTo>
                  <a:cubicBezTo>
                    <a:pt x="7" y="9"/>
                    <a:pt x="7" y="8"/>
                    <a:pt x="5" y="8"/>
                  </a:cubicBezTo>
                  <a:cubicBezTo>
                    <a:pt x="0" y="6"/>
                    <a:pt x="0" y="6"/>
                    <a:pt x="0" y="6"/>
                  </a:cubicBezTo>
                  <a:cubicBezTo>
                    <a:pt x="0" y="4"/>
                    <a:pt x="0" y="4"/>
                    <a:pt x="0" y="4"/>
                  </a:cubicBezTo>
                  <a:cubicBezTo>
                    <a:pt x="6" y="3"/>
                    <a:pt x="14" y="2"/>
                    <a:pt x="19" y="0"/>
                  </a:cubicBezTo>
                  <a:cubicBezTo>
                    <a:pt x="21" y="1"/>
                    <a:pt x="21" y="1"/>
                    <a:pt x="21" y="1"/>
                  </a:cubicBezTo>
                  <a:cubicBezTo>
                    <a:pt x="20" y="4"/>
                    <a:pt x="20" y="8"/>
                    <a:pt x="20" y="11"/>
                  </a:cubicBezTo>
                  <a:cubicBezTo>
                    <a:pt x="20" y="37"/>
                    <a:pt x="20" y="37"/>
                    <a:pt x="20" y="37"/>
                  </a:cubicBezTo>
                  <a:cubicBezTo>
                    <a:pt x="20" y="44"/>
                    <a:pt x="23" y="46"/>
                    <a:pt x="29" y="46"/>
                  </a:cubicBezTo>
                  <a:cubicBezTo>
                    <a:pt x="33" y="46"/>
                    <a:pt x="37" y="44"/>
                    <a:pt x="39" y="42"/>
                  </a:cubicBezTo>
                  <a:cubicBezTo>
                    <a:pt x="39" y="12"/>
                    <a:pt x="39" y="12"/>
                    <a:pt x="39" y="12"/>
                  </a:cubicBezTo>
                  <a:cubicBezTo>
                    <a:pt x="39" y="10"/>
                    <a:pt x="39" y="9"/>
                    <a:pt x="37" y="8"/>
                  </a:cubicBezTo>
                  <a:cubicBezTo>
                    <a:pt x="31" y="6"/>
                    <a:pt x="31" y="6"/>
                    <a:pt x="31" y="6"/>
                  </a:cubicBezTo>
                  <a:cubicBezTo>
                    <a:pt x="31" y="4"/>
                    <a:pt x="31" y="4"/>
                    <a:pt x="31" y="4"/>
                  </a:cubicBezTo>
                  <a:cubicBezTo>
                    <a:pt x="37" y="3"/>
                    <a:pt x="46" y="3"/>
                    <a:pt x="52" y="0"/>
                  </a:cubicBezTo>
                  <a:cubicBezTo>
                    <a:pt x="53" y="1"/>
                    <a:pt x="53" y="1"/>
                    <a:pt x="53" y="1"/>
                  </a:cubicBezTo>
                  <a:cubicBezTo>
                    <a:pt x="52" y="4"/>
                    <a:pt x="52" y="8"/>
                    <a:pt x="52" y="11"/>
                  </a:cubicBezTo>
                  <a:cubicBezTo>
                    <a:pt x="52" y="44"/>
                    <a:pt x="52" y="44"/>
                    <a:pt x="52" y="44"/>
                  </a:cubicBezTo>
                  <a:cubicBezTo>
                    <a:pt x="52" y="48"/>
                    <a:pt x="53" y="49"/>
                    <a:pt x="55" y="49"/>
                  </a:cubicBezTo>
                  <a:cubicBezTo>
                    <a:pt x="59" y="49"/>
                    <a:pt x="59" y="49"/>
                    <a:pt x="59" y="49"/>
                  </a:cubicBezTo>
                  <a:cubicBezTo>
                    <a:pt x="59" y="51"/>
                    <a:pt x="59" y="51"/>
                    <a:pt x="59" y="51"/>
                  </a:cubicBezTo>
                  <a:cubicBezTo>
                    <a:pt x="53" y="52"/>
                    <a:pt x="46" y="53"/>
                    <a:pt x="41" y="56"/>
                  </a:cubicBezTo>
                  <a:cubicBezTo>
                    <a:pt x="39" y="55"/>
                    <a:pt x="39" y="55"/>
                    <a:pt x="39" y="55"/>
                  </a:cubicBezTo>
                  <a:cubicBezTo>
                    <a:pt x="39" y="46"/>
                    <a:pt x="39" y="46"/>
                    <a:pt x="39" y="46"/>
                  </a:cubicBezTo>
                  <a:cubicBezTo>
                    <a:pt x="34" y="51"/>
                    <a:pt x="28" y="56"/>
                    <a:pt x="21" y="56"/>
                  </a:cubicBezTo>
                  <a:cubicBezTo>
                    <a:pt x="11" y="56"/>
                    <a:pt x="7" y="50"/>
                    <a:pt x="7" y="42"/>
                  </a:cubicBezTo>
                  <a:lnTo>
                    <a:pt x="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Freeform 8">
              <a:extLst>
                <a:ext uri="{FF2B5EF4-FFF2-40B4-BE49-F238E27FC236}">
                  <a16:creationId xmlns:a16="http://schemas.microsoft.com/office/drawing/2014/main" id="{A78DA7EF-C7DC-DAD4-31BB-EC42F7BDA37E}"/>
                </a:ext>
              </a:extLst>
            </p:cNvPr>
            <p:cNvSpPr>
              <a:spLocks/>
            </p:cNvSpPr>
            <p:nvPr userDrawn="1"/>
          </p:nvSpPr>
          <p:spPr bwMode="auto">
            <a:xfrm>
              <a:off x="7428" y="223"/>
              <a:ext cx="35" cy="79"/>
            </a:xfrm>
            <a:custGeom>
              <a:avLst/>
              <a:gdLst>
                <a:gd name="T0" fmla="*/ 21 w 39"/>
                <a:gd name="T1" fmla="*/ 80 h 88"/>
                <a:gd name="T2" fmla="*/ 30 w 39"/>
                <a:gd name="T3" fmla="*/ 84 h 88"/>
                <a:gd name="T4" fmla="*/ 32 w 39"/>
                <a:gd name="T5" fmla="*/ 84 h 88"/>
                <a:gd name="T6" fmla="*/ 32 w 39"/>
                <a:gd name="T7" fmla="*/ 88 h 88"/>
                <a:gd name="T8" fmla="*/ 15 w 39"/>
                <a:gd name="T9" fmla="*/ 87 h 88"/>
                <a:gd name="T10" fmla="*/ 0 w 39"/>
                <a:gd name="T11" fmla="*/ 88 h 88"/>
                <a:gd name="T12" fmla="*/ 0 w 39"/>
                <a:gd name="T13" fmla="*/ 84 h 88"/>
                <a:gd name="T14" fmla="*/ 3 w 39"/>
                <a:gd name="T15" fmla="*/ 84 h 88"/>
                <a:gd name="T16" fmla="*/ 8 w 39"/>
                <a:gd name="T17" fmla="*/ 80 h 88"/>
                <a:gd name="T18" fmla="*/ 8 w 39"/>
                <a:gd name="T19" fmla="*/ 43 h 88"/>
                <a:gd name="T20" fmla="*/ 0 w 39"/>
                <a:gd name="T21" fmla="*/ 43 h 88"/>
                <a:gd name="T22" fmla="*/ 0 w 39"/>
                <a:gd name="T23" fmla="*/ 40 h 88"/>
                <a:gd name="T24" fmla="*/ 8 w 39"/>
                <a:gd name="T25" fmla="*/ 36 h 88"/>
                <a:gd name="T26" fmla="*/ 8 w 39"/>
                <a:gd name="T27" fmla="*/ 28 h 88"/>
                <a:gd name="T28" fmla="*/ 18 w 39"/>
                <a:gd name="T29" fmla="*/ 8 h 88"/>
                <a:gd name="T30" fmla="*/ 31 w 39"/>
                <a:gd name="T31" fmla="*/ 0 h 88"/>
                <a:gd name="T32" fmla="*/ 39 w 39"/>
                <a:gd name="T33" fmla="*/ 7 h 88"/>
                <a:gd name="T34" fmla="*/ 33 w 39"/>
                <a:gd name="T35" fmla="*/ 13 h 88"/>
                <a:gd name="T36" fmla="*/ 26 w 39"/>
                <a:gd name="T37" fmla="*/ 8 h 88"/>
                <a:gd name="T38" fmla="*/ 21 w 39"/>
                <a:gd name="T39" fmla="*/ 15 h 88"/>
                <a:gd name="T40" fmla="*/ 21 w 39"/>
                <a:gd name="T41" fmla="*/ 36 h 88"/>
                <a:gd name="T42" fmla="*/ 34 w 39"/>
                <a:gd name="T43" fmla="*/ 36 h 88"/>
                <a:gd name="T44" fmla="*/ 34 w 39"/>
                <a:gd name="T45" fmla="*/ 43 h 88"/>
                <a:gd name="T46" fmla="*/ 21 w 39"/>
                <a:gd name="T47" fmla="*/ 43 h 88"/>
                <a:gd name="T48" fmla="*/ 21 w 39"/>
                <a:gd name="T4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88">
                  <a:moveTo>
                    <a:pt x="21" y="80"/>
                  </a:moveTo>
                  <a:cubicBezTo>
                    <a:pt x="21" y="84"/>
                    <a:pt x="23" y="84"/>
                    <a:pt x="30" y="84"/>
                  </a:cubicBezTo>
                  <a:cubicBezTo>
                    <a:pt x="32" y="84"/>
                    <a:pt x="32" y="84"/>
                    <a:pt x="32" y="84"/>
                  </a:cubicBezTo>
                  <a:cubicBezTo>
                    <a:pt x="32" y="88"/>
                    <a:pt x="32" y="88"/>
                    <a:pt x="32" y="88"/>
                  </a:cubicBezTo>
                  <a:cubicBezTo>
                    <a:pt x="26" y="88"/>
                    <a:pt x="20" y="87"/>
                    <a:pt x="15" y="87"/>
                  </a:cubicBezTo>
                  <a:cubicBezTo>
                    <a:pt x="10" y="87"/>
                    <a:pt x="5" y="88"/>
                    <a:pt x="0" y="88"/>
                  </a:cubicBezTo>
                  <a:cubicBezTo>
                    <a:pt x="0" y="84"/>
                    <a:pt x="0" y="84"/>
                    <a:pt x="0" y="84"/>
                  </a:cubicBezTo>
                  <a:cubicBezTo>
                    <a:pt x="3" y="84"/>
                    <a:pt x="3" y="84"/>
                    <a:pt x="3" y="84"/>
                  </a:cubicBezTo>
                  <a:cubicBezTo>
                    <a:pt x="7" y="84"/>
                    <a:pt x="8" y="84"/>
                    <a:pt x="8" y="80"/>
                  </a:cubicBezTo>
                  <a:cubicBezTo>
                    <a:pt x="8" y="43"/>
                    <a:pt x="8" y="43"/>
                    <a:pt x="8" y="43"/>
                  </a:cubicBezTo>
                  <a:cubicBezTo>
                    <a:pt x="0" y="43"/>
                    <a:pt x="0" y="43"/>
                    <a:pt x="0" y="43"/>
                  </a:cubicBezTo>
                  <a:cubicBezTo>
                    <a:pt x="0" y="40"/>
                    <a:pt x="0" y="40"/>
                    <a:pt x="0" y="40"/>
                  </a:cubicBezTo>
                  <a:cubicBezTo>
                    <a:pt x="3" y="39"/>
                    <a:pt x="6" y="38"/>
                    <a:pt x="8" y="36"/>
                  </a:cubicBezTo>
                  <a:cubicBezTo>
                    <a:pt x="8" y="28"/>
                    <a:pt x="8" y="28"/>
                    <a:pt x="8" y="28"/>
                  </a:cubicBezTo>
                  <a:cubicBezTo>
                    <a:pt x="8" y="20"/>
                    <a:pt x="12" y="13"/>
                    <a:pt x="18" y="8"/>
                  </a:cubicBezTo>
                  <a:cubicBezTo>
                    <a:pt x="23" y="2"/>
                    <a:pt x="27" y="0"/>
                    <a:pt x="31" y="0"/>
                  </a:cubicBezTo>
                  <a:cubicBezTo>
                    <a:pt x="36" y="0"/>
                    <a:pt x="39" y="2"/>
                    <a:pt x="39" y="7"/>
                  </a:cubicBezTo>
                  <a:cubicBezTo>
                    <a:pt x="39" y="10"/>
                    <a:pt x="37" y="13"/>
                    <a:pt x="33" y="13"/>
                  </a:cubicBezTo>
                  <a:cubicBezTo>
                    <a:pt x="30" y="13"/>
                    <a:pt x="30" y="8"/>
                    <a:pt x="26" y="8"/>
                  </a:cubicBezTo>
                  <a:cubicBezTo>
                    <a:pt x="22" y="8"/>
                    <a:pt x="21" y="11"/>
                    <a:pt x="21" y="15"/>
                  </a:cubicBezTo>
                  <a:cubicBezTo>
                    <a:pt x="21" y="36"/>
                    <a:pt x="21" y="36"/>
                    <a:pt x="21" y="36"/>
                  </a:cubicBezTo>
                  <a:cubicBezTo>
                    <a:pt x="34" y="36"/>
                    <a:pt x="34" y="36"/>
                    <a:pt x="34" y="36"/>
                  </a:cubicBezTo>
                  <a:cubicBezTo>
                    <a:pt x="34" y="43"/>
                    <a:pt x="34" y="43"/>
                    <a:pt x="34" y="43"/>
                  </a:cubicBezTo>
                  <a:cubicBezTo>
                    <a:pt x="21" y="43"/>
                    <a:pt x="21" y="43"/>
                    <a:pt x="21" y="43"/>
                  </a:cubicBezTo>
                  <a:lnTo>
                    <a:pt x="21"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9">
              <a:extLst>
                <a:ext uri="{FF2B5EF4-FFF2-40B4-BE49-F238E27FC236}">
                  <a16:creationId xmlns:a16="http://schemas.microsoft.com/office/drawing/2014/main" id="{07647943-9C8D-6D1E-7F36-35BE781BD72C}"/>
                </a:ext>
              </a:extLst>
            </p:cNvPr>
            <p:cNvSpPr>
              <a:spLocks noEditPoints="1"/>
            </p:cNvSpPr>
            <p:nvPr userDrawn="1"/>
          </p:nvSpPr>
          <p:spPr bwMode="auto">
            <a:xfrm>
              <a:off x="7462" y="253"/>
              <a:ext cx="50" cy="51"/>
            </a:xfrm>
            <a:custGeom>
              <a:avLst/>
              <a:gdLst>
                <a:gd name="T0" fmla="*/ 14 w 56"/>
                <a:gd name="T1" fmla="*/ 28 h 56"/>
                <a:gd name="T2" fmla="*/ 29 w 56"/>
                <a:gd name="T3" fmla="*/ 51 h 56"/>
                <a:gd name="T4" fmla="*/ 42 w 56"/>
                <a:gd name="T5" fmla="*/ 30 h 56"/>
                <a:gd name="T6" fmla="*/ 28 w 56"/>
                <a:gd name="T7" fmla="*/ 4 h 56"/>
                <a:gd name="T8" fmla="*/ 14 w 56"/>
                <a:gd name="T9" fmla="*/ 28 h 56"/>
                <a:gd name="T10" fmla="*/ 28 w 56"/>
                <a:gd name="T11" fmla="*/ 0 h 56"/>
                <a:gd name="T12" fmla="*/ 56 w 56"/>
                <a:gd name="T13" fmla="*/ 27 h 56"/>
                <a:gd name="T14" fmla="*/ 28 w 56"/>
                <a:gd name="T15" fmla="*/ 56 h 56"/>
                <a:gd name="T16" fmla="*/ 0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14" y="28"/>
                  </a:moveTo>
                  <a:cubicBezTo>
                    <a:pt x="14" y="38"/>
                    <a:pt x="17" y="51"/>
                    <a:pt x="29" y="51"/>
                  </a:cubicBezTo>
                  <a:cubicBezTo>
                    <a:pt x="39" y="51"/>
                    <a:pt x="42" y="40"/>
                    <a:pt x="42" y="30"/>
                  </a:cubicBezTo>
                  <a:cubicBezTo>
                    <a:pt x="42" y="22"/>
                    <a:pt x="39" y="4"/>
                    <a:pt x="28" y="4"/>
                  </a:cubicBezTo>
                  <a:cubicBezTo>
                    <a:pt x="15" y="4"/>
                    <a:pt x="14" y="19"/>
                    <a:pt x="14" y="28"/>
                  </a:cubicBezTo>
                  <a:moveTo>
                    <a:pt x="28" y="0"/>
                  </a:moveTo>
                  <a:cubicBezTo>
                    <a:pt x="45" y="0"/>
                    <a:pt x="56" y="11"/>
                    <a:pt x="56" y="27"/>
                  </a:cubicBezTo>
                  <a:cubicBezTo>
                    <a:pt x="56" y="43"/>
                    <a:pt x="43" y="56"/>
                    <a:pt x="28" y="56"/>
                  </a:cubicBezTo>
                  <a:cubicBezTo>
                    <a:pt x="12" y="56"/>
                    <a:pt x="0" y="44"/>
                    <a:pt x="0" y="28"/>
                  </a:cubicBezTo>
                  <a:cubicBezTo>
                    <a:pt x="0" y="12"/>
                    <a:pt x="12" y="0"/>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Freeform 10">
              <a:extLst>
                <a:ext uri="{FF2B5EF4-FFF2-40B4-BE49-F238E27FC236}">
                  <a16:creationId xmlns:a16="http://schemas.microsoft.com/office/drawing/2014/main" id="{50EECBF6-6CD7-0923-9308-B234F278BC30}"/>
                </a:ext>
              </a:extLst>
            </p:cNvPr>
            <p:cNvSpPr>
              <a:spLocks/>
            </p:cNvSpPr>
            <p:nvPr userDrawn="1"/>
          </p:nvSpPr>
          <p:spPr bwMode="auto">
            <a:xfrm>
              <a:off x="7516" y="253"/>
              <a:ext cx="82" cy="49"/>
            </a:xfrm>
            <a:custGeom>
              <a:avLst/>
              <a:gdLst>
                <a:gd name="T0" fmla="*/ 0 w 91"/>
                <a:gd name="T1" fmla="*/ 50 h 54"/>
                <a:gd name="T2" fmla="*/ 1 w 91"/>
                <a:gd name="T3" fmla="*/ 50 h 54"/>
                <a:gd name="T4" fmla="*/ 7 w 91"/>
                <a:gd name="T5" fmla="*/ 47 h 54"/>
                <a:gd name="T6" fmla="*/ 7 w 91"/>
                <a:gd name="T7" fmla="*/ 14 h 54"/>
                <a:gd name="T8" fmla="*/ 4 w 91"/>
                <a:gd name="T9" fmla="*/ 11 h 54"/>
                <a:gd name="T10" fmla="*/ 0 w 91"/>
                <a:gd name="T11" fmla="*/ 10 h 54"/>
                <a:gd name="T12" fmla="*/ 0 w 91"/>
                <a:gd name="T13" fmla="*/ 7 h 54"/>
                <a:gd name="T14" fmla="*/ 11 w 91"/>
                <a:gd name="T15" fmla="*/ 4 h 54"/>
                <a:gd name="T16" fmla="*/ 19 w 91"/>
                <a:gd name="T17" fmla="*/ 0 h 54"/>
                <a:gd name="T18" fmla="*/ 20 w 91"/>
                <a:gd name="T19" fmla="*/ 1 h 54"/>
                <a:gd name="T20" fmla="*/ 20 w 91"/>
                <a:gd name="T21" fmla="*/ 9 h 54"/>
                <a:gd name="T22" fmla="*/ 38 w 91"/>
                <a:gd name="T23" fmla="*/ 0 h 54"/>
                <a:gd name="T24" fmla="*/ 51 w 91"/>
                <a:gd name="T25" fmla="*/ 9 h 54"/>
                <a:gd name="T26" fmla="*/ 70 w 91"/>
                <a:gd name="T27" fmla="*/ 0 h 54"/>
                <a:gd name="T28" fmla="*/ 85 w 91"/>
                <a:gd name="T29" fmla="*/ 15 h 54"/>
                <a:gd name="T30" fmla="*/ 85 w 91"/>
                <a:gd name="T31" fmla="*/ 47 h 54"/>
                <a:gd name="T32" fmla="*/ 90 w 91"/>
                <a:gd name="T33" fmla="*/ 51 h 54"/>
                <a:gd name="T34" fmla="*/ 91 w 91"/>
                <a:gd name="T35" fmla="*/ 51 h 54"/>
                <a:gd name="T36" fmla="*/ 91 w 91"/>
                <a:gd name="T37" fmla="*/ 54 h 54"/>
                <a:gd name="T38" fmla="*/ 78 w 91"/>
                <a:gd name="T39" fmla="*/ 53 h 54"/>
                <a:gd name="T40" fmla="*/ 65 w 91"/>
                <a:gd name="T41" fmla="*/ 54 h 54"/>
                <a:gd name="T42" fmla="*/ 65 w 91"/>
                <a:gd name="T43" fmla="*/ 50 h 54"/>
                <a:gd name="T44" fmla="*/ 66 w 91"/>
                <a:gd name="T45" fmla="*/ 50 h 54"/>
                <a:gd name="T46" fmla="*/ 72 w 91"/>
                <a:gd name="T47" fmla="*/ 47 h 54"/>
                <a:gd name="T48" fmla="*/ 72 w 91"/>
                <a:gd name="T49" fmla="*/ 18 h 54"/>
                <a:gd name="T50" fmla="*/ 63 w 91"/>
                <a:gd name="T51" fmla="*/ 9 h 54"/>
                <a:gd name="T52" fmla="*/ 52 w 91"/>
                <a:gd name="T53" fmla="*/ 12 h 54"/>
                <a:gd name="T54" fmla="*/ 52 w 91"/>
                <a:gd name="T55" fmla="*/ 47 h 54"/>
                <a:gd name="T56" fmla="*/ 58 w 91"/>
                <a:gd name="T57" fmla="*/ 50 h 54"/>
                <a:gd name="T58" fmla="*/ 59 w 91"/>
                <a:gd name="T59" fmla="*/ 50 h 54"/>
                <a:gd name="T60" fmla="*/ 59 w 91"/>
                <a:gd name="T61" fmla="*/ 54 h 54"/>
                <a:gd name="T62" fmla="*/ 46 w 91"/>
                <a:gd name="T63" fmla="*/ 53 h 54"/>
                <a:gd name="T64" fmla="*/ 32 w 91"/>
                <a:gd name="T65" fmla="*/ 54 h 54"/>
                <a:gd name="T66" fmla="*/ 32 w 91"/>
                <a:gd name="T67" fmla="*/ 50 h 54"/>
                <a:gd name="T68" fmla="*/ 34 w 91"/>
                <a:gd name="T69" fmla="*/ 50 h 54"/>
                <a:gd name="T70" fmla="*/ 39 w 91"/>
                <a:gd name="T71" fmla="*/ 47 h 54"/>
                <a:gd name="T72" fmla="*/ 39 w 91"/>
                <a:gd name="T73" fmla="*/ 18 h 54"/>
                <a:gd name="T74" fmla="*/ 30 w 91"/>
                <a:gd name="T75" fmla="*/ 9 h 54"/>
                <a:gd name="T76" fmla="*/ 20 w 91"/>
                <a:gd name="T77" fmla="*/ 13 h 54"/>
                <a:gd name="T78" fmla="*/ 20 w 91"/>
                <a:gd name="T79" fmla="*/ 47 h 54"/>
                <a:gd name="T80" fmla="*/ 26 w 91"/>
                <a:gd name="T81" fmla="*/ 50 h 54"/>
                <a:gd name="T82" fmla="*/ 27 w 91"/>
                <a:gd name="T83" fmla="*/ 50 h 54"/>
                <a:gd name="T84" fmla="*/ 27 w 91"/>
                <a:gd name="T85" fmla="*/ 54 h 54"/>
                <a:gd name="T86" fmla="*/ 14 w 91"/>
                <a:gd name="T87" fmla="*/ 53 h 54"/>
                <a:gd name="T88" fmla="*/ 0 w 91"/>
                <a:gd name="T89" fmla="*/ 54 h 54"/>
                <a:gd name="T90" fmla="*/ 0 w 91"/>
                <a:gd name="T9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54">
                  <a:moveTo>
                    <a:pt x="0" y="50"/>
                  </a:moveTo>
                  <a:cubicBezTo>
                    <a:pt x="1" y="50"/>
                    <a:pt x="1" y="50"/>
                    <a:pt x="1" y="50"/>
                  </a:cubicBezTo>
                  <a:cubicBezTo>
                    <a:pt x="4" y="50"/>
                    <a:pt x="7" y="50"/>
                    <a:pt x="7" y="47"/>
                  </a:cubicBezTo>
                  <a:cubicBezTo>
                    <a:pt x="7" y="14"/>
                    <a:pt x="7" y="14"/>
                    <a:pt x="7" y="14"/>
                  </a:cubicBezTo>
                  <a:cubicBezTo>
                    <a:pt x="7" y="12"/>
                    <a:pt x="7" y="12"/>
                    <a:pt x="4" y="11"/>
                  </a:cubicBezTo>
                  <a:cubicBezTo>
                    <a:pt x="3" y="11"/>
                    <a:pt x="2" y="10"/>
                    <a:pt x="0" y="10"/>
                  </a:cubicBezTo>
                  <a:cubicBezTo>
                    <a:pt x="0" y="7"/>
                    <a:pt x="0" y="7"/>
                    <a:pt x="0" y="7"/>
                  </a:cubicBezTo>
                  <a:cubicBezTo>
                    <a:pt x="4" y="6"/>
                    <a:pt x="8" y="5"/>
                    <a:pt x="11" y="4"/>
                  </a:cubicBezTo>
                  <a:cubicBezTo>
                    <a:pt x="13" y="3"/>
                    <a:pt x="16" y="1"/>
                    <a:pt x="19" y="0"/>
                  </a:cubicBezTo>
                  <a:cubicBezTo>
                    <a:pt x="20" y="1"/>
                    <a:pt x="20" y="1"/>
                    <a:pt x="20" y="1"/>
                  </a:cubicBezTo>
                  <a:cubicBezTo>
                    <a:pt x="20" y="9"/>
                    <a:pt x="20" y="9"/>
                    <a:pt x="20" y="9"/>
                  </a:cubicBezTo>
                  <a:cubicBezTo>
                    <a:pt x="25" y="6"/>
                    <a:pt x="32" y="0"/>
                    <a:pt x="38" y="0"/>
                  </a:cubicBezTo>
                  <a:cubicBezTo>
                    <a:pt x="44" y="0"/>
                    <a:pt x="49" y="3"/>
                    <a:pt x="51" y="9"/>
                  </a:cubicBezTo>
                  <a:cubicBezTo>
                    <a:pt x="57" y="5"/>
                    <a:pt x="64" y="0"/>
                    <a:pt x="70" y="0"/>
                  </a:cubicBezTo>
                  <a:cubicBezTo>
                    <a:pt x="78" y="0"/>
                    <a:pt x="85" y="5"/>
                    <a:pt x="85" y="15"/>
                  </a:cubicBezTo>
                  <a:cubicBezTo>
                    <a:pt x="85" y="47"/>
                    <a:pt x="85" y="47"/>
                    <a:pt x="85" y="47"/>
                  </a:cubicBezTo>
                  <a:cubicBezTo>
                    <a:pt x="85" y="50"/>
                    <a:pt x="87" y="50"/>
                    <a:pt x="90" y="51"/>
                  </a:cubicBezTo>
                  <a:cubicBezTo>
                    <a:pt x="91" y="51"/>
                    <a:pt x="91" y="51"/>
                    <a:pt x="91" y="51"/>
                  </a:cubicBezTo>
                  <a:cubicBezTo>
                    <a:pt x="91" y="54"/>
                    <a:pt x="91" y="54"/>
                    <a:pt x="91" y="54"/>
                  </a:cubicBezTo>
                  <a:cubicBezTo>
                    <a:pt x="87" y="54"/>
                    <a:pt x="83" y="53"/>
                    <a:pt x="78" y="53"/>
                  </a:cubicBezTo>
                  <a:cubicBezTo>
                    <a:pt x="74" y="53"/>
                    <a:pt x="69" y="54"/>
                    <a:pt x="65" y="54"/>
                  </a:cubicBezTo>
                  <a:cubicBezTo>
                    <a:pt x="65" y="50"/>
                    <a:pt x="65" y="50"/>
                    <a:pt x="65" y="50"/>
                  </a:cubicBezTo>
                  <a:cubicBezTo>
                    <a:pt x="66" y="50"/>
                    <a:pt x="66" y="50"/>
                    <a:pt x="66" y="50"/>
                  </a:cubicBezTo>
                  <a:cubicBezTo>
                    <a:pt x="69" y="50"/>
                    <a:pt x="72" y="50"/>
                    <a:pt x="72" y="47"/>
                  </a:cubicBezTo>
                  <a:cubicBezTo>
                    <a:pt x="72" y="18"/>
                    <a:pt x="72" y="18"/>
                    <a:pt x="72" y="18"/>
                  </a:cubicBezTo>
                  <a:cubicBezTo>
                    <a:pt x="72" y="12"/>
                    <a:pt x="69" y="9"/>
                    <a:pt x="63" y="9"/>
                  </a:cubicBezTo>
                  <a:cubicBezTo>
                    <a:pt x="59" y="9"/>
                    <a:pt x="55" y="11"/>
                    <a:pt x="52" y="12"/>
                  </a:cubicBezTo>
                  <a:cubicBezTo>
                    <a:pt x="52" y="47"/>
                    <a:pt x="52" y="47"/>
                    <a:pt x="52" y="47"/>
                  </a:cubicBezTo>
                  <a:cubicBezTo>
                    <a:pt x="52" y="50"/>
                    <a:pt x="54" y="50"/>
                    <a:pt x="58" y="50"/>
                  </a:cubicBezTo>
                  <a:cubicBezTo>
                    <a:pt x="59" y="50"/>
                    <a:pt x="59" y="50"/>
                    <a:pt x="59" y="50"/>
                  </a:cubicBezTo>
                  <a:cubicBezTo>
                    <a:pt x="59" y="54"/>
                    <a:pt x="59" y="54"/>
                    <a:pt x="59" y="54"/>
                  </a:cubicBezTo>
                  <a:cubicBezTo>
                    <a:pt x="55" y="54"/>
                    <a:pt x="50" y="53"/>
                    <a:pt x="46" y="53"/>
                  </a:cubicBezTo>
                  <a:cubicBezTo>
                    <a:pt x="42" y="53"/>
                    <a:pt x="37" y="54"/>
                    <a:pt x="32" y="54"/>
                  </a:cubicBezTo>
                  <a:cubicBezTo>
                    <a:pt x="32" y="50"/>
                    <a:pt x="32" y="50"/>
                    <a:pt x="32" y="50"/>
                  </a:cubicBezTo>
                  <a:cubicBezTo>
                    <a:pt x="34" y="50"/>
                    <a:pt x="34" y="50"/>
                    <a:pt x="34" y="50"/>
                  </a:cubicBezTo>
                  <a:cubicBezTo>
                    <a:pt x="37" y="50"/>
                    <a:pt x="39" y="50"/>
                    <a:pt x="39" y="47"/>
                  </a:cubicBezTo>
                  <a:cubicBezTo>
                    <a:pt x="39" y="18"/>
                    <a:pt x="39" y="18"/>
                    <a:pt x="39" y="18"/>
                  </a:cubicBezTo>
                  <a:cubicBezTo>
                    <a:pt x="39" y="12"/>
                    <a:pt x="36" y="9"/>
                    <a:pt x="30" y="9"/>
                  </a:cubicBezTo>
                  <a:cubicBezTo>
                    <a:pt x="27" y="9"/>
                    <a:pt x="22" y="11"/>
                    <a:pt x="20" y="13"/>
                  </a:cubicBezTo>
                  <a:cubicBezTo>
                    <a:pt x="20" y="47"/>
                    <a:pt x="20" y="47"/>
                    <a:pt x="20" y="47"/>
                  </a:cubicBezTo>
                  <a:cubicBezTo>
                    <a:pt x="20" y="50"/>
                    <a:pt x="23" y="50"/>
                    <a:pt x="26" y="50"/>
                  </a:cubicBezTo>
                  <a:cubicBezTo>
                    <a:pt x="27" y="50"/>
                    <a:pt x="27" y="50"/>
                    <a:pt x="27" y="50"/>
                  </a:cubicBezTo>
                  <a:cubicBezTo>
                    <a:pt x="27" y="54"/>
                    <a:pt x="27" y="54"/>
                    <a:pt x="27" y="54"/>
                  </a:cubicBezTo>
                  <a:cubicBezTo>
                    <a:pt x="23" y="54"/>
                    <a:pt x="18" y="53"/>
                    <a:pt x="14" y="53"/>
                  </a:cubicBezTo>
                  <a:cubicBezTo>
                    <a:pt x="9" y="53"/>
                    <a:pt x="4" y="54"/>
                    <a:pt x="0" y="54"/>
                  </a:cubicBezTo>
                  <a:lnTo>
                    <a:pt x="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 name="Freeform 11">
              <a:extLst>
                <a:ext uri="{FF2B5EF4-FFF2-40B4-BE49-F238E27FC236}">
                  <a16:creationId xmlns:a16="http://schemas.microsoft.com/office/drawing/2014/main" id="{0D2388FB-8D87-F4A7-EA61-583C2FAAB683}"/>
                </a:ext>
              </a:extLst>
            </p:cNvPr>
            <p:cNvSpPr>
              <a:spLocks noEditPoints="1"/>
            </p:cNvSpPr>
            <p:nvPr userDrawn="1"/>
          </p:nvSpPr>
          <p:spPr bwMode="auto">
            <a:xfrm>
              <a:off x="7325" y="331"/>
              <a:ext cx="17" cy="21"/>
            </a:xfrm>
            <a:custGeom>
              <a:avLst/>
              <a:gdLst>
                <a:gd name="T0" fmla="*/ 7 w 19"/>
                <a:gd name="T1" fmla="*/ 19 h 23"/>
                <a:gd name="T2" fmla="*/ 10 w 19"/>
                <a:gd name="T3" fmla="*/ 22 h 23"/>
                <a:gd name="T4" fmla="*/ 15 w 19"/>
                <a:gd name="T5" fmla="*/ 17 h 23"/>
                <a:gd name="T6" fmla="*/ 9 w 19"/>
                <a:gd name="T7" fmla="*/ 11 h 23"/>
                <a:gd name="T8" fmla="*/ 7 w 19"/>
                <a:gd name="T9" fmla="*/ 11 h 23"/>
                <a:gd name="T10" fmla="*/ 7 w 19"/>
                <a:gd name="T11" fmla="*/ 19 h 23"/>
                <a:gd name="T12" fmla="*/ 7 w 19"/>
                <a:gd name="T13" fmla="*/ 10 h 23"/>
                <a:gd name="T14" fmla="*/ 8 w 19"/>
                <a:gd name="T15" fmla="*/ 10 h 23"/>
                <a:gd name="T16" fmla="*/ 13 w 19"/>
                <a:gd name="T17" fmla="*/ 6 h 23"/>
                <a:gd name="T18" fmla="*/ 9 w 19"/>
                <a:gd name="T19" fmla="*/ 1 h 23"/>
                <a:gd name="T20" fmla="*/ 7 w 19"/>
                <a:gd name="T21" fmla="*/ 1 h 23"/>
                <a:gd name="T22" fmla="*/ 7 w 19"/>
                <a:gd name="T23" fmla="*/ 10 h 23"/>
                <a:gd name="T24" fmla="*/ 0 w 19"/>
                <a:gd name="T25" fmla="*/ 22 h 23"/>
                <a:gd name="T26" fmla="*/ 0 w 19"/>
                <a:gd name="T27" fmla="*/ 22 h 23"/>
                <a:gd name="T28" fmla="*/ 3 w 19"/>
                <a:gd name="T29" fmla="*/ 20 h 23"/>
                <a:gd name="T30" fmla="*/ 3 w 19"/>
                <a:gd name="T31" fmla="*/ 3 h 23"/>
                <a:gd name="T32" fmla="*/ 0 w 19"/>
                <a:gd name="T33" fmla="*/ 1 h 23"/>
                <a:gd name="T34" fmla="*/ 0 w 19"/>
                <a:gd name="T35" fmla="*/ 1 h 23"/>
                <a:gd name="T36" fmla="*/ 0 w 19"/>
                <a:gd name="T37" fmla="*/ 0 h 23"/>
                <a:gd name="T38" fmla="*/ 5 w 19"/>
                <a:gd name="T39" fmla="*/ 0 h 23"/>
                <a:gd name="T40" fmla="*/ 10 w 19"/>
                <a:gd name="T41" fmla="*/ 0 h 23"/>
                <a:gd name="T42" fmla="*/ 18 w 19"/>
                <a:gd name="T43" fmla="*/ 5 h 23"/>
                <a:gd name="T44" fmla="*/ 12 w 19"/>
                <a:gd name="T45" fmla="*/ 11 h 23"/>
                <a:gd name="T46" fmla="*/ 12 w 19"/>
                <a:gd name="T47" fmla="*/ 11 h 23"/>
                <a:gd name="T48" fmla="*/ 19 w 19"/>
                <a:gd name="T49" fmla="*/ 16 h 23"/>
                <a:gd name="T50" fmla="*/ 11 w 19"/>
                <a:gd name="T51" fmla="*/ 23 h 23"/>
                <a:gd name="T52" fmla="*/ 6 w 19"/>
                <a:gd name="T53" fmla="*/ 23 h 23"/>
                <a:gd name="T54" fmla="*/ 0 w 19"/>
                <a:gd name="T55" fmla="*/ 23 h 23"/>
                <a:gd name="T56" fmla="*/ 0 w 19"/>
                <a:gd name="T5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3">
                  <a:moveTo>
                    <a:pt x="7" y="19"/>
                  </a:moveTo>
                  <a:cubicBezTo>
                    <a:pt x="7" y="21"/>
                    <a:pt x="7" y="22"/>
                    <a:pt x="10" y="22"/>
                  </a:cubicBezTo>
                  <a:cubicBezTo>
                    <a:pt x="13" y="22"/>
                    <a:pt x="15" y="19"/>
                    <a:pt x="15" y="17"/>
                  </a:cubicBezTo>
                  <a:cubicBezTo>
                    <a:pt x="15" y="13"/>
                    <a:pt x="12" y="11"/>
                    <a:pt x="9" y="11"/>
                  </a:cubicBezTo>
                  <a:cubicBezTo>
                    <a:pt x="7" y="11"/>
                    <a:pt x="7" y="11"/>
                    <a:pt x="7" y="11"/>
                  </a:cubicBezTo>
                  <a:lnTo>
                    <a:pt x="7" y="19"/>
                  </a:lnTo>
                  <a:close/>
                  <a:moveTo>
                    <a:pt x="7" y="10"/>
                  </a:moveTo>
                  <a:cubicBezTo>
                    <a:pt x="8" y="10"/>
                    <a:pt x="8" y="10"/>
                    <a:pt x="8" y="10"/>
                  </a:cubicBezTo>
                  <a:cubicBezTo>
                    <a:pt x="11" y="10"/>
                    <a:pt x="13" y="9"/>
                    <a:pt x="13" y="6"/>
                  </a:cubicBezTo>
                  <a:cubicBezTo>
                    <a:pt x="13" y="2"/>
                    <a:pt x="11" y="1"/>
                    <a:pt x="9" y="1"/>
                  </a:cubicBezTo>
                  <a:cubicBezTo>
                    <a:pt x="7" y="1"/>
                    <a:pt x="7" y="1"/>
                    <a:pt x="7" y="1"/>
                  </a:cubicBezTo>
                  <a:lnTo>
                    <a:pt x="7" y="10"/>
                  </a:lnTo>
                  <a:close/>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0" y="0"/>
                  </a:cubicBezTo>
                  <a:cubicBezTo>
                    <a:pt x="16" y="0"/>
                    <a:pt x="18" y="3"/>
                    <a:pt x="18" y="5"/>
                  </a:cubicBezTo>
                  <a:cubicBezTo>
                    <a:pt x="18" y="9"/>
                    <a:pt x="15" y="10"/>
                    <a:pt x="12" y="11"/>
                  </a:cubicBezTo>
                  <a:cubicBezTo>
                    <a:pt x="12" y="11"/>
                    <a:pt x="12" y="11"/>
                    <a:pt x="12" y="11"/>
                  </a:cubicBezTo>
                  <a:cubicBezTo>
                    <a:pt x="15" y="11"/>
                    <a:pt x="19" y="13"/>
                    <a:pt x="19" y="16"/>
                  </a:cubicBezTo>
                  <a:cubicBezTo>
                    <a:pt x="19" y="20"/>
                    <a:pt x="16" y="23"/>
                    <a:pt x="11" y="23"/>
                  </a:cubicBezTo>
                  <a:cubicBezTo>
                    <a:pt x="10" y="23"/>
                    <a:pt x="8" y="23"/>
                    <a:pt x="6" y="23"/>
                  </a:cubicBezTo>
                  <a:cubicBezTo>
                    <a:pt x="4" y="23"/>
                    <a:pt x="1" y="23"/>
                    <a:pt x="0" y="23"/>
                  </a:cubicBez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 name="Freeform 12">
              <a:extLst>
                <a:ext uri="{FF2B5EF4-FFF2-40B4-BE49-F238E27FC236}">
                  <a16:creationId xmlns:a16="http://schemas.microsoft.com/office/drawing/2014/main" id="{0874C4C1-D86D-69E3-4D8B-AA1ADB74877C}"/>
                </a:ext>
              </a:extLst>
            </p:cNvPr>
            <p:cNvSpPr>
              <a:spLocks/>
            </p:cNvSpPr>
            <p:nvPr userDrawn="1"/>
          </p:nvSpPr>
          <p:spPr bwMode="auto">
            <a:xfrm>
              <a:off x="7343" y="331"/>
              <a:ext cx="22" cy="21"/>
            </a:xfrm>
            <a:custGeom>
              <a:avLst/>
              <a:gdLst>
                <a:gd name="T0" fmla="*/ 3 w 24"/>
                <a:gd name="T1" fmla="*/ 4 h 23"/>
                <a:gd name="T2" fmla="*/ 0 w 24"/>
                <a:gd name="T3" fmla="*/ 1 h 23"/>
                <a:gd name="T4" fmla="*/ 0 w 24"/>
                <a:gd name="T5" fmla="*/ 1 h 23"/>
                <a:gd name="T6" fmla="*/ 0 w 24"/>
                <a:gd name="T7" fmla="*/ 0 h 23"/>
                <a:gd name="T8" fmla="*/ 5 w 24"/>
                <a:gd name="T9" fmla="*/ 0 h 23"/>
                <a:gd name="T10" fmla="*/ 10 w 24"/>
                <a:gd name="T11" fmla="*/ 0 h 23"/>
                <a:gd name="T12" fmla="*/ 10 w 24"/>
                <a:gd name="T13" fmla="*/ 1 h 23"/>
                <a:gd name="T14" fmla="*/ 9 w 24"/>
                <a:gd name="T15" fmla="*/ 1 h 23"/>
                <a:gd name="T16" fmla="*/ 7 w 24"/>
                <a:gd name="T17" fmla="*/ 4 h 23"/>
                <a:gd name="T18" fmla="*/ 7 w 24"/>
                <a:gd name="T19" fmla="*/ 15 h 23"/>
                <a:gd name="T20" fmla="*/ 13 w 24"/>
                <a:gd name="T21" fmla="*/ 22 h 23"/>
                <a:gd name="T22" fmla="*/ 19 w 24"/>
                <a:gd name="T23" fmla="*/ 15 h 23"/>
                <a:gd name="T24" fmla="*/ 19 w 24"/>
                <a:gd name="T25" fmla="*/ 4 h 23"/>
                <a:gd name="T26" fmla="*/ 17 w 24"/>
                <a:gd name="T27" fmla="*/ 1 h 23"/>
                <a:gd name="T28" fmla="*/ 16 w 24"/>
                <a:gd name="T29" fmla="*/ 1 h 23"/>
                <a:gd name="T30" fmla="*/ 16 w 24"/>
                <a:gd name="T31" fmla="*/ 0 h 23"/>
                <a:gd name="T32" fmla="*/ 20 w 24"/>
                <a:gd name="T33" fmla="*/ 0 h 23"/>
                <a:gd name="T34" fmla="*/ 24 w 24"/>
                <a:gd name="T35" fmla="*/ 0 h 23"/>
                <a:gd name="T36" fmla="*/ 24 w 24"/>
                <a:gd name="T37" fmla="*/ 1 h 23"/>
                <a:gd name="T38" fmla="*/ 23 w 24"/>
                <a:gd name="T39" fmla="*/ 1 h 23"/>
                <a:gd name="T40" fmla="*/ 21 w 24"/>
                <a:gd name="T41" fmla="*/ 4 h 23"/>
                <a:gd name="T42" fmla="*/ 21 w 24"/>
                <a:gd name="T43" fmla="*/ 14 h 23"/>
                <a:gd name="T44" fmla="*/ 12 w 24"/>
                <a:gd name="T45" fmla="*/ 23 h 23"/>
                <a:gd name="T46" fmla="*/ 3 w 24"/>
                <a:gd name="T47" fmla="*/ 15 h 23"/>
                <a:gd name="T48" fmla="*/ 3 w 24"/>
                <a:gd name="T4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3">
                  <a:moveTo>
                    <a:pt x="3" y="4"/>
                  </a:moveTo>
                  <a:cubicBezTo>
                    <a:pt x="3" y="1"/>
                    <a:pt x="1" y="1"/>
                    <a:pt x="0" y="1"/>
                  </a:cubicBezTo>
                  <a:cubicBezTo>
                    <a:pt x="0" y="1"/>
                    <a:pt x="0" y="1"/>
                    <a:pt x="0" y="1"/>
                  </a:cubicBezTo>
                  <a:cubicBezTo>
                    <a:pt x="0" y="0"/>
                    <a:pt x="0" y="0"/>
                    <a:pt x="0" y="0"/>
                  </a:cubicBezTo>
                  <a:cubicBezTo>
                    <a:pt x="1" y="0"/>
                    <a:pt x="3" y="0"/>
                    <a:pt x="5" y="0"/>
                  </a:cubicBezTo>
                  <a:cubicBezTo>
                    <a:pt x="7" y="0"/>
                    <a:pt x="9" y="0"/>
                    <a:pt x="10" y="0"/>
                  </a:cubicBezTo>
                  <a:cubicBezTo>
                    <a:pt x="10" y="1"/>
                    <a:pt x="10" y="1"/>
                    <a:pt x="10" y="1"/>
                  </a:cubicBezTo>
                  <a:cubicBezTo>
                    <a:pt x="9" y="1"/>
                    <a:pt x="9" y="1"/>
                    <a:pt x="9" y="1"/>
                  </a:cubicBezTo>
                  <a:cubicBezTo>
                    <a:pt x="8" y="1"/>
                    <a:pt x="7" y="1"/>
                    <a:pt x="7" y="4"/>
                  </a:cubicBezTo>
                  <a:cubicBezTo>
                    <a:pt x="7" y="15"/>
                    <a:pt x="7" y="15"/>
                    <a:pt x="7" y="15"/>
                  </a:cubicBezTo>
                  <a:cubicBezTo>
                    <a:pt x="7" y="19"/>
                    <a:pt x="8" y="22"/>
                    <a:pt x="13" y="22"/>
                  </a:cubicBezTo>
                  <a:cubicBezTo>
                    <a:pt x="17" y="22"/>
                    <a:pt x="19" y="19"/>
                    <a:pt x="19" y="15"/>
                  </a:cubicBezTo>
                  <a:cubicBezTo>
                    <a:pt x="19" y="4"/>
                    <a:pt x="19" y="4"/>
                    <a:pt x="19" y="4"/>
                  </a:cubicBezTo>
                  <a:cubicBezTo>
                    <a:pt x="19" y="1"/>
                    <a:pt x="18" y="1"/>
                    <a:pt x="17" y="1"/>
                  </a:cubicBezTo>
                  <a:cubicBezTo>
                    <a:pt x="16" y="1"/>
                    <a:pt x="16" y="1"/>
                    <a:pt x="16" y="1"/>
                  </a:cubicBezTo>
                  <a:cubicBezTo>
                    <a:pt x="16" y="0"/>
                    <a:pt x="16" y="0"/>
                    <a:pt x="16" y="0"/>
                  </a:cubicBezTo>
                  <a:cubicBezTo>
                    <a:pt x="17" y="0"/>
                    <a:pt x="19" y="0"/>
                    <a:pt x="20" y="0"/>
                  </a:cubicBezTo>
                  <a:cubicBezTo>
                    <a:pt x="21" y="0"/>
                    <a:pt x="23" y="0"/>
                    <a:pt x="24" y="0"/>
                  </a:cubicBezTo>
                  <a:cubicBezTo>
                    <a:pt x="24" y="1"/>
                    <a:pt x="24" y="1"/>
                    <a:pt x="24" y="1"/>
                  </a:cubicBezTo>
                  <a:cubicBezTo>
                    <a:pt x="23" y="1"/>
                    <a:pt x="23" y="1"/>
                    <a:pt x="23" y="1"/>
                  </a:cubicBezTo>
                  <a:cubicBezTo>
                    <a:pt x="22" y="1"/>
                    <a:pt x="21" y="1"/>
                    <a:pt x="21" y="4"/>
                  </a:cubicBezTo>
                  <a:cubicBezTo>
                    <a:pt x="21" y="14"/>
                    <a:pt x="21" y="14"/>
                    <a:pt x="21" y="14"/>
                  </a:cubicBezTo>
                  <a:cubicBezTo>
                    <a:pt x="21" y="21"/>
                    <a:pt x="17" y="23"/>
                    <a:pt x="12" y="23"/>
                  </a:cubicBezTo>
                  <a:cubicBezTo>
                    <a:pt x="6" y="23"/>
                    <a:pt x="3" y="21"/>
                    <a:pt x="3" y="15"/>
                  </a:cubicBezTo>
                  <a:lnTo>
                    <a:pt x="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13">
              <a:extLst>
                <a:ext uri="{FF2B5EF4-FFF2-40B4-BE49-F238E27FC236}">
                  <a16:creationId xmlns:a16="http://schemas.microsoft.com/office/drawing/2014/main" id="{F7BD06B6-65F7-A6CC-44C2-094E28E6E83F}"/>
                </a:ext>
              </a:extLst>
            </p:cNvPr>
            <p:cNvSpPr>
              <a:spLocks/>
            </p:cNvSpPr>
            <p:nvPr userDrawn="1"/>
          </p:nvSpPr>
          <p:spPr bwMode="auto">
            <a:xfrm>
              <a:off x="7366" y="331"/>
              <a:ext cx="12" cy="21"/>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9" y="0"/>
                    <a:pt x="11" y="0"/>
                    <a:pt x="12" y="0"/>
                  </a:cubicBezTo>
                  <a:cubicBezTo>
                    <a:pt x="12" y="2"/>
                    <a:pt x="12" y="3"/>
                    <a:pt x="13"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14">
              <a:extLst>
                <a:ext uri="{FF2B5EF4-FFF2-40B4-BE49-F238E27FC236}">
                  <a16:creationId xmlns:a16="http://schemas.microsoft.com/office/drawing/2014/main" id="{50D78B9F-89CF-25F9-DDD7-442AED9B06C4}"/>
                </a:ext>
              </a:extLst>
            </p:cNvPr>
            <p:cNvSpPr>
              <a:spLocks/>
            </p:cNvSpPr>
            <p:nvPr userDrawn="1"/>
          </p:nvSpPr>
          <p:spPr bwMode="auto">
            <a:xfrm>
              <a:off x="7381" y="331"/>
              <a:ext cx="10" cy="21"/>
            </a:xfrm>
            <a:custGeom>
              <a:avLst/>
              <a:gdLst>
                <a:gd name="T0" fmla="*/ 0 w 11"/>
                <a:gd name="T1" fmla="*/ 22 h 23"/>
                <a:gd name="T2" fmla="*/ 0 w 11"/>
                <a:gd name="T3" fmla="*/ 22 h 23"/>
                <a:gd name="T4" fmla="*/ 3 w 11"/>
                <a:gd name="T5" fmla="*/ 20 h 23"/>
                <a:gd name="T6" fmla="*/ 3 w 11"/>
                <a:gd name="T7" fmla="*/ 3 h 23"/>
                <a:gd name="T8" fmla="*/ 0 w 11"/>
                <a:gd name="T9" fmla="*/ 1 h 23"/>
                <a:gd name="T10" fmla="*/ 0 w 11"/>
                <a:gd name="T11" fmla="*/ 1 h 23"/>
                <a:gd name="T12" fmla="*/ 0 w 11"/>
                <a:gd name="T13" fmla="*/ 0 h 23"/>
                <a:gd name="T14" fmla="*/ 5 w 11"/>
                <a:gd name="T15" fmla="*/ 0 h 23"/>
                <a:gd name="T16" fmla="*/ 11 w 11"/>
                <a:gd name="T17" fmla="*/ 0 h 23"/>
                <a:gd name="T18" fmla="*/ 11 w 11"/>
                <a:gd name="T19" fmla="*/ 1 h 23"/>
                <a:gd name="T20" fmla="*/ 11 w 11"/>
                <a:gd name="T21" fmla="*/ 1 h 23"/>
                <a:gd name="T22" fmla="*/ 8 w 11"/>
                <a:gd name="T23" fmla="*/ 3 h 23"/>
                <a:gd name="T24" fmla="*/ 8 w 11"/>
                <a:gd name="T25" fmla="*/ 20 h 23"/>
                <a:gd name="T26" fmla="*/ 11 w 11"/>
                <a:gd name="T27" fmla="*/ 22 h 23"/>
                <a:gd name="T28" fmla="*/ 11 w 11"/>
                <a:gd name="T29" fmla="*/ 22 h 23"/>
                <a:gd name="T30" fmla="*/ 11 w 11"/>
                <a:gd name="T31" fmla="*/ 23 h 23"/>
                <a:gd name="T32" fmla="*/ 5 w 11"/>
                <a:gd name="T33" fmla="*/ 23 h 23"/>
                <a:gd name="T34" fmla="*/ 0 w 11"/>
                <a:gd name="T35" fmla="*/ 23 h 23"/>
                <a:gd name="T36" fmla="*/ 0 w 11"/>
                <a:gd name="T3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3">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1" y="0"/>
                  </a:cubicBezTo>
                  <a:cubicBezTo>
                    <a:pt x="11" y="1"/>
                    <a:pt x="11" y="1"/>
                    <a:pt x="11" y="1"/>
                  </a:cubicBezTo>
                  <a:cubicBezTo>
                    <a:pt x="11" y="1"/>
                    <a:pt x="11" y="1"/>
                    <a:pt x="11" y="1"/>
                  </a:cubicBezTo>
                  <a:cubicBezTo>
                    <a:pt x="9" y="1"/>
                    <a:pt x="8" y="1"/>
                    <a:pt x="8" y="3"/>
                  </a:cubicBezTo>
                  <a:cubicBezTo>
                    <a:pt x="8" y="20"/>
                    <a:pt x="8" y="20"/>
                    <a:pt x="8" y="20"/>
                  </a:cubicBezTo>
                  <a:cubicBezTo>
                    <a:pt x="8" y="22"/>
                    <a:pt x="9" y="22"/>
                    <a:pt x="11" y="22"/>
                  </a:cubicBezTo>
                  <a:cubicBezTo>
                    <a:pt x="11" y="22"/>
                    <a:pt x="11" y="22"/>
                    <a:pt x="11" y="22"/>
                  </a:cubicBezTo>
                  <a:cubicBezTo>
                    <a:pt x="11" y="23"/>
                    <a:pt x="11" y="23"/>
                    <a:pt x="11" y="23"/>
                  </a:cubicBezTo>
                  <a:cubicBezTo>
                    <a:pt x="9" y="23"/>
                    <a:pt x="7" y="23"/>
                    <a:pt x="5" y="23"/>
                  </a:cubicBezTo>
                  <a:cubicBezTo>
                    <a:pt x="3" y="23"/>
                    <a:pt x="1" y="23"/>
                    <a:pt x="0" y="23"/>
                  </a:cubicBez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15">
              <a:extLst>
                <a:ext uri="{FF2B5EF4-FFF2-40B4-BE49-F238E27FC236}">
                  <a16:creationId xmlns:a16="http://schemas.microsoft.com/office/drawing/2014/main" id="{D860927D-55ED-9421-D26F-947174D51062}"/>
                </a:ext>
              </a:extLst>
            </p:cNvPr>
            <p:cNvSpPr>
              <a:spLocks/>
            </p:cNvSpPr>
            <p:nvPr userDrawn="1"/>
          </p:nvSpPr>
          <p:spPr bwMode="auto">
            <a:xfrm>
              <a:off x="7392" y="331"/>
              <a:ext cx="24" cy="21"/>
            </a:xfrm>
            <a:custGeom>
              <a:avLst/>
              <a:gdLst>
                <a:gd name="T0" fmla="*/ 22 w 27"/>
                <a:gd name="T1" fmla="*/ 17 h 23"/>
                <a:gd name="T2" fmla="*/ 22 w 27"/>
                <a:gd name="T3" fmla="*/ 16 h 23"/>
                <a:gd name="T4" fmla="*/ 22 w 27"/>
                <a:gd name="T5" fmla="*/ 4 h 23"/>
                <a:gd name="T6" fmla="*/ 19 w 27"/>
                <a:gd name="T7" fmla="*/ 1 h 23"/>
                <a:gd name="T8" fmla="*/ 18 w 27"/>
                <a:gd name="T9" fmla="*/ 1 h 23"/>
                <a:gd name="T10" fmla="*/ 18 w 27"/>
                <a:gd name="T11" fmla="*/ 0 h 23"/>
                <a:gd name="T12" fmla="*/ 23 w 27"/>
                <a:gd name="T13" fmla="*/ 0 h 23"/>
                <a:gd name="T14" fmla="*/ 27 w 27"/>
                <a:gd name="T15" fmla="*/ 0 h 23"/>
                <a:gd name="T16" fmla="*/ 27 w 27"/>
                <a:gd name="T17" fmla="*/ 1 h 23"/>
                <a:gd name="T18" fmla="*/ 26 w 27"/>
                <a:gd name="T19" fmla="*/ 1 h 23"/>
                <a:gd name="T20" fmla="*/ 23 w 27"/>
                <a:gd name="T21" fmla="*/ 5 h 23"/>
                <a:gd name="T22" fmla="*/ 23 w 27"/>
                <a:gd name="T23" fmla="*/ 20 h 23"/>
                <a:gd name="T24" fmla="*/ 23 w 27"/>
                <a:gd name="T25" fmla="*/ 23 h 23"/>
                <a:gd name="T26" fmla="*/ 22 w 27"/>
                <a:gd name="T27" fmla="*/ 23 h 23"/>
                <a:gd name="T28" fmla="*/ 5 w 27"/>
                <a:gd name="T29" fmla="*/ 5 h 23"/>
                <a:gd name="T30" fmla="*/ 5 w 27"/>
                <a:gd name="T31" fmla="*/ 18 h 23"/>
                <a:gd name="T32" fmla="*/ 9 w 27"/>
                <a:gd name="T33" fmla="*/ 22 h 23"/>
                <a:gd name="T34" fmla="*/ 9 w 27"/>
                <a:gd name="T35" fmla="*/ 22 h 23"/>
                <a:gd name="T36" fmla="*/ 9 w 27"/>
                <a:gd name="T37" fmla="*/ 23 h 23"/>
                <a:gd name="T38" fmla="*/ 5 w 27"/>
                <a:gd name="T39" fmla="*/ 23 h 23"/>
                <a:gd name="T40" fmla="*/ 0 w 27"/>
                <a:gd name="T41" fmla="*/ 23 h 23"/>
                <a:gd name="T42" fmla="*/ 0 w 27"/>
                <a:gd name="T43" fmla="*/ 22 h 23"/>
                <a:gd name="T44" fmla="*/ 1 w 27"/>
                <a:gd name="T45" fmla="*/ 22 h 23"/>
                <a:gd name="T46" fmla="*/ 4 w 27"/>
                <a:gd name="T47" fmla="*/ 18 h 23"/>
                <a:gd name="T48" fmla="*/ 4 w 27"/>
                <a:gd name="T49" fmla="*/ 4 h 23"/>
                <a:gd name="T50" fmla="*/ 1 w 27"/>
                <a:gd name="T51" fmla="*/ 1 h 23"/>
                <a:gd name="T52" fmla="*/ 0 w 27"/>
                <a:gd name="T53" fmla="*/ 1 h 23"/>
                <a:gd name="T54" fmla="*/ 0 w 27"/>
                <a:gd name="T55" fmla="*/ 0 h 23"/>
                <a:gd name="T56" fmla="*/ 4 w 27"/>
                <a:gd name="T57" fmla="*/ 0 h 23"/>
                <a:gd name="T58" fmla="*/ 7 w 27"/>
                <a:gd name="T59" fmla="*/ 0 h 23"/>
                <a:gd name="T60" fmla="*/ 22 w 27"/>
                <a:gd name="T6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3">
                  <a:moveTo>
                    <a:pt x="22" y="17"/>
                  </a:moveTo>
                  <a:cubicBezTo>
                    <a:pt x="22" y="16"/>
                    <a:pt x="22" y="16"/>
                    <a:pt x="22" y="16"/>
                  </a:cubicBezTo>
                  <a:cubicBezTo>
                    <a:pt x="22" y="4"/>
                    <a:pt x="22" y="4"/>
                    <a:pt x="22" y="4"/>
                  </a:cubicBezTo>
                  <a:cubicBezTo>
                    <a:pt x="22" y="2"/>
                    <a:pt x="20" y="1"/>
                    <a:pt x="19" y="1"/>
                  </a:cubicBezTo>
                  <a:cubicBezTo>
                    <a:pt x="18" y="1"/>
                    <a:pt x="18" y="1"/>
                    <a:pt x="18" y="1"/>
                  </a:cubicBezTo>
                  <a:cubicBezTo>
                    <a:pt x="18" y="0"/>
                    <a:pt x="18" y="0"/>
                    <a:pt x="18" y="0"/>
                  </a:cubicBezTo>
                  <a:cubicBezTo>
                    <a:pt x="20" y="0"/>
                    <a:pt x="21" y="0"/>
                    <a:pt x="23" y="0"/>
                  </a:cubicBezTo>
                  <a:cubicBezTo>
                    <a:pt x="24" y="0"/>
                    <a:pt x="25" y="0"/>
                    <a:pt x="27" y="0"/>
                  </a:cubicBezTo>
                  <a:cubicBezTo>
                    <a:pt x="27" y="1"/>
                    <a:pt x="27" y="1"/>
                    <a:pt x="27" y="1"/>
                  </a:cubicBezTo>
                  <a:cubicBezTo>
                    <a:pt x="26" y="1"/>
                    <a:pt x="26" y="1"/>
                    <a:pt x="26" y="1"/>
                  </a:cubicBezTo>
                  <a:cubicBezTo>
                    <a:pt x="25" y="1"/>
                    <a:pt x="23" y="2"/>
                    <a:pt x="23" y="5"/>
                  </a:cubicBezTo>
                  <a:cubicBezTo>
                    <a:pt x="23" y="20"/>
                    <a:pt x="23" y="20"/>
                    <a:pt x="23" y="20"/>
                  </a:cubicBezTo>
                  <a:cubicBezTo>
                    <a:pt x="23" y="21"/>
                    <a:pt x="23" y="22"/>
                    <a:pt x="23" y="23"/>
                  </a:cubicBezTo>
                  <a:cubicBezTo>
                    <a:pt x="22" y="23"/>
                    <a:pt x="22" y="23"/>
                    <a:pt x="22" y="23"/>
                  </a:cubicBezTo>
                  <a:cubicBezTo>
                    <a:pt x="5" y="5"/>
                    <a:pt x="5" y="5"/>
                    <a:pt x="5" y="5"/>
                  </a:cubicBezTo>
                  <a:cubicBezTo>
                    <a:pt x="5" y="18"/>
                    <a:pt x="5" y="18"/>
                    <a:pt x="5" y="18"/>
                  </a:cubicBezTo>
                  <a:cubicBezTo>
                    <a:pt x="5" y="21"/>
                    <a:pt x="6" y="22"/>
                    <a:pt x="9" y="22"/>
                  </a:cubicBezTo>
                  <a:cubicBezTo>
                    <a:pt x="9" y="22"/>
                    <a:pt x="9" y="22"/>
                    <a:pt x="9" y="22"/>
                  </a:cubicBezTo>
                  <a:cubicBezTo>
                    <a:pt x="9" y="23"/>
                    <a:pt x="9" y="23"/>
                    <a:pt x="9" y="23"/>
                  </a:cubicBezTo>
                  <a:cubicBezTo>
                    <a:pt x="8" y="23"/>
                    <a:pt x="6" y="23"/>
                    <a:pt x="5" y="23"/>
                  </a:cubicBezTo>
                  <a:cubicBezTo>
                    <a:pt x="3" y="23"/>
                    <a:pt x="2" y="23"/>
                    <a:pt x="0" y="23"/>
                  </a:cubicBezTo>
                  <a:cubicBezTo>
                    <a:pt x="0" y="22"/>
                    <a:pt x="0" y="22"/>
                    <a:pt x="0" y="22"/>
                  </a:cubicBezTo>
                  <a:cubicBezTo>
                    <a:pt x="1" y="22"/>
                    <a:pt x="1" y="22"/>
                    <a:pt x="1" y="22"/>
                  </a:cubicBezTo>
                  <a:cubicBezTo>
                    <a:pt x="3" y="22"/>
                    <a:pt x="4" y="20"/>
                    <a:pt x="4" y="18"/>
                  </a:cubicBezTo>
                  <a:cubicBezTo>
                    <a:pt x="4" y="4"/>
                    <a:pt x="4" y="4"/>
                    <a:pt x="4" y="4"/>
                  </a:cubicBezTo>
                  <a:cubicBezTo>
                    <a:pt x="4" y="2"/>
                    <a:pt x="2" y="1"/>
                    <a:pt x="1" y="1"/>
                  </a:cubicBezTo>
                  <a:cubicBezTo>
                    <a:pt x="0" y="1"/>
                    <a:pt x="0" y="1"/>
                    <a:pt x="0" y="1"/>
                  </a:cubicBezTo>
                  <a:cubicBezTo>
                    <a:pt x="0" y="0"/>
                    <a:pt x="0" y="0"/>
                    <a:pt x="0" y="0"/>
                  </a:cubicBezTo>
                  <a:cubicBezTo>
                    <a:pt x="2" y="0"/>
                    <a:pt x="3" y="0"/>
                    <a:pt x="4" y="0"/>
                  </a:cubicBezTo>
                  <a:cubicBezTo>
                    <a:pt x="5" y="0"/>
                    <a:pt x="6" y="0"/>
                    <a:pt x="7" y="0"/>
                  </a:cubicBezTo>
                  <a:lnTo>
                    <a:pt x="22"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 name="Freeform 16">
              <a:extLst>
                <a:ext uri="{FF2B5EF4-FFF2-40B4-BE49-F238E27FC236}">
                  <a16:creationId xmlns:a16="http://schemas.microsoft.com/office/drawing/2014/main" id="{C8692EFF-E938-8B40-3C10-362CA6E54607}"/>
                </a:ext>
              </a:extLst>
            </p:cNvPr>
            <p:cNvSpPr>
              <a:spLocks/>
            </p:cNvSpPr>
            <p:nvPr userDrawn="1"/>
          </p:nvSpPr>
          <p:spPr bwMode="auto">
            <a:xfrm>
              <a:off x="7417" y="331"/>
              <a:ext cx="17" cy="21"/>
            </a:xfrm>
            <a:custGeom>
              <a:avLst/>
              <a:gdLst>
                <a:gd name="T0" fmla="*/ 0 w 19"/>
                <a:gd name="T1" fmla="*/ 22 h 23"/>
                <a:gd name="T2" fmla="*/ 1 w 19"/>
                <a:gd name="T3" fmla="*/ 22 h 23"/>
                <a:gd name="T4" fmla="*/ 3 w 19"/>
                <a:gd name="T5" fmla="*/ 20 h 23"/>
                <a:gd name="T6" fmla="*/ 3 w 19"/>
                <a:gd name="T7" fmla="*/ 3 h 23"/>
                <a:gd name="T8" fmla="*/ 1 w 19"/>
                <a:gd name="T9" fmla="*/ 1 h 23"/>
                <a:gd name="T10" fmla="*/ 0 w 19"/>
                <a:gd name="T11" fmla="*/ 1 h 23"/>
                <a:gd name="T12" fmla="*/ 0 w 19"/>
                <a:gd name="T13" fmla="*/ 0 h 23"/>
                <a:gd name="T14" fmla="*/ 8 w 19"/>
                <a:gd name="T15" fmla="*/ 0 h 23"/>
                <a:gd name="T16" fmla="*/ 17 w 19"/>
                <a:gd name="T17" fmla="*/ 0 h 23"/>
                <a:gd name="T18" fmla="*/ 17 w 19"/>
                <a:gd name="T19" fmla="*/ 5 h 23"/>
                <a:gd name="T20" fmla="*/ 16 w 19"/>
                <a:gd name="T21" fmla="*/ 5 h 23"/>
                <a:gd name="T22" fmla="*/ 12 w 19"/>
                <a:gd name="T23" fmla="*/ 2 h 23"/>
                <a:gd name="T24" fmla="*/ 7 w 19"/>
                <a:gd name="T25" fmla="*/ 2 h 23"/>
                <a:gd name="T26" fmla="*/ 7 w 19"/>
                <a:gd name="T27" fmla="*/ 10 h 23"/>
                <a:gd name="T28" fmla="*/ 11 w 19"/>
                <a:gd name="T29" fmla="*/ 10 h 23"/>
                <a:gd name="T30" fmla="*/ 14 w 19"/>
                <a:gd name="T31" fmla="*/ 7 h 23"/>
                <a:gd name="T32" fmla="*/ 15 w 19"/>
                <a:gd name="T33" fmla="*/ 7 h 23"/>
                <a:gd name="T34" fmla="*/ 15 w 19"/>
                <a:gd name="T35" fmla="*/ 11 h 23"/>
                <a:gd name="T36" fmla="*/ 15 w 19"/>
                <a:gd name="T37" fmla="*/ 15 h 23"/>
                <a:gd name="T38" fmla="*/ 14 w 19"/>
                <a:gd name="T39" fmla="*/ 15 h 23"/>
                <a:gd name="T40" fmla="*/ 11 w 19"/>
                <a:gd name="T41" fmla="*/ 12 h 23"/>
                <a:gd name="T42" fmla="*/ 7 w 19"/>
                <a:gd name="T43" fmla="*/ 12 h 23"/>
                <a:gd name="T44" fmla="*/ 7 w 19"/>
                <a:gd name="T45" fmla="*/ 19 h 23"/>
                <a:gd name="T46" fmla="*/ 11 w 19"/>
                <a:gd name="T47" fmla="*/ 21 h 23"/>
                <a:gd name="T48" fmla="*/ 18 w 19"/>
                <a:gd name="T49" fmla="*/ 18 h 23"/>
                <a:gd name="T50" fmla="*/ 19 w 19"/>
                <a:gd name="T51" fmla="*/ 18 h 23"/>
                <a:gd name="T52" fmla="*/ 18 w 19"/>
                <a:gd name="T53" fmla="*/ 23 h 23"/>
                <a:gd name="T54" fmla="*/ 9 w 19"/>
                <a:gd name="T55" fmla="*/ 23 h 23"/>
                <a:gd name="T56" fmla="*/ 0 w 19"/>
                <a:gd name="T57" fmla="*/ 23 h 23"/>
                <a:gd name="T58" fmla="*/ 0 w 19"/>
                <a:gd name="T5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23">
                  <a:moveTo>
                    <a:pt x="0" y="22"/>
                  </a:moveTo>
                  <a:cubicBezTo>
                    <a:pt x="1" y="22"/>
                    <a:pt x="1" y="22"/>
                    <a:pt x="1" y="22"/>
                  </a:cubicBezTo>
                  <a:cubicBezTo>
                    <a:pt x="2" y="22"/>
                    <a:pt x="3" y="22"/>
                    <a:pt x="3" y="20"/>
                  </a:cubicBezTo>
                  <a:cubicBezTo>
                    <a:pt x="3" y="3"/>
                    <a:pt x="3" y="3"/>
                    <a:pt x="3" y="3"/>
                  </a:cubicBezTo>
                  <a:cubicBezTo>
                    <a:pt x="3" y="1"/>
                    <a:pt x="2" y="1"/>
                    <a:pt x="1" y="1"/>
                  </a:cubicBezTo>
                  <a:cubicBezTo>
                    <a:pt x="0" y="1"/>
                    <a:pt x="0" y="1"/>
                    <a:pt x="0" y="1"/>
                  </a:cubicBezTo>
                  <a:cubicBezTo>
                    <a:pt x="0" y="0"/>
                    <a:pt x="0" y="0"/>
                    <a:pt x="0" y="0"/>
                  </a:cubicBezTo>
                  <a:cubicBezTo>
                    <a:pt x="2" y="0"/>
                    <a:pt x="6" y="0"/>
                    <a:pt x="8" y="0"/>
                  </a:cubicBezTo>
                  <a:cubicBezTo>
                    <a:pt x="11" y="0"/>
                    <a:pt x="14" y="0"/>
                    <a:pt x="17" y="0"/>
                  </a:cubicBezTo>
                  <a:cubicBezTo>
                    <a:pt x="17" y="2"/>
                    <a:pt x="17" y="4"/>
                    <a:pt x="17" y="5"/>
                  </a:cubicBezTo>
                  <a:cubicBezTo>
                    <a:pt x="16" y="5"/>
                    <a:pt x="16" y="5"/>
                    <a:pt x="16" y="5"/>
                  </a:cubicBezTo>
                  <a:cubicBezTo>
                    <a:pt x="16" y="3"/>
                    <a:pt x="15" y="2"/>
                    <a:pt x="12" y="2"/>
                  </a:cubicBezTo>
                  <a:cubicBezTo>
                    <a:pt x="7" y="2"/>
                    <a:pt x="7" y="2"/>
                    <a:pt x="7" y="2"/>
                  </a:cubicBezTo>
                  <a:cubicBezTo>
                    <a:pt x="7" y="10"/>
                    <a:pt x="7" y="10"/>
                    <a:pt x="7" y="10"/>
                  </a:cubicBezTo>
                  <a:cubicBezTo>
                    <a:pt x="11" y="10"/>
                    <a:pt x="11" y="10"/>
                    <a:pt x="11" y="10"/>
                  </a:cubicBezTo>
                  <a:cubicBezTo>
                    <a:pt x="13" y="10"/>
                    <a:pt x="13" y="9"/>
                    <a:pt x="14" y="7"/>
                  </a:cubicBezTo>
                  <a:cubicBezTo>
                    <a:pt x="15" y="7"/>
                    <a:pt x="15" y="7"/>
                    <a:pt x="15" y="7"/>
                  </a:cubicBezTo>
                  <a:cubicBezTo>
                    <a:pt x="15" y="9"/>
                    <a:pt x="15" y="10"/>
                    <a:pt x="15" y="11"/>
                  </a:cubicBezTo>
                  <a:cubicBezTo>
                    <a:pt x="15" y="12"/>
                    <a:pt x="15" y="14"/>
                    <a:pt x="15" y="15"/>
                  </a:cubicBezTo>
                  <a:cubicBezTo>
                    <a:pt x="14" y="15"/>
                    <a:pt x="14" y="15"/>
                    <a:pt x="14" y="15"/>
                  </a:cubicBezTo>
                  <a:cubicBezTo>
                    <a:pt x="13" y="13"/>
                    <a:pt x="13" y="12"/>
                    <a:pt x="11" y="12"/>
                  </a:cubicBezTo>
                  <a:cubicBezTo>
                    <a:pt x="7" y="12"/>
                    <a:pt x="7" y="12"/>
                    <a:pt x="7" y="12"/>
                  </a:cubicBezTo>
                  <a:cubicBezTo>
                    <a:pt x="7" y="19"/>
                    <a:pt x="7" y="19"/>
                    <a:pt x="7" y="19"/>
                  </a:cubicBezTo>
                  <a:cubicBezTo>
                    <a:pt x="7" y="21"/>
                    <a:pt x="9" y="21"/>
                    <a:pt x="11" y="21"/>
                  </a:cubicBezTo>
                  <a:cubicBezTo>
                    <a:pt x="15" y="21"/>
                    <a:pt x="17" y="21"/>
                    <a:pt x="18" y="18"/>
                  </a:cubicBezTo>
                  <a:cubicBezTo>
                    <a:pt x="19" y="18"/>
                    <a:pt x="19" y="18"/>
                    <a:pt x="19" y="18"/>
                  </a:cubicBezTo>
                  <a:cubicBezTo>
                    <a:pt x="18" y="19"/>
                    <a:pt x="18" y="21"/>
                    <a:pt x="18" y="23"/>
                  </a:cubicBezTo>
                  <a:cubicBezTo>
                    <a:pt x="16" y="23"/>
                    <a:pt x="12" y="23"/>
                    <a:pt x="9" y="23"/>
                  </a:cubicBezTo>
                  <a:cubicBezTo>
                    <a:pt x="6" y="23"/>
                    <a:pt x="2" y="23"/>
                    <a:pt x="0" y="23"/>
                  </a:cubicBez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Freeform 17">
              <a:extLst>
                <a:ext uri="{FF2B5EF4-FFF2-40B4-BE49-F238E27FC236}">
                  <a16:creationId xmlns:a16="http://schemas.microsoft.com/office/drawing/2014/main" id="{33BA7A3F-3853-BBB8-B9AD-1FCB29E37E50}"/>
                </a:ext>
              </a:extLst>
            </p:cNvPr>
            <p:cNvSpPr>
              <a:spLocks/>
            </p:cNvSpPr>
            <p:nvPr userDrawn="1"/>
          </p:nvSpPr>
          <p:spPr bwMode="auto">
            <a:xfrm>
              <a:off x="7436" y="331"/>
              <a:ext cx="12" cy="21"/>
            </a:xfrm>
            <a:custGeom>
              <a:avLst/>
              <a:gdLst>
                <a:gd name="T0" fmla="*/ 11 w 13"/>
                <a:gd name="T1" fmla="*/ 5 h 23"/>
                <a:gd name="T2" fmla="*/ 8 w 13"/>
                <a:gd name="T3" fmla="*/ 1 h 23"/>
                <a:gd name="T4" fmla="*/ 4 w 13"/>
                <a:gd name="T5" fmla="*/ 5 h 23"/>
                <a:gd name="T6" fmla="*/ 13 w 13"/>
                <a:gd name="T7" fmla="*/ 17 h 23"/>
                <a:gd name="T8" fmla="*/ 5 w 13"/>
                <a:gd name="T9" fmla="*/ 23 h 23"/>
                <a:gd name="T10" fmla="*/ 0 w 13"/>
                <a:gd name="T11" fmla="*/ 22 h 23"/>
                <a:gd name="T12" fmla="*/ 0 w 13"/>
                <a:gd name="T13" fmla="*/ 17 h 23"/>
                <a:gd name="T14" fmla="*/ 1 w 13"/>
                <a:gd name="T15" fmla="*/ 17 h 23"/>
                <a:gd name="T16" fmla="*/ 6 w 13"/>
                <a:gd name="T17" fmla="*/ 22 h 23"/>
                <a:gd name="T18" fmla="*/ 10 w 13"/>
                <a:gd name="T19" fmla="*/ 18 h 23"/>
                <a:gd name="T20" fmla="*/ 0 w 13"/>
                <a:gd name="T21" fmla="*/ 6 h 23"/>
                <a:gd name="T22" fmla="*/ 7 w 13"/>
                <a:gd name="T23" fmla="*/ 0 h 23"/>
                <a:gd name="T24" fmla="*/ 12 w 13"/>
                <a:gd name="T25" fmla="*/ 0 h 23"/>
                <a:gd name="T26" fmla="*/ 12 w 13"/>
                <a:gd name="T27" fmla="*/ 5 h 23"/>
                <a:gd name="T28" fmla="*/ 11 w 13"/>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3">
                  <a:moveTo>
                    <a:pt x="11" y="5"/>
                  </a:moveTo>
                  <a:cubicBezTo>
                    <a:pt x="11" y="3"/>
                    <a:pt x="10" y="1"/>
                    <a:pt x="8" y="1"/>
                  </a:cubicBezTo>
                  <a:cubicBezTo>
                    <a:pt x="5" y="1"/>
                    <a:pt x="4" y="2"/>
                    <a:pt x="4" y="5"/>
                  </a:cubicBezTo>
                  <a:cubicBezTo>
                    <a:pt x="4" y="10"/>
                    <a:pt x="13" y="9"/>
                    <a:pt x="13" y="17"/>
                  </a:cubicBezTo>
                  <a:cubicBezTo>
                    <a:pt x="13" y="21"/>
                    <a:pt x="10" y="23"/>
                    <a:pt x="5" y="23"/>
                  </a:cubicBezTo>
                  <a:cubicBezTo>
                    <a:pt x="4" y="23"/>
                    <a:pt x="2" y="23"/>
                    <a:pt x="0"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7" y="0"/>
                  </a:cubicBezTo>
                  <a:cubicBezTo>
                    <a:pt x="8" y="0"/>
                    <a:pt x="11" y="0"/>
                    <a:pt x="12" y="0"/>
                  </a:cubicBezTo>
                  <a:cubicBezTo>
                    <a:pt x="12" y="2"/>
                    <a:pt x="12" y="3"/>
                    <a:pt x="12" y="5"/>
                  </a:cubicBezTo>
                  <a:lnTo>
                    <a:pt x="1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Freeform 18">
              <a:extLst>
                <a:ext uri="{FF2B5EF4-FFF2-40B4-BE49-F238E27FC236}">
                  <a16:creationId xmlns:a16="http://schemas.microsoft.com/office/drawing/2014/main" id="{6EF370D0-D4FD-4639-E8DF-8CEA9031783C}"/>
                </a:ext>
              </a:extLst>
            </p:cNvPr>
            <p:cNvSpPr>
              <a:spLocks/>
            </p:cNvSpPr>
            <p:nvPr userDrawn="1"/>
          </p:nvSpPr>
          <p:spPr bwMode="auto">
            <a:xfrm>
              <a:off x="7450" y="331"/>
              <a:ext cx="13" cy="21"/>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1"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8" y="0"/>
                    <a:pt x="11" y="0"/>
                    <a:pt x="12" y="0"/>
                  </a:cubicBezTo>
                  <a:cubicBezTo>
                    <a:pt x="12" y="2"/>
                    <a:pt x="12" y="3"/>
                    <a:pt x="13"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Freeform 19">
              <a:extLst>
                <a:ext uri="{FF2B5EF4-FFF2-40B4-BE49-F238E27FC236}">
                  <a16:creationId xmlns:a16="http://schemas.microsoft.com/office/drawing/2014/main" id="{E9682567-9A0D-99DD-EC61-5A6A3EFE5512}"/>
                </a:ext>
              </a:extLst>
            </p:cNvPr>
            <p:cNvSpPr>
              <a:spLocks/>
            </p:cNvSpPr>
            <p:nvPr userDrawn="1"/>
          </p:nvSpPr>
          <p:spPr bwMode="auto">
            <a:xfrm>
              <a:off x="7473" y="331"/>
              <a:ext cx="12" cy="21"/>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1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1" y="20"/>
                    <a:pt x="0" y="19"/>
                    <a:pt x="0" y="17"/>
                  </a:cubicBezTo>
                  <a:cubicBezTo>
                    <a:pt x="1" y="17"/>
                    <a:pt x="1" y="17"/>
                    <a:pt x="1" y="17"/>
                  </a:cubicBezTo>
                  <a:cubicBezTo>
                    <a:pt x="2" y="20"/>
                    <a:pt x="3" y="22"/>
                    <a:pt x="6" y="22"/>
                  </a:cubicBezTo>
                  <a:cubicBezTo>
                    <a:pt x="8" y="22"/>
                    <a:pt x="10" y="21"/>
                    <a:pt x="10" y="18"/>
                  </a:cubicBezTo>
                  <a:cubicBezTo>
                    <a:pt x="10" y="13"/>
                    <a:pt x="1" y="14"/>
                    <a:pt x="1" y="6"/>
                  </a:cubicBezTo>
                  <a:cubicBezTo>
                    <a:pt x="1" y="2"/>
                    <a:pt x="4" y="0"/>
                    <a:pt x="8" y="0"/>
                  </a:cubicBezTo>
                  <a:cubicBezTo>
                    <a:pt x="9" y="0"/>
                    <a:pt x="11" y="0"/>
                    <a:pt x="12" y="0"/>
                  </a:cubicBezTo>
                  <a:cubicBezTo>
                    <a:pt x="12" y="2"/>
                    <a:pt x="13" y="3"/>
                    <a:pt x="13" y="5"/>
                  </a:cubicBezTo>
                  <a:lnTo>
                    <a:pt x="1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 name="Freeform 20">
              <a:extLst>
                <a:ext uri="{FF2B5EF4-FFF2-40B4-BE49-F238E27FC236}">
                  <a16:creationId xmlns:a16="http://schemas.microsoft.com/office/drawing/2014/main" id="{96366A31-E9CB-E276-2FA2-845533A6DD1E}"/>
                </a:ext>
              </a:extLst>
            </p:cNvPr>
            <p:cNvSpPr>
              <a:spLocks/>
            </p:cNvSpPr>
            <p:nvPr userDrawn="1"/>
          </p:nvSpPr>
          <p:spPr bwMode="auto">
            <a:xfrm>
              <a:off x="7487" y="331"/>
              <a:ext cx="19" cy="21"/>
            </a:xfrm>
            <a:custGeom>
              <a:avLst/>
              <a:gdLst>
                <a:gd name="T0" fmla="*/ 20 w 21"/>
                <a:gd name="T1" fmla="*/ 7 h 23"/>
                <a:gd name="T2" fmla="*/ 13 w 21"/>
                <a:gd name="T3" fmla="*/ 1 h 23"/>
                <a:gd name="T4" fmla="*/ 5 w 21"/>
                <a:gd name="T5" fmla="*/ 11 h 23"/>
                <a:gd name="T6" fmla="*/ 14 w 21"/>
                <a:gd name="T7" fmla="*/ 22 h 23"/>
                <a:gd name="T8" fmla="*/ 20 w 21"/>
                <a:gd name="T9" fmla="*/ 17 h 23"/>
                <a:gd name="T10" fmla="*/ 21 w 21"/>
                <a:gd name="T11" fmla="*/ 17 h 23"/>
                <a:gd name="T12" fmla="*/ 21 w 21"/>
                <a:gd name="T13" fmla="*/ 22 h 23"/>
                <a:gd name="T14" fmla="*/ 13 w 21"/>
                <a:gd name="T15" fmla="*/ 23 h 23"/>
                <a:gd name="T16" fmla="*/ 0 w 21"/>
                <a:gd name="T17" fmla="*/ 11 h 23"/>
                <a:gd name="T18" fmla="*/ 13 w 21"/>
                <a:gd name="T19" fmla="*/ 0 h 23"/>
                <a:gd name="T20" fmla="*/ 21 w 21"/>
                <a:gd name="T21" fmla="*/ 1 h 23"/>
                <a:gd name="T22" fmla="*/ 21 w 21"/>
                <a:gd name="T23" fmla="*/ 7 h 23"/>
                <a:gd name="T24" fmla="*/ 20 w 21"/>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3">
                  <a:moveTo>
                    <a:pt x="20" y="7"/>
                  </a:moveTo>
                  <a:cubicBezTo>
                    <a:pt x="19" y="4"/>
                    <a:pt x="18" y="1"/>
                    <a:pt x="13" y="1"/>
                  </a:cubicBezTo>
                  <a:cubicBezTo>
                    <a:pt x="8" y="1"/>
                    <a:pt x="5" y="5"/>
                    <a:pt x="5" y="11"/>
                  </a:cubicBezTo>
                  <a:cubicBezTo>
                    <a:pt x="5" y="16"/>
                    <a:pt x="8" y="22"/>
                    <a:pt x="14" y="22"/>
                  </a:cubicBezTo>
                  <a:cubicBezTo>
                    <a:pt x="17" y="22"/>
                    <a:pt x="20" y="20"/>
                    <a:pt x="20" y="17"/>
                  </a:cubicBezTo>
                  <a:cubicBezTo>
                    <a:pt x="21" y="17"/>
                    <a:pt x="21" y="17"/>
                    <a:pt x="21" y="17"/>
                  </a:cubicBezTo>
                  <a:cubicBezTo>
                    <a:pt x="21" y="18"/>
                    <a:pt x="21" y="20"/>
                    <a:pt x="21" y="22"/>
                  </a:cubicBezTo>
                  <a:cubicBezTo>
                    <a:pt x="19" y="23"/>
                    <a:pt x="16" y="23"/>
                    <a:pt x="13" y="23"/>
                  </a:cubicBezTo>
                  <a:cubicBezTo>
                    <a:pt x="6" y="23"/>
                    <a:pt x="0" y="19"/>
                    <a:pt x="0" y="11"/>
                  </a:cubicBezTo>
                  <a:cubicBezTo>
                    <a:pt x="0" y="4"/>
                    <a:pt x="6" y="0"/>
                    <a:pt x="13" y="0"/>
                  </a:cubicBezTo>
                  <a:cubicBezTo>
                    <a:pt x="17" y="0"/>
                    <a:pt x="18" y="1"/>
                    <a:pt x="21" y="1"/>
                  </a:cubicBezTo>
                  <a:cubicBezTo>
                    <a:pt x="21" y="3"/>
                    <a:pt x="21" y="5"/>
                    <a:pt x="21" y="7"/>
                  </a:cubicBezTo>
                  <a:lnTo>
                    <a:pt x="2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 name="Freeform 21">
              <a:extLst>
                <a:ext uri="{FF2B5EF4-FFF2-40B4-BE49-F238E27FC236}">
                  <a16:creationId xmlns:a16="http://schemas.microsoft.com/office/drawing/2014/main" id="{3F1344C9-98CC-D229-FC1C-A40758CCF258}"/>
                </a:ext>
              </a:extLst>
            </p:cNvPr>
            <p:cNvSpPr>
              <a:spLocks/>
            </p:cNvSpPr>
            <p:nvPr userDrawn="1"/>
          </p:nvSpPr>
          <p:spPr bwMode="auto">
            <a:xfrm>
              <a:off x="7509" y="331"/>
              <a:ext cx="22" cy="21"/>
            </a:xfrm>
            <a:custGeom>
              <a:avLst/>
              <a:gdLst>
                <a:gd name="T0" fmla="*/ 7 w 25"/>
                <a:gd name="T1" fmla="*/ 20 h 23"/>
                <a:gd name="T2" fmla="*/ 9 w 25"/>
                <a:gd name="T3" fmla="*/ 22 h 23"/>
                <a:gd name="T4" fmla="*/ 10 w 25"/>
                <a:gd name="T5" fmla="*/ 22 h 23"/>
                <a:gd name="T6" fmla="*/ 10 w 25"/>
                <a:gd name="T7" fmla="*/ 23 h 23"/>
                <a:gd name="T8" fmla="*/ 5 w 25"/>
                <a:gd name="T9" fmla="*/ 23 h 23"/>
                <a:gd name="T10" fmla="*/ 0 w 25"/>
                <a:gd name="T11" fmla="*/ 23 h 23"/>
                <a:gd name="T12" fmla="*/ 0 w 25"/>
                <a:gd name="T13" fmla="*/ 22 h 23"/>
                <a:gd name="T14" fmla="*/ 0 w 25"/>
                <a:gd name="T15" fmla="*/ 22 h 23"/>
                <a:gd name="T16" fmla="*/ 3 w 25"/>
                <a:gd name="T17" fmla="*/ 20 h 23"/>
                <a:gd name="T18" fmla="*/ 3 w 25"/>
                <a:gd name="T19" fmla="*/ 3 h 23"/>
                <a:gd name="T20" fmla="*/ 0 w 25"/>
                <a:gd name="T21" fmla="*/ 1 h 23"/>
                <a:gd name="T22" fmla="*/ 0 w 25"/>
                <a:gd name="T23" fmla="*/ 1 h 23"/>
                <a:gd name="T24" fmla="*/ 0 w 25"/>
                <a:gd name="T25" fmla="*/ 0 h 23"/>
                <a:gd name="T26" fmla="*/ 5 w 25"/>
                <a:gd name="T27" fmla="*/ 0 h 23"/>
                <a:gd name="T28" fmla="*/ 10 w 25"/>
                <a:gd name="T29" fmla="*/ 0 h 23"/>
                <a:gd name="T30" fmla="*/ 10 w 25"/>
                <a:gd name="T31" fmla="*/ 1 h 23"/>
                <a:gd name="T32" fmla="*/ 9 w 25"/>
                <a:gd name="T33" fmla="*/ 1 h 23"/>
                <a:gd name="T34" fmla="*/ 7 w 25"/>
                <a:gd name="T35" fmla="*/ 3 h 23"/>
                <a:gd name="T36" fmla="*/ 7 w 25"/>
                <a:gd name="T37" fmla="*/ 10 h 23"/>
                <a:gd name="T38" fmla="*/ 19 w 25"/>
                <a:gd name="T39" fmla="*/ 10 h 23"/>
                <a:gd name="T40" fmla="*/ 19 w 25"/>
                <a:gd name="T41" fmla="*/ 3 h 23"/>
                <a:gd name="T42" fmla="*/ 16 w 25"/>
                <a:gd name="T43" fmla="*/ 1 h 23"/>
                <a:gd name="T44" fmla="*/ 15 w 25"/>
                <a:gd name="T45" fmla="*/ 1 h 23"/>
                <a:gd name="T46" fmla="*/ 15 w 25"/>
                <a:gd name="T47" fmla="*/ 0 h 23"/>
                <a:gd name="T48" fmla="*/ 21 w 25"/>
                <a:gd name="T49" fmla="*/ 0 h 23"/>
                <a:gd name="T50" fmla="*/ 25 w 25"/>
                <a:gd name="T51" fmla="*/ 0 h 23"/>
                <a:gd name="T52" fmla="*/ 25 w 25"/>
                <a:gd name="T53" fmla="*/ 1 h 23"/>
                <a:gd name="T54" fmla="*/ 25 w 25"/>
                <a:gd name="T55" fmla="*/ 1 h 23"/>
                <a:gd name="T56" fmla="*/ 23 w 25"/>
                <a:gd name="T57" fmla="*/ 3 h 23"/>
                <a:gd name="T58" fmla="*/ 23 w 25"/>
                <a:gd name="T59" fmla="*/ 20 h 23"/>
                <a:gd name="T60" fmla="*/ 25 w 25"/>
                <a:gd name="T61" fmla="*/ 22 h 23"/>
                <a:gd name="T62" fmla="*/ 25 w 25"/>
                <a:gd name="T63" fmla="*/ 22 h 23"/>
                <a:gd name="T64" fmla="*/ 25 w 25"/>
                <a:gd name="T65" fmla="*/ 23 h 23"/>
                <a:gd name="T66" fmla="*/ 21 w 25"/>
                <a:gd name="T67" fmla="*/ 23 h 23"/>
                <a:gd name="T68" fmla="*/ 15 w 25"/>
                <a:gd name="T69" fmla="*/ 23 h 23"/>
                <a:gd name="T70" fmla="*/ 15 w 25"/>
                <a:gd name="T71" fmla="*/ 22 h 23"/>
                <a:gd name="T72" fmla="*/ 16 w 25"/>
                <a:gd name="T73" fmla="*/ 22 h 23"/>
                <a:gd name="T74" fmla="*/ 19 w 25"/>
                <a:gd name="T75" fmla="*/ 20 h 23"/>
                <a:gd name="T76" fmla="*/ 19 w 25"/>
                <a:gd name="T77" fmla="*/ 12 h 23"/>
                <a:gd name="T78" fmla="*/ 7 w 25"/>
                <a:gd name="T79" fmla="*/ 12 h 23"/>
                <a:gd name="T80" fmla="*/ 7 w 25"/>
                <a:gd name="T8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3">
                  <a:moveTo>
                    <a:pt x="7" y="20"/>
                  </a:moveTo>
                  <a:cubicBezTo>
                    <a:pt x="7" y="22"/>
                    <a:pt x="8" y="22"/>
                    <a:pt x="9" y="22"/>
                  </a:cubicBezTo>
                  <a:cubicBezTo>
                    <a:pt x="10" y="22"/>
                    <a:pt x="10" y="22"/>
                    <a:pt x="10" y="22"/>
                  </a:cubicBezTo>
                  <a:cubicBezTo>
                    <a:pt x="10" y="23"/>
                    <a:pt x="10" y="23"/>
                    <a:pt x="10" y="23"/>
                  </a:cubicBezTo>
                  <a:cubicBezTo>
                    <a:pt x="8" y="23"/>
                    <a:pt x="6" y="23"/>
                    <a:pt x="5" y="23"/>
                  </a:cubicBezTo>
                  <a:cubicBezTo>
                    <a:pt x="3" y="23"/>
                    <a:pt x="1" y="23"/>
                    <a:pt x="0" y="23"/>
                  </a:cubicBezTo>
                  <a:cubicBezTo>
                    <a:pt x="0" y="22"/>
                    <a:pt x="0" y="22"/>
                    <a:pt x="0" y="22"/>
                  </a:cubicBezTo>
                  <a:cubicBezTo>
                    <a:pt x="0" y="22"/>
                    <a:pt x="0" y="22"/>
                    <a:pt x="0" y="22"/>
                  </a:cubicBezTo>
                  <a:cubicBezTo>
                    <a:pt x="1" y="22"/>
                    <a:pt x="3" y="22"/>
                    <a:pt x="3" y="20"/>
                  </a:cubicBezTo>
                  <a:cubicBezTo>
                    <a:pt x="3" y="3"/>
                    <a:pt x="3" y="3"/>
                    <a:pt x="3" y="3"/>
                  </a:cubicBezTo>
                  <a:cubicBezTo>
                    <a:pt x="3" y="1"/>
                    <a:pt x="1" y="1"/>
                    <a:pt x="0" y="1"/>
                  </a:cubicBezTo>
                  <a:cubicBezTo>
                    <a:pt x="0" y="1"/>
                    <a:pt x="0" y="1"/>
                    <a:pt x="0" y="1"/>
                  </a:cubicBezTo>
                  <a:cubicBezTo>
                    <a:pt x="0" y="0"/>
                    <a:pt x="0" y="0"/>
                    <a:pt x="0" y="0"/>
                  </a:cubicBezTo>
                  <a:cubicBezTo>
                    <a:pt x="1" y="0"/>
                    <a:pt x="3" y="0"/>
                    <a:pt x="5" y="0"/>
                  </a:cubicBezTo>
                  <a:cubicBezTo>
                    <a:pt x="6" y="0"/>
                    <a:pt x="8" y="0"/>
                    <a:pt x="10" y="0"/>
                  </a:cubicBezTo>
                  <a:cubicBezTo>
                    <a:pt x="10" y="1"/>
                    <a:pt x="10" y="1"/>
                    <a:pt x="10" y="1"/>
                  </a:cubicBezTo>
                  <a:cubicBezTo>
                    <a:pt x="9" y="1"/>
                    <a:pt x="9" y="1"/>
                    <a:pt x="9" y="1"/>
                  </a:cubicBezTo>
                  <a:cubicBezTo>
                    <a:pt x="8" y="1"/>
                    <a:pt x="7" y="1"/>
                    <a:pt x="7" y="3"/>
                  </a:cubicBezTo>
                  <a:cubicBezTo>
                    <a:pt x="7" y="10"/>
                    <a:pt x="7" y="10"/>
                    <a:pt x="7" y="10"/>
                  </a:cubicBezTo>
                  <a:cubicBezTo>
                    <a:pt x="19" y="10"/>
                    <a:pt x="19" y="10"/>
                    <a:pt x="19" y="10"/>
                  </a:cubicBezTo>
                  <a:cubicBezTo>
                    <a:pt x="19" y="3"/>
                    <a:pt x="19" y="3"/>
                    <a:pt x="19" y="3"/>
                  </a:cubicBezTo>
                  <a:cubicBezTo>
                    <a:pt x="19" y="1"/>
                    <a:pt x="17" y="1"/>
                    <a:pt x="16" y="1"/>
                  </a:cubicBezTo>
                  <a:cubicBezTo>
                    <a:pt x="15" y="1"/>
                    <a:pt x="15" y="1"/>
                    <a:pt x="15" y="1"/>
                  </a:cubicBezTo>
                  <a:cubicBezTo>
                    <a:pt x="15" y="0"/>
                    <a:pt x="15" y="0"/>
                    <a:pt x="15" y="0"/>
                  </a:cubicBezTo>
                  <a:cubicBezTo>
                    <a:pt x="17" y="0"/>
                    <a:pt x="19" y="0"/>
                    <a:pt x="21" y="0"/>
                  </a:cubicBezTo>
                  <a:cubicBezTo>
                    <a:pt x="22" y="0"/>
                    <a:pt x="24" y="0"/>
                    <a:pt x="25" y="0"/>
                  </a:cubicBezTo>
                  <a:cubicBezTo>
                    <a:pt x="25" y="1"/>
                    <a:pt x="25" y="1"/>
                    <a:pt x="25" y="1"/>
                  </a:cubicBezTo>
                  <a:cubicBezTo>
                    <a:pt x="25" y="1"/>
                    <a:pt x="25" y="1"/>
                    <a:pt x="25" y="1"/>
                  </a:cubicBezTo>
                  <a:cubicBezTo>
                    <a:pt x="24" y="1"/>
                    <a:pt x="23" y="1"/>
                    <a:pt x="23" y="3"/>
                  </a:cubicBezTo>
                  <a:cubicBezTo>
                    <a:pt x="23" y="20"/>
                    <a:pt x="23" y="20"/>
                    <a:pt x="23" y="20"/>
                  </a:cubicBezTo>
                  <a:cubicBezTo>
                    <a:pt x="23" y="22"/>
                    <a:pt x="24" y="22"/>
                    <a:pt x="25" y="22"/>
                  </a:cubicBezTo>
                  <a:cubicBezTo>
                    <a:pt x="25" y="22"/>
                    <a:pt x="25" y="22"/>
                    <a:pt x="25" y="22"/>
                  </a:cubicBezTo>
                  <a:cubicBezTo>
                    <a:pt x="25" y="23"/>
                    <a:pt x="25" y="23"/>
                    <a:pt x="25" y="23"/>
                  </a:cubicBezTo>
                  <a:cubicBezTo>
                    <a:pt x="24" y="23"/>
                    <a:pt x="22" y="23"/>
                    <a:pt x="21" y="23"/>
                  </a:cubicBezTo>
                  <a:cubicBezTo>
                    <a:pt x="19" y="23"/>
                    <a:pt x="17" y="23"/>
                    <a:pt x="15" y="23"/>
                  </a:cubicBezTo>
                  <a:cubicBezTo>
                    <a:pt x="15" y="22"/>
                    <a:pt x="15" y="22"/>
                    <a:pt x="15" y="22"/>
                  </a:cubicBezTo>
                  <a:cubicBezTo>
                    <a:pt x="16" y="22"/>
                    <a:pt x="16" y="22"/>
                    <a:pt x="16" y="22"/>
                  </a:cubicBezTo>
                  <a:cubicBezTo>
                    <a:pt x="17" y="22"/>
                    <a:pt x="19" y="22"/>
                    <a:pt x="19" y="20"/>
                  </a:cubicBezTo>
                  <a:cubicBezTo>
                    <a:pt x="19" y="12"/>
                    <a:pt x="19" y="12"/>
                    <a:pt x="19" y="12"/>
                  </a:cubicBezTo>
                  <a:cubicBezTo>
                    <a:pt x="7" y="12"/>
                    <a:pt x="7" y="12"/>
                    <a:pt x="7" y="12"/>
                  </a:cubicBezTo>
                  <a:lnTo>
                    <a:pt x="7"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 name="Freeform 22">
              <a:extLst>
                <a:ext uri="{FF2B5EF4-FFF2-40B4-BE49-F238E27FC236}">
                  <a16:creationId xmlns:a16="http://schemas.microsoft.com/office/drawing/2014/main" id="{E7721218-7ED7-4AF9-73D6-CF36170C4D4D}"/>
                </a:ext>
              </a:extLst>
            </p:cNvPr>
            <p:cNvSpPr>
              <a:spLocks noEditPoints="1"/>
            </p:cNvSpPr>
            <p:nvPr userDrawn="1"/>
          </p:nvSpPr>
          <p:spPr bwMode="auto">
            <a:xfrm>
              <a:off x="7533" y="331"/>
              <a:ext cx="23" cy="21"/>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 name="Freeform 23">
              <a:extLst>
                <a:ext uri="{FF2B5EF4-FFF2-40B4-BE49-F238E27FC236}">
                  <a16:creationId xmlns:a16="http://schemas.microsoft.com/office/drawing/2014/main" id="{A2273B24-24CB-D4F1-67B4-FC89C3287D16}"/>
                </a:ext>
              </a:extLst>
            </p:cNvPr>
            <p:cNvSpPr>
              <a:spLocks noEditPoints="1"/>
            </p:cNvSpPr>
            <p:nvPr userDrawn="1"/>
          </p:nvSpPr>
          <p:spPr bwMode="auto">
            <a:xfrm>
              <a:off x="7557" y="331"/>
              <a:ext cx="23" cy="21"/>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 name="Freeform 24">
              <a:extLst>
                <a:ext uri="{FF2B5EF4-FFF2-40B4-BE49-F238E27FC236}">
                  <a16:creationId xmlns:a16="http://schemas.microsoft.com/office/drawing/2014/main" id="{826D7CD3-D32D-9A91-BB45-421A7F0B5465}"/>
                </a:ext>
              </a:extLst>
            </p:cNvPr>
            <p:cNvSpPr>
              <a:spLocks/>
            </p:cNvSpPr>
            <p:nvPr userDrawn="1"/>
          </p:nvSpPr>
          <p:spPr bwMode="auto">
            <a:xfrm>
              <a:off x="7582" y="331"/>
              <a:ext cx="16" cy="21"/>
            </a:xfrm>
            <a:custGeom>
              <a:avLst/>
              <a:gdLst>
                <a:gd name="T0" fmla="*/ 7 w 18"/>
                <a:gd name="T1" fmla="*/ 20 h 23"/>
                <a:gd name="T2" fmla="*/ 9 w 18"/>
                <a:gd name="T3" fmla="*/ 22 h 23"/>
                <a:gd name="T4" fmla="*/ 13 w 18"/>
                <a:gd name="T5" fmla="*/ 21 h 23"/>
                <a:gd name="T6" fmla="*/ 16 w 18"/>
                <a:gd name="T7" fmla="*/ 20 h 23"/>
                <a:gd name="T8" fmla="*/ 17 w 18"/>
                <a:gd name="T9" fmla="*/ 17 h 23"/>
                <a:gd name="T10" fmla="*/ 18 w 18"/>
                <a:gd name="T11" fmla="*/ 17 h 23"/>
                <a:gd name="T12" fmla="*/ 17 w 18"/>
                <a:gd name="T13" fmla="*/ 23 h 23"/>
                <a:gd name="T14" fmla="*/ 8 w 18"/>
                <a:gd name="T15" fmla="*/ 23 h 23"/>
                <a:gd name="T16" fmla="*/ 0 w 18"/>
                <a:gd name="T17" fmla="*/ 23 h 23"/>
                <a:gd name="T18" fmla="*/ 0 w 18"/>
                <a:gd name="T19" fmla="*/ 22 h 23"/>
                <a:gd name="T20" fmla="*/ 0 w 18"/>
                <a:gd name="T21" fmla="*/ 22 h 23"/>
                <a:gd name="T22" fmla="*/ 3 w 18"/>
                <a:gd name="T23" fmla="*/ 20 h 23"/>
                <a:gd name="T24" fmla="*/ 3 w 18"/>
                <a:gd name="T25" fmla="*/ 3 h 23"/>
                <a:gd name="T26" fmla="*/ 0 w 18"/>
                <a:gd name="T27" fmla="*/ 1 h 23"/>
                <a:gd name="T28" fmla="*/ 0 w 18"/>
                <a:gd name="T29" fmla="*/ 1 h 23"/>
                <a:gd name="T30" fmla="*/ 0 w 18"/>
                <a:gd name="T31" fmla="*/ 0 h 23"/>
                <a:gd name="T32" fmla="*/ 5 w 18"/>
                <a:gd name="T33" fmla="*/ 0 h 23"/>
                <a:gd name="T34" fmla="*/ 10 w 18"/>
                <a:gd name="T35" fmla="*/ 0 h 23"/>
                <a:gd name="T36" fmla="*/ 10 w 18"/>
                <a:gd name="T37" fmla="*/ 1 h 23"/>
                <a:gd name="T38" fmla="*/ 9 w 18"/>
                <a:gd name="T39" fmla="*/ 1 h 23"/>
                <a:gd name="T40" fmla="*/ 7 w 18"/>
                <a:gd name="T41" fmla="*/ 3 h 23"/>
                <a:gd name="T42" fmla="*/ 7 w 18"/>
                <a:gd name="T43"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3">
                  <a:moveTo>
                    <a:pt x="7" y="20"/>
                  </a:moveTo>
                  <a:cubicBezTo>
                    <a:pt x="7" y="21"/>
                    <a:pt x="8" y="21"/>
                    <a:pt x="9" y="22"/>
                  </a:cubicBezTo>
                  <a:cubicBezTo>
                    <a:pt x="10" y="22"/>
                    <a:pt x="12" y="22"/>
                    <a:pt x="13" y="21"/>
                  </a:cubicBezTo>
                  <a:cubicBezTo>
                    <a:pt x="15" y="21"/>
                    <a:pt x="16" y="21"/>
                    <a:pt x="16" y="20"/>
                  </a:cubicBezTo>
                  <a:cubicBezTo>
                    <a:pt x="17" y="19"/>
                    <a:pt x="17" y="18"/>
                    <a:pt x="17" y="17"/>
                  </a:cubicBezTo>
                  <a:cubicBezTo>
                    <a:pt x="18" y="17"/>
                    <a:pt x="18" y="17"/>
                    <a:pt x="18" y="17"/>
                  </a:cubicBezTo>
                  <a:cubicBezTo>
                    <a:pt x="18" y="19"/>
                    <a:pt x="17" y="21"/>
                    <a:pt x="17" y="23"/>
                  </a:cubicBezTo>
                  <a:cubicBezTo>
                    <a:pt x="14" y="23"/>
                    <a:pt x="11" y="23"/>
                    <a:pt x="8" y="23"/>
                  </a:cubicBezTo>
                  <a:cubicBezTo>
                    <a:pt x="6" y="23"/>
                    <a:pt x="3" y="23"/>
                    <a:pt x="0" y="23"/>
                  </a:cubicBezTo>
                  <a:cubicBezTo>
                    <a:pt x="0" y="22"/>
                    <a:pt x="0" y="22"/>
                    <a:pt x="0" y="22"/>
                  </a:cubicBez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2" y="0"/>
                    <a:pt x="3" y="0"/>
                    <a:pt x="5" y="0"/>
                  </a:cubicBezTo>
                  <a:cubicBezTo>
                    <a:pt x="7" y="0"/>
                    <a:pt x="8" y="0"/>
                    <a:pt x="10" y="0"/>
                  </a:cubicBezTo>
                  <a:cubicBezTo>
                    <a:pt x="10" y="1"/>
                    <a:pt x="10" y="1"/>
                    <a:pt x="10" y="1"/>
                  </a:cubicBezTo>
                  <a:cubicBezTo>
                    <a:pt x="9" y="1"/>
                    <a:pt x="9" y="1"/>
                    <a:pt x="9" y="1"/>
                  </a:cubicBezTo>
                  <a:cubicBezTo>
                    <a:pt x="8" y="1"/>
                    <a:pt x="7" y="1"/>
                    <a:pt x="7" y="3"/>
                  </a:cubicBezTo>
                  <a:lnTo>
                    <a:pt x="7"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69" name="Inhaltsplatzhalter 2">
            <a:extLst>
              <a:ext uri="{FF2B5EF4-FFF2-40B4-BE49-F238E27FC236}">
                <a16:creationId xmlns:a16="http://schemas.microsoft.com/office/drawing/2014/main" id="{459B38F6-E016-9A13-6C12-051980811868}"/>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1">
                  <a:lumMod val="20000"/>
                  <a:lumOff val="8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Tree>
    <p:extLst>
      <p:ext uri="{BB962C8B-B14F-4D97-AF65-F5344CB8AC3E}">
        <p14:creationId xmlns:p14="http://schemas.microsoft.com/office/powerpoint/2010/main" val="34688903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ischenfolie">
    <p:spTree>
      <p:nvGrpSpPr>
        <p:cNvPr id="1" name=""/>
        <p:cNvGrpSpPr/>
        <p:nvPr/>
      </p:nvGrpSpPr>
      <p:grpSpPr>
        <a:xfrm>
          <a:off x="0" y="0"/>
          <a:ext cx="0" cy="0"/>
          <a:chOff x="0" y="0"/>
          <a:chExt cx="0" cy="0"/>
        </a:xfrm>
      </p:grpSpPr>
      <p:sp>
        <p:nvSpPr>
          <p:cNvPr id="9" name="Rectangle 41">
            <a:extLst>
              <a:ext uri="{FF2B5EF4-FFF2-40B4-BE49-F238E27FC236}">
                <a16:creationId xmlns:a16="http://schemas.microsoft.com/office/drawing/2014/main" id="{C9949E32-4955-4125-1DFB-2836B2DB0652}"/>
              </a:ext>
            </a:extLst>
          </p:cNvPr>
          <p:cNvSpPr>
            <a:spLocks noGrp="1" noChangeArrowheads="1"/>
          </p:cNvSpPr>
          <p:nvPr>
            <p:ph type="sldNum" sz="quarter" idx="10"/>
          </p:nvPr>
        </p:nvSpPr>
        <p:spPr>
          <a:xfrm>
            <a:off x="10119245" y="6613200"/>
            <a:ext cx="1928293" cy="24480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a:extLst>
              <a:ext uri="{FF2B5EF4-FFF2-40B4-BE49-F238E27FC236}">
                <a16:creationId xmlns:a16="http://schemas.microsoft.com/office/drawing/2014/main" id="{693C7A0A-188B-674E-8ADE-589398307C9F}"/>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1" name="Rectangle 43">
            <a:extLst>
              <a:ext uri="{FF2B5EF4-FFF2-40B4-BE49-F238E27FC236}">
                <a16:creationId xmlns:a16="http://schemas.microsoft.com/office/drawing/2014/main" id="{CF1AD3E6-4260-D2B5-270C-C12A9A659635}"/>
              </a:ext>
            </a:extLst>
          </p:cNvPr>
          <p:cNvSpPr>
            <a:spLocks noGrp="1" noChangeArrowheads="1"/>
          </p:cNvSpPr>
          <p:nvPr>
            <p:ph type="dt" sz="half" idx="12"/>
          </p:nvPr>
        </p:nvSpPr>
        <p:spPr>
          <a:xfrm>
            <a:off x="128588" y="6613200"/>
            <a:ext cx="2047412" cy="244800"/>
          </a:xfrm>
          <a:prstGeom prst="rect">
            <a:avLst/>
          </a:prstGeom>
          <a:ln/>
        </p:spPr>
        <p:txBody>
          <a:bodyPr lIns="0"/>
          <a:lstStyle>
            <a:lvl1pPr>
              <a:defRPr sz="800">
                <a:solidFill>
                  <a:schemeClr val="tx2"/>
                </a:solidFill>
              </a:defRPr>
            </a:lvl1pPr>
          </a:lstStyle>
          <a:p>
            <a:pPr>
              <a:defRPr/>
            </a:pPr>
            <a:fld id="{0EEDE6DF-64E5-450E-96CA-FDC64E77FCD6}" type="datetime1">
              <a:rPr lang="de-DE" smtClean="0"/>
              <a:t>12.01.2026</a:t>
            </a:fld>
            <a:endParaRPr lang="de-DE" dirty="0"/>
          </a:p>
        </p:txBody>
      </p:sp>
      <p:sp>
        <p:nvSpPr>
          <p:cNvPr id="12" name="Inhaltsplatzhalter 13">
            <a:extLst>
              <a:ext uri="{FF2B5EF4-FFF2-40B4-BE49-F238E27FC236}">
                <a16:creationId xmlns:a16="http://schemas.microsoft.com/office/drawing/2014/main" id="{B429C01A-165B-4994-4D94-B66AF6607F27}"/>
              </a:ext>
            </a:extLst>
          </p:cNvPr>
          <p:cNvSpPr>
            <a:spLocks noGrp="1"/>
          </p:cNvSpPr>
          <p:nvPr>
            <p:ph sz="quarter" idx="15" hasCustomPrompt="1"/>
          </p:nvPr>
        </p:nvSpPr>
        <p:spPr>
          <a:xfrm>
            <a:off x="3110194" y="4114800"/>
            <a:ext cx="9081805" cy="1080000"/>
          </a:xfrm>
          <a:prstGeom prst="rect">
            <a:avLst/>
          </a:prstGeom>
          <a:solidFill>
            <a:schemeClr val="tx2"/>
          </a:solidFill>
        </p:spPr>
        <p:txBody>
          <a:bodyPr lIns="180000" tIns="0" rIns="72000" bIns="0" anchor="ctr">
            <a:normAutofit/>
          </a:bodyPr>
          <a:lstStyle>
            <a:lvl1pPr marL="0" marR="0" indent="0" algn="l" defTabSz="914400" rtl="0" eaLnBrk="1" fontAlgn="base" latinLnBrk="0" hangingPunct="1">
              <a:lnSpc>
                <a:spcPct val="100000"/>
              </a:lnSpc>
              <a:spcBef>
                <a:spcPts val="0"/>
              </a:spcBef>
              <a:spcAft>
                <a:spcPts val="600"/>
              </a:spcAft>
              <a:buClrTx/>
              <a:buSzTx/>
              <a:buFontTx/>
              <a:buNone/>
              <a:tabLst/>
              <a:defRPr b="1" cap="none">
                <a:solidFill>
                  <a:schemeClr val="bg1"/>
                </a:solidFill>
              </a:defRPr>
            </a:lvl1pPr>
          </a:lstStyle>
          <a:p>
            <a:pPr lvl="0"/>
            <a:r>
              <a:rPr lang="de-DE" dirty="0"/>
              <a:t>Zwischenüberschrift</a:t>
            </a:r>
          </a:p>
        </p:txBody>
      </p:sp>
      <p:sp>
        <p:nvSpPr>
          <p:cNvPr id="13" name="Textplatzhalter 4">
            <a:extLst>
              <a:ext uri="{FF2B5EF4-FFF2-40B4-BE49-F238E27FC236}">
                <a16:creationId xmlns:a16="http://schemas.microsoft.com/office/drawing/2014/main" id="{62253169-8766-A25F-F42B-513B24C8128B}"/>
              </a:ext>
            </a:extLst>
          </p:cNvPr>
          <p:cNvSpPr>
            <a:spLocks noGrp="1"/>
          </p:cNvSpPr>
          <p:nvPr>
            <p:ph type="body" sz="quarter" idx="16" hasCustomPrompt="1"/>
          </p:nvPr>
        </p:nvSpPr>
        <p:spPr>
          <a:xfrm>
            <a:off x="1245559" y="4114800"/>
            <a:ext cx="1692000" cy="1080000"/>
          </a:xfrm>
          <a:prstGeom prst="rect">
            <a:avLst/>
          </a:prstGeom>
          <a:solidFill>
            <a:schemeClr val="accent1"/>
          </a:solidFill>
          <a:ln>
            <a:noFill/>
          </a:ln>
        </p:spPr>
        <p:txBody>
          <a:bodyPr lIns="72000" tIns="0" rIns="72000" bIns="0" anchor="ctr">
            <a:noAutofit/>
          </a:bodyPr>
          <a:lstStyle>
            <a:lvl1pPr marL="0" indent="0" algn="ctr">
              <a:buNone/>
              <a:defRPr sz="7500" spc="-300">
                <a:solidFill>
                  <a:schemeClr val="bg1"/>
                </a:solidFill>
              </a:defRPr>
            </a:lvl1pPr>
          </a:lstStyle>
          <a:p>
            <a:pPr lvl="0"/>
            <a:r>
              <a:rPr lang="de-DE" dirty="0"/>
              <a:t>#</a:t>
            </a:r>
          </a:p>
        </p:txBody>
      </p:sp>
      <p:grpSp>
        <p:nvGrpSpPr>
          <p:cNvPr id="7" name="Group 4" hidden="1">
            <a:extLst>
              <a:ext uri="{FF2B5EF4-FFF2-40B4-BE49-F238E27FC236}">
                <a16:creationId xmlns:a16="http://schemas.microsoft.com/office/drawing/2014/main" id="{A8359B85-A07D-EA1F-7C1C-97AE473FB91C}"/>
              </a:ext>
            </a:extLst>
          </p:cNvPr>
          <p:cNvGrpSpPr>
            <a:grpSpLocks noChangeAspect="1"/>
          </p:cNvGrpSpPr>
          <p:nvPr userDrawn="1"/>
        </p:nvGrpSpPr>
        <p:grpSpPr bwMode="auto">
          <a:xfrm>
            <a:off x="11525716" y="71438"/>
            <a:ext cx="539750" cy="541337"/>
            <a:chOff x="7292" y="45"/>
            <a:chExt cx="340" cy="341"/>
          </a:xfrm>
          <a:solidFill>
            <a:schemeClr val="bg1"/>
          </a:solidFill>
        </p:grpSpPr>
        <p:sp>
          <p:nvSpPr>
            <p:cNvPr id="24" name="AutoShape 3">
              <a:extLst>
                <a:ext uri="{FF2B5EF4-FFF2-40B4-BE49-F238E27FC236}">
                  <a16:creationId xmlns:a16="http://schemas.microsoft.com/office/drawing/2014/main" id="{F7FB614C-04FE-1BC0-A23D-C199BF132590}"/>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Rectangle 5">
              <a:extLst>
                <a:ext uri="{FF2B5EF4-FFF2-40B4-BE49-F238E27FC236}">
                  <a16:creationId xmlns:a16="http://schemas.microsoft.com/office/drawing/2014/main" id="{49203949-CBC1-5572-B97C-AAA41F233970}"/>
                </a:ext>
              </a:extLst>
            </p:cNvPr>
            <p:cNvSpPr>
              <a:spLocks noChangeArrowheads="1"/>
            </p:cNvSpPr>
            <p:nvPr userDrawn="1"/>
          </p:nvSpPr>
          <p:spPr bwMode="auto">
            <a:xfrm>
              <a:off x="7292" y="45"/>
              <a:ext cx="340" cy="341"/>
            </a:xfrm>
            <a:prstGeom prst="rect">
              <a:avLst/>
            </a:prstGeom>
            <a:solidFill>
              <a:srgbClr val="4EC2A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6">
              <a:extLst>
                <a:ext uri="{FF2B5EF4-FFF2-40B4-BE49-F238E27FC236}">
                  <a16:creationId xmlns:a16="http://schemas.microsoft.com/office/drawing/2014/main" id="{B288918B-14BB-8804-6E2D-CFDF23085995}"/>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7">
              <a:extLst>
                <a:ext uri="{FF2B5EF4-FFF2-40B4-BE49-F238E27FC236}">
                  <a16:creationId xmlns:a16="http://schemas.microsoft.com/office/drawing/2014/main" id="{AC6D1C36-8A71-1712-CCDD-DD69932BC946}"/>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8">
              <a:extLst>
                <a:ext uri="{FF2B5EF4-FFF2-40B4-BE49-F238E27FC236}">
                  <a16:creationId xmlns:a16="http://schemas.microsoft.com/office/drawing/2014/main" id="{CC28F407-F3A7-AC74-373A-3701BA33A9EE}"/>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9">
              <a:extLst>
                <a:ext uri="{FF2B5EF4-FFF2-40B4-BE49-F238E27FC236}">
                  <a16:creationId xmlns:a16="http://schemas.microsoft.com/office/drawing/2014/main" id="{4CBCBCEE-9E2F-1C48-9B29-E2EC9CA44699}"/>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10">
              <a:extLst>
                <a:ext uri="{FF2B5EF4-FFF2-40B4-BE49-F238E27FC236}">
                  <a16:creationId xmlns:a16="http://schemas.microsoft.com/office/drawing/2014/main" id="{CC04A213-3F92-FF4C-6027-0638F3499448}"/>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11">
              <a:extLst>
                <a:ext uri="{FF2B5EF4-FFF2-40B4-BE49-F238E27FC236}">
                  <a16:creationId xmlns:a16="http://schemas.microsoft.com/office/drawing/2014/main" id="{AF20F0E2-1F71-9BA2-8559-F6EC8D95AD6E}"/>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12">
              <a:extLst>
                <a:ext uri="{FF2B5EF4-FFF2-40B4-BE49-F238E27FC236}">
                  <a16:creationId xmlns:a16="http://schemas.microsoft.com/office/drawing/2014/main" id="{3867347F-E311-79B0-3061-C5507BF9D306}"/>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13">
              <a:extLst>
                <a:ext uri="{FF2B5EF4-FFF2-40B4-BE49-F238E27FC236}">
                  <a16:creationId xmlns:a16="http://schemas.microsoft.com/office/drawing/2014/main" id="{98C516FC-72CD-B39F-1486-F8B38AE84D06}"/>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14">
              <a:extLst>
                <a:ext uri="{FF2B5EF4-FFF2-40B4-BE49-F238E27FC236}">
                  <a16:creationId xmlns:a16="http://schemas.microsoft.com/office/drawing/2014/main" id="{01E2177C-487C-22A4-D6B6-FF907E962F40}"/>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5">
              <a:extLst>
                <a:ext uri="{FF2B5EF4-FFF2-40B4-BE49-F238E27FC236}">
                  <a16:creationId xmlns:a16="http://schemas.microsoft.com/office/drawing/2014/main" id="{8647FAD2-528D-280E-366A-5D554910CE82}"/>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6">
              <a:extLst>
                <a:ext uri="{FF2B5EF4-FFF2-40B4-BE49-F238E27FC236}">
                  <a16:creationId xmlns:a16="http://schemas.microsoft.com/office/drawing/2014/main" id="{DFC7460A-4511-9B22-D52A-812CB79C045B}"/>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17">
              <a:extLst>
                <a:ext uri="{FF2B5EF4-FFF2-40B4-BE49-F238E27FC236}">
                  <a16:creationId xmlns:a16="http://schemas.microsoft.com/office/drawing/2014/main" id="{F1B31939-D971-B78C-A46E-0E258770F832}"/>
                </a:ext>
              </a:extLst>
            </p:cNvPr>
            <p:cNvSpPr>
              <a:spLocks noChangeArrowheads="1"/>
            </p:cNvSpPr>
            <p:nvPr userDrawn="1"/>
          </p:nvSpPr>
          <p:spPr bwMode="auto">
            <a:xfrm>
              <a:off x="7557" y="317"/>
              <a:ext cx="6"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8">
              <a:extLst>
                <a:ext uri="{FF2B5EF4-FFF2-40B4-BE49-F238E27FC236}">
                  <a16:creationId xmlns:a16="http://schemas.microsoft.com/office/drawing/2014/main" id="{230BFA8E-59B6-74EB-A644-D698FA08A504}"/>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 name="Group 4">
            <a:extLst>
              <a:ext uri="{FF2B5EF4-FFF2-40B4-BE49-F238E27FC236}">
                <a16:creationId xmlns:a16="http://schemas.microsoft.com/office/drawing/2014/main" id="{631225D8-4E12-17FD-2441-6BEC63ABC0C5}"/>
              </a:ext>
            </a:extLst>
          </p:cNvPr>
          <p:cNvGrpSpPr>
            <a:grpSpLocks noChangeAspect="1"/>
          </p:cNvGrpSpPr>
          <p:nvPr userDrawn="1"/>
        </p:nvGrpSpPr>
        <p:grpSpPr bwMode="auto">
          <a:xfrm>
            <a:off x="11576050" y="71438"/>
            <a:ext cx="539750" cy="541337"/>
            <a:chOff x="7292" y="45"/>
            <a:chExt cx="340" cy="341"/>
          </a:xfrm>
          <a:solidFill>
            <a:schemeClr val="bg1"/>
          </a:solidFill>
        </p:grpSpPr>
        <p:sp>
          <p:nvSpPr>
            <p:cNvPr id="6" name="AutoShape 3">
              <a:extLst>
                <a:ext uri="{FF2B5EF4-FFF2-40B4-BE49-F238E27FC236}">
                  <a16:creationId xmlns:a16="http://schemas.microsoft.com/office/drawing/2014/main" id="{973AF1D3-585B-FFE0-C73F-B251AC2BC5E0}"/>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Rectangle 5">
              <a:extLst>
                <a:ext uri="{FF2B5EF4-FFF2-40B4-BE49-F238E27FC236}">
                  <a16:creationId xmlns:a16="http://schemas.microsoft.com/office/drawing/2014/main" id="{1E39549D-538F-0BDB-C670-1894549A1D56}"/>
                </a:ext>
              </a:extLst>
            </p:cNvPr>
            <p:cNvSpPr>
              <a:spLocks noChangeArrowheads="1"/>
            </p:cNvSpPr>
            <p:nvPr userDrawn="1"/>
          </p:nvSpPr>
          <p:spPr bwMode="auto">
            <a:xfrm>
              <a:off x="7292" y="45"/>
              <a:ext cx="340" cy="3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6">
              <a:extLst>
                <a:ext uri="{FF2B5EF4-FFF2-40B4-BE49-F238E27FC236}">
                  <a16:creationId xmlns:a16="http://schemas.microsoft.com/office/drawing/2014/main" id="{E066A650-54F2-8F6C-3098-F38A3611F3EC}"/>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7">
              <a:extLst>
                <a:ext uri="{FF2B5EF4-FFF2-40B4-BE49-F238E27FC236}">
                  <a16:creationId xmlns:a16="http://schemas.microsoft.com/office/drawing/2014/main" id="{829EE6BE-50BA-C04A-0DB9-301F73B1B0A1}"/>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8">
              <a:extLst>
                <a:ext uri="{FF2B5EF4-FFF2-40B4-BE49-F238E27FC236}">
                  <a16:creationId xmlns:a16="http://schemas.microsoft.com/office/drawing/2014/main" id="{69A8F91B-A464-7289-E6C3-19BF8A24BF7C}"/>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9">
              <a:extLst>
                <a:ext uri="{FF2B5EF4-FFF2-40B4-BE49-F238E27FC236}">
                  <a16:creationId xmlns:a16="http://schemas.microsoft.com/office/drawing/2014/main" id="{73739417-1807-4452-5011-8D78CC1A0CF9}"/>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0">
              <a:extLst>
                <a:ext uri="{FF2B5EF4-FFF2-40B4-BE49-F238E27FC236}">
                  <a16:creationId xmlns:a16="http://schemas.microsoft.com/office/drawing/2014/main" id="{287080BB-11B6-1BFE-15B4-A337EF5D5F3E}"/>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a:extLst>
                <a:ext uri="{FF2B5EF4-FFF2-40B4-BE49-F238E27FC236}">
                  <a16:creationId xmlns:a16="http://schemas.microsoft.com/office/drawing/2014/main" id="{67EFBFF6-482C-CF00-C99D-34FF7BE9635C}"/>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a:extLst>
                <a:ext uri="{FF2B5EF4-FFF2-40B4-BE49-F238E27FC236}">
                  <a16:creationId xmlns:a16="http://schemas.microsoft.com/office/drawing/2014/main" id="{1088236C-7117-85BE-5508-A70C5FD64233}"/>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13">
              <a:extLst>
                <a:ext uri="{FF2B5EF4-FFF2-40B4-BE49-F238E27FC236}">
                  <a16:creationId xmlns:a16="http://schemas.microsoft.com/office/drawing/2014/main" id="{8E24DDB4-000B-D337-E0EB-CB4CDC990432}"/>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14">
              <a:extLst>
                <a:ext uri="{FF2B5EF4-FFF2-40B4-BE49-F238E27FC236}">
                  <a16:creationId xmlns:a16="http://schemas.microsoft.com/office/drawing/2014/main" id="{348DB449-53CC-6A0D-9DA3-81C139353137}"/>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15">
              <a:extLst>
                <a:ext uri="{FF2B5EF4-FFF2-40B4-BE49-F238E27FC236}">
                  <a16:creationId xmlns:a16="http://schemas.microsoft.com/office/drawing/2014/main" id="{23C47BEF-EEAD-C5F0-5499-5AC7D7017EE2}"/>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6">
              <a:extLst>
                <a:ext uri="{FF2B5EF4-FFF2-40B4-BE49-F238E27FC236}">
                  <a16:creationId xmlns:a16="http://schemas.microsoft.com/office/drawing/2014/main" id="{F1E2760E-0451-07BC-B068-2A8F9C9F7A3E}"/>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Rectangle 17">
              <a:extLst>
                <a:ext uri="{FF2B5EF4-FFF2-40B4-BE49-F238E27FC236}">
                  <a16:creationId xmlns:a16="http://schemas.microsoft.com/office/drawing/2014/main" id="{B6D32CA4-C01E-FACC-4BEC-5BE2D944949D}"/>
                </a:ext>
              </a:extLst>
            </p:cNvPr>
            <p:cNvSpPr>
              <a:spLocks noChangeArrowheads="1"/>
            </p:cNvSpPr>
            <p:nvPr userDrawn="1"/>
          </p:nvSpPr>
          <p:spPr bwMode="auto">
            <a:xfrm>
              <a:off x="7557" y="317"/>
              <a:ext cx="6"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18">
              <a:extLst>
                <a:ext uri="{FF2B5EF4-FFF2-40B4-BE49-F238E27FC236}">
                  <a16:creationId xmlns:a16="http://schemas.microsoft.com/office/drawing/2014/main" id="{6293F925-D043-48EF-D699-5F7D7A9924EC}"/>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4831781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ün">
    <p:bg>
      <p:bgPr>
        <a:solidFill>
          <a:schemeClr val="bg2">
            <a:alpha val="61000"/>
          </a:schemeClr>
        </a:solidFill>
        <a:effectLst/>
      </p:bgPr>
    </p:bg>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14C5EE17-1EDE-8C84-1F47-0906617AC14B}"/>
              </a:ext>
            </a:extLst>
          </p:cNvPr>
          <p:cNvSpPr/>
          <p:nvPr userDrawn="1"/>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Rectangle 42">
            <a:extLst>
              <a:ext uri="{FF2B5EF4-FFF2-40B4-BE49-F238E27FC236}">
                <a16:creationId xmlns:a16="http://schemas.microsoft.com/office/drawing/2014/main" id="{C8BD919F-43B4-DE28-13B9-400954626FDB}"/>
              </a:ext>
            </a:extLst>
          </p:cNvPr>
          <p:cNvSpPr>
            <a:spLocks noGrp="1" noChangeArrowheads="1"/>
          </p:cNvSpPr>
          <p:nvPr>
            <p:ph type="ftr" sz="quarter" idx="11"/>
          </p:nvPr>
        </p:nvSpPr>
        <p:spPr>
          <a:xfrm>
            <a:off x="2387600" y="6613142"/>
            <a:ext cx="7416800" cy="244857"/>
          </a:xfrm>
          <a:prstGeom prst="rect">
            <a:avLst/>
          </a:prstGeom>
          <a:ln/>
        </p:spPr>
        <p:txBody>
          <a:bodyPr/>
          <a:lstStyle>
            <a:lvl1pPr algn="ctr">
              <a:defRPr sz="800">
                <a:solidFill>
                  <a:schemeClr val="bg1"/>
                </a:solidFill>
              </a:defRPr>
            </a:lvl1pPr>
          </a:lstStyle>
          <a:p>
            <a:pPr>
              <a:defRPr/>
            </a:pPr>
            <a:r>
              <a:rPr lang="de-DE"/>
              <a:t>Projekt Forschungsmethoden | Prof. Dr. Anja Hanisch-Blicharski</a:t>
            </a:r>
            <a:endParaRPr lang="de-DE" dirty="0"/>
          </a:p>
        </p:txBody>
      </p:sp>
      <p:sp>
        <p:nvSpPr>
          <p:cNvPr id="7" name="Rectangle 43">
            <a:extLst>
              <a:ext uri="{FF2B5EF4-FFF2-40B4-BE49-F238E27FC236}">
                <a16:creationId xmlns:a16="http://schemas.microsoft.com/office/drawing/2014/main" id="{1887A876-AEEC-A012-5C47-6FD21147BB48}"/>
              </a:ext>
            </a:extLst>
          </p:cNvPr>
          <p:cNvSpPr>
            <a:spLocks noGrp="1" noChangeArrowheads="1"/>
          </p:cNvSpPr>
          <p:nvPr>
            <p:ph type="dt" sz="half" idx="12"/>
          </p:nvPr>
        </p:nvSpPr>
        <p:spPr>
          <a:xfrm>
            <a:off x="128588" y="6613142"/>
            <a:ext cx="2047412" cy="244857"/>
          </a:xfrm>
          <a:prstGeom prst="rect">
            <a:avLst/>
          </a:prstGeom>
          <a:ln/>
        </p:spPr>
        <p:txBody>
          <a:bodyPr lIns="0"/>
          <a:lstStyle>
            <a:lvl1pPr>
              <a:defRPr sz="800">
                <a:solidFill>
                  <a:schemeClr val="bg1"/>
                </a:solidFill>
              </a:defRPr>
            </a:lvl1pPr>
          </a:lstStyle>
          <a:p>
            <a:pPr>
              <a:defRPr/>
            </a:pPr>
            <a:fld id="{BFB34D18-E084-422A-B5DA-A1EF0AB5A31B}" type="datetime1">
              <a:rPr lang="de-DE" smtClean="0"/>
              <a:t>12.01.2026</a:t>
            </a:fld>
            <a:endParaRPr lang="de-DE" dirty="0"/>
          </a:p>
        </p:txBody>
      </p:sp>
      <p:grpSp>
        <p:nvGrpSpPr>
          <p:cNvPr id="12" name="Gruppieren 11">
            <a:extLst>
              <a:ext uri="{FF2B5EF4-FFF2-40B4-BE49-F238E27FC236}">
                <a16:creationId xmlns:a16="http://schemas.microsoft.com/office/drawing/2014/main" id="{0A122F1C-29FD-A088-84A3-CC3E74B29488}"/>
              </a:ext>
            </a:extLst>
          </p:cNvPr>
          <p:cNvGrpSpPr/>
          <p:nvPr userDrawn="1"/>
        </p:nvGrpSpPr>
        <p:grpSpPr>
          <a:xfrm>
            <a:off x="0" y="6569104"/>
            <a:ext cx="12192000" cy="18000"/>
            <a:chOff x="0" y="-2920"/>
            <a:chExt cx="13995000" cy="28800"/>
          </a:xfrm>
          <a:solidFill>
            <a:schemeClr val="bg1"/>
          </a:solidFill>
        </p:grpSpPr>
        <p:grpSp>
          <p:nvGrpSpPr>
            <p:cNvPr id="13" name="Gruppieren 12">
              <a:extLst>
                <a:ext uri="{FF2B5EF4-FFF2-40B4-BE49-F238E27FC236}">
                  <a16:creationId xmlns:a16="http://schemas.microsoft.com/office/drawing/2014/main" id="{F7EF4978-2B3C-964A-0C74-288441BEEF1A}"/>
                </a:ext>
              </a:extLst>
            </p:cNvPr>
            <p:cNvGrpSpPr/>
            <p:nvPr/>
          </p:nvGrpSpPr>
          <p:grpSpPr>
            <a:xfrm>
              <a:off x="0" y="-2920"/>
              <a:ext cx="11196000" cy="28800"/>
              <a:chOff x="2099733" y="800098"/>
              <a:chExt cx="1998132" cy="499533"/>
            </a:xfrm>
            <a:grpFill/>
          </p:grpSpPr>
          <p:sp>
            <p:nvSpPr>
              <p:cNvPr id="15" name="Rechteck 14">
                <a:extLst>
                  <a:ext uri="{FF2B5EF4-FFF2-40B4-BE49-F238E27FC236}">
                    <a16:creationId xmlns:a16="http://schemas.microsoft.com/office/drawing/2014/main" id="{60141540-5C77-F637-47EE-99B0357EB007}"/>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6" name="Rechteck 15">
                <a:extLst>
                  <a:ext uri="{FF2B5EF4-FFF2-40B4-BE49-F238E27FC236}">
                    <a16:creationId xmlns:a16="http://schemas.microsoft.com/office/drawing/2014/main" id="{6C555FAE-073C-D3BD-2712-5FD2D0A4DD90}"/>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7" name="Rechteck 16">
                <a:extLst>
                  <a:ext uri="{FF2B5EF4-FFF2-40B4-BE49-F238E27FC236}">
                    <a16:creationId xmlns:a16="http://schemas.microsoft.com/office/drawing/2014/main" id="{1FEC5963-9873-760C-054D-3CBF49E6E202}"/>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8" name="Rechteck 17">
                <a:extLst>
                  <a:ext uri="{FF2B5EF4-FFF2-40B4-BE49-F238E27FC236}">
                    <a16:creationId xmlns:a16="http://schemas.microsoft.com/office/drawing/2014/main" id="{0D9F8078-101C-4E24-D939-C3EA0DA211E4}"/>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14" name="Rechteck 13">
              <a:extLst>
                <a:ext uri="{FF2B5EF4-FFF2-40B4-BE49-F238E27FC236}">
                  <a16:creationId xmlns:a16="http://schemas.microsoft.com/office/drawing/2014/main" id="{A15DDD58-31FA-9431-1586-5FA6FE7E0C3D}"/>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22" name="Rectangle 41">
            <a:extLst>
              <a:ext uri="{FF2B5EF4-FFF2-40B4-BE49-F238E27FC236}">
                <a16:creationId xmlns:a16="http://schemas.microsoft.com/office/drawing/2014/main" id="{2A86B56E-5F0A-B3B2-DF49-2061CDA8AD4C}"/>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bg1"/>
                </a:solidFill>
              </a:defRPr>
            </a:lvl1pPr>
          </a:lstStyle>
          <a:p>
            <a:pPr>
              <a:defRPr/>
            </a:pPr>
            <a:fld id="{2A3A57D9-08E7-4A35-820C-6C5F68307974}" type="slidenum">
              <a:rPr lang="de-DE" smtClean="0"/>
              <a:pPr>
                <a:defRPr/>
              </a:pPr>
              <a:t>‹Nr.›</a:t>
            </a:fld>
            <a:endParaRPr lang="de-DE" dirty="0"/>
          </a:p>
        </p:txBody>
      </p:sp>
      <p:sp>
        <p:nvSpPr>
          <p:cNvPr id="25" name="Textplatzhalter 2">
            <a:extLst>
              <a:ext uri="{FF2B5EF4-FFF2-40B4-BE49-F238E27FC236}">
                <a16:creationId xmlns:a16="http://schemas.microsoft.com/office/drawing/2014/main" id="{2A86329C-FFC6-7307-74B3-3B5DEAF455DF}"/>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bg1"/>
                </a:solidFill>
                <a:latin typeface="Arial Narrow" panose="020B0606020202030204" pitchFamily="34" charset="0"/>
              </a:defRPr>
            </a:lvl1pPr>
          </a:lstStyle>
          <a:p>
            <a:pPr lvl="0"/>
            <a:r>
              <a:rPr lang="de-DE" dirty="0"/>
              <a:t>Quellenangaben</a:t>
            </a:r>
          </a:p>
        </p:txBody>
      </p:sp>
      <p:sp>
        <p:nvSpPr>
          <p:cNvPr id="27" name="Textplatzhalter 7">
            <a:extLst>
              <a:ext uri="{FF2B5EF4-FFF2-40B4-BE49-F238E27FC236}">
                <a16:creationId xmlns:a16="http://schemas.microsoft.com/office/drawing/2014/main" id="{CE529BFD-FB51-388A-B113-E4AF05F456D8}"/>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28" name="Titel 1">
            <a:extLst>
              <a:ext uri="{FF2B5EF4-FFF2-40B4-BE49-F238E27FC236}">
                <a16:creationId xmlns:a16="http://schemas.microsoft.com/office/drawing/2014/main" id="{5748D637-CBF8-8D39-65BF-5A19368A13C4}"/>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bg1"/>
                </a:solidFill>
              </a:defRPr>
            </a:lvl1pPr>
          </a:lstStyle>
          <a:p>
            <a:r>
              <a:rPr lang="de-DE" dirty="0"/>
              <a:t>Abschnittsbereich/Oberthema (optional)</a:t>
            </a:r>
          </a:p>
        </p:txBody>
      </p:sp>
      <p:sp>
        <p:nvSpPr>
          <p:cNvPr id="30" name="Inhaltsplatzhalter 2">
            <a:extLst>
              <a:ext uri="{FF2B5EF4-FFF2-40B4-BE49-F238E27FC236}">
                <a16:creationId xmlns:a16="http://schemas.microsoft.com/office/drawing/2014/main" id="{FF789914-E911-11F3-E0A2-AF337E24F989}"/>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bg1"/>
                </a:solidFill>
              </a:defRPr>
            </a:lvl1pPr>
            <a:lvl2pPr marL="0" indent="0" algn="l">
              <a:spcBef>
                <a:spcPts val="0"/>
              </a:spcBef>
              <a:spcAft>
                <a:spcPts val="300"/>
              </a:spcAft>
              <a:buClr>
                <a:srgbClr val="23A092"/>
              </a:buClr>
              <a:buSzPct val="80000"/>
              <a:buFont typeface="Wingdings" pitchFamily="2" charset="2"/>
              <a:buNone/>
              <a:defRPr sz="1800">
                <a:solidFill>
                  <a:schemeClr val="bg1"/>
                </a:solidFill>
              </a:defRPr>
            </a:lvl2pPr>
            <a:lvl3pPr marL="271463" indent="-271463" algn="l">
              <a:spcBef>
                <a:spcPts val="0"/>
              </a:spcBef>
              <a:spcAft>
                <a:spcPts val="300"/>
              </a:spcAft>
              <a:buClr>
                <a:schemeClr val="bg1"/>
              </a:buClr>
              <a:buSzPct val="100000"/>
              <a:buFont typeface="Wingdings" pitchFamily="2" charset="2"/>
              <a:buChar char="§"/>
              <a:defRPr sz="1800" b="0" baseline="0">
                <a:solidFill>
                  <a:schemeClr val="bg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bg1"/>
                </a:solidFill>
              </a:defRPr>
            </a:lvl4pPr>
            <a:lvl5pPr marL="541338" indent="-269875" algn="l">
              <a:spcBef>
                <a:spcPts val="0"/>
              </a:spcBef>
              <a:spcAft>
                <a:spcPts val="300"/>
              </a:spcAft>
              <a:buClr>
                <a:schemeClr val="bg1"/>
              </a:buClr>
              <a:buSzPct val="100000"/>
              <a:buFont typeface="Wingdings" pitchFamily="2" charset="2"/>
              <a:buChar char="§"/>
              <a:defRPr sz="1600" b="0" baseline="0">
                <a:solidFill>
                  <a:schemeClr val="bg1"/>
                </a:solidFill>
              </a:defRPr>
            </a:lvl5pPr>
            <a:lvl6pPr marL="541338" indent="0" algn="l">
              <a:spcBef>
                <a:spcPts val="0"/>
              </a:spcBef>
              <a:spcAft>
                <a:spcPts val="300"/>
              </a:spcAft>
              <a:buFont typeface="Arial" panose="020B0604020202020204" pitchFamily="34" charset="0"/>
              <a:buNone/>
              <a:defRPr sz="1600">
                <a:solidFill>
                  <a:schemeClr val="bg1"/>
                </a:solidFill>
              </a:defRPr>
            </a:lvl6pPr>
            <a:lvl7pPr marL="804863" indent="-228600">
              <a:spcBef>
                <a:spcPts val="0"/>
              </a:spcBef>
              <a:spcAft>
                <a:spcPts val="300"/>
              </a:spcAft>
              <a:buClr>
                <a:schemeClr val="bg1"/>
              </a:buClr>
              <a:buFont typeface="Wingdings" panose="05000000000000000000" pitchFamily="2" charset="2"/>
              <a:buChar char="§"/>
              <a:defRPr sz="1600">
                <a:solidFill>
                  <a:schemeClr val="bg1"/>
                </a:solidFill>
              </a:defRPr>
            </a:lvl7pPr>
            <a:lvl8pPr marL="804863" indent="0">
              <a:spcBef>
                <a:spcPts val="0"/>
              </a:spcBef>
              <a:spcAft>
                <a:spcPts val="300"/>
              </a:spcAft>
              <a:buNone/>
              <a:defRPr sz="1600">
                <a:solidFill>
                  <a:schemeClr val="bg1"/>
                </a:solidFill>
              </a:defRPr>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 name="Gruppieren 1">
            <a:extLst>
              <a:ext uri="{FF2B5EF4-FFF2-40B4-BE49-F238E27FC236}">
                <a16:creationId xmlns:a16="http://schemas.microsoft.com/office/drawing/2014/main" id="{FCBA5F47-3A08-5D74-76A1-79681FED6ECD}"/>
              </a:ext>
            </a:extLst>
          </p:cNvPr>
          <p:cNvGrpSpPr/>
          <p:nvPr userDrawn="1"/>
        </p:nvGrpSpPr>
        <p:grpSpPr>
          <a:xfrm>
            <a:off x="11576050" y="71438"/>
            <a:ext cx="539750" cy="541337"/>
            <a:chOff x="11576050" y="71438"/>
            <a:chExt cx="539750" cy="541337"/>
          </a:xfrm>
        </p:grpSpPr>
        <p:sp>
          <p:nvSpPr>
            <p:cNvPr id="3" name="AutoShape 3">
              <a:extLst>
                <a:ext uri="{FF2B5EF4-FFF2-40B4-BE49-F238E27FC236}">
                  <a16:creationId xmlns:a16="http://schemas.microsoft.com/office/drawing/2014/main" id="{0DD4C43B-77F1-FD64-B8AD-B96665CAAD77}"/>
                </a:ext>
              </a:extLst>
            </p:cNvPr>
            <p:cNvSpPr>
              <a:spLocks noChangeAspect="1" noChangeArrowheads="1" noTextEdit="1"/>
            </p:cNvSpPr>
            <p:nvPr userDrawn="1"/>
          </p:nvSpPr>
          <p:spPr bwMode="auto">
            <a:xfrm>
              <a:off x="11576050" y="71438"/>
              <a:ext cx="539750" cy="5413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 name="Rectangle 5">
              <a:extLst>
                <a:ext uri="{FF2B5EF4-FFF2-40B4-BE49-F238E27FC236}">
                  <a16:creationId xmlns:a16="http://schemas.microsoft.com/office/drawing/2014/main" id="{878515F6-ECFF-0AAA-2FEC-CFFBDF8A8D4F}"/>
                </a:ext>
              </a:extLst>
            </p:cNvPr>
            <p:cNvSpPr>
              <a:spLocks noChangeArrowheads="1"/>
            </p:cNvSpPr>
            <p:nvPr userDrawn="1"/>
          </p:nvSpPr>
          <p:spPr bwMode="auto">
            <a:xfrm>
              <a:off x="11576050" y="71438"/>
              <a:ext cx="539750" cy="541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 name="Freeform 6">
              <a:extLst>
                <a:ext uri="{FF2B5EF4-FFF2-40B4-BE49-F238E27FC236}">
                  <a16:creationId xmlns:a16="http://schemas.microsoft.com/office/drawing/2014/main" id="{19E7330B-5290-A2D7-1737-6A0BA6880F86}"/>
                </a:ext>
              </a:extLst>
            </p:cNvPr>
            <p:cNvSpPr>
              <a:spLocks noEditPoints="1"/>
            </p:cNvSpPr>
            <p:nvPr userDrawn="1"/>
          </p:nvSpPr>
          <p:spPr bwMode="auto">
            <a:xfrm>
              <a:off x="11628438" y="401638"/>
              <a:ext cx="63500" cy="80962"/>
            </a:xfrm>
            <a:custGeom>
              <a:avLst/>
              <a:gdLst>
                <a:gd name="T0" fmla="*/ 24 w 44"/>
                <a:gd name="T1" fmla="*/ 18 h 56"/>
                <a:gd name="T2" fmla="*/ 32 w 44"/>
                <a:gd name="T3" fmla="*/ 14 h 56"/>
                <a:gd name="T4" fmla="*/ 23 w 44"/>
                <a:gd name="T5" fmla="*/ 5 h 56"/>
                <a:gd name="T6" fmla="*/ 11 w 44"/>
                <a:gd name="T7" fmla="*/ 18 h 56"/>
                <a:gd name="T8" fmla="*/ 24 w 44"/>
                <a:gd name="T9" fmla="*/ 18 h 56"/>
                <a:gd name="T10" fmla="*/ 44 w 44"/>
                <a:gd name="T11" fmla="*/ 41 h 56"/>
                <a:gd name="T12" fmla="*/ 22 w 44"/>
                <a:gd name="T13" fmla="*/ 56 h 56"/>
                <a:gd name="T14" fmla="*/ 0 w 44"/>
                <a:gd name="T15" fmla="*/ 29 h 56"/>
                <a:gd name="T16" fmla="*/ 25 w 44"/>
                <a:gd name="T17" fmla="*/ 0 h 56"/>
                <a:gd name="T18" fmla="*/ 44 w 44"/>
                <a:gd name="T19" fmla="*/ 21 h 56"/>
                <a:gd name="T20" fmla="*/ 42 w 44"/>
                <a:gd name="T21" fmla="*/ 22 h 56"/>
                <a:gd name="T22" fmla="*/ 11 w 44"/>
                <a:gd name="T23" fmla="*/ 22 h 56"/>
                <a:gd name="T24" fmla="*/ 29 w 44"/>
                <a:gd name="T25" fmla="*/ 45 h 56"/>
                <a:gd name="T26" fmla="*/ 43 w 44"/>
                <a:gd name="T27" fmla="*/ 39 h 56"/>
                <a:gd name="T28" fmla="*/ 44 w 44"/>
                <a:gd name="T29"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56">
                  <a:moveTo>
                    <a:pt x="24" y="18"/>
                  </a:moveTo>
                  <a:cubicBezTo>
                    <a:pt x="31" y="18"/>
                    <a:pt x="32" y="18"/>
                    <a:pt x="32" y="14"/>
                  </a:cubicBezTo>
                  <a:cubicBezTo>
                    <a:pt x="32" y="10"/>
                    <a:pt x="29" y="5"/>
                    <a:pt x="23" y="5"/>
                  </a:cubicBezTo>
                  <a:cubicBezTo>
                    <a:pt x="16" y="5"/>
                    <a:pt x="12" y="11"/>
                    <a:pt x="11" y="18"/>
                  </a:cubicBezTo>
                  <a:lnTo>
                    <a:pt x="24" y="18"/>
                  </a:lnTo>
                  <a:close/>
                  <a:moveTo>
                    <a:pt x="44" y="41"/>
                  </a:moveTo>
                  <a:cubicBezTo>
                    <a:pt x="40" y="49"/>
                    <a:pt x="32" y="56"/>
                    <a:pt x="22" y="56"/>
                  </a:cubicBezTo>
                  <a:cubicBezTo>
                    <a:pt x="8" y="56"/>
                    <a:pt x="0" y="42"/>
                    <a:pt x="0" y="29"/>
                  </a:cubicBezTo>
                  <a:cubicBezTo>
                    <a:pt x="0" y="15"/>
                    <a:pt x="10" y="0"/>
                    <a:pt x="25" y="0"/>
                  </a:cubicBezTo>
                  <a:cubicBezTo>
                    <a:pt x="37" y="0"/>
                    <a:pt x="44" y="9"/>
                    <a:pt x="44" y="21"/>
                  </a:cubicBezTo>
                  <a:cubicBezTo>
                    <a:pt x="42" y="22"/>
                    <a:pt x="42" y="22"/>
                    <a:pt x="42" y="22"/>
                  </a:cubicBezTo>
                  <a:cubicBezTo>
                    <a:pt x="11" y="22"/>
                    <a:pt x="11" y="22"/>
                    <a:pt x="11" y="22"/>
                  </a:cubicBezTo>
                  <a:cubicBezTo>
                    <a:pt x="11" y="34"/>
                    <a:pt x="16" y="45"/>
                    <a:pt x="29" y="45"/>
                  </a:cubicBezTo>
                  <a:cubicBezTo>
                    <a:pt x="34" y="45"/>
                    <a:pt x="39" y="43"/>
                    <a:pt x="43" y="39"/>
                  </a:cubicBezTo>
                  <a:lnTo>
                    <a:pt x="44" y="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8" name="Freeform 7">
              <a:extLst>
                <a:ext uri="{FF2B5EF4-FFF2-40B4-BE49-F238E27FC236}">
                  <a16:creationId xmlns:a16="http://schemas.microsoft.com/office/drawing/2014/main" id="{499C2977-8620-F07B-1D37-DD9326CDA356}"/>
                </a:ext>
              </a:extLst>
            </p:cNvPr>
            <p:cNvSpPr>
              <a:spLocks/>
            </p:cNvSpPr>
            <p:nvPr userDrawn="1"/>
          </p:nvSpPr>
          <p:spPr bwMode="auto">
            <a:xfrm>
              <a:off x="11698288" y="401638"/>
              <a:ext cx="84138" cy="80962"/>
            </a:xfrm>
            <a:custGeom>
              <a:avLst/>
              <a:gdLst>
                <a:gd name="T0" fmla="*/ 7 w 59"/>
                <a:gd name="T1" fmla="*/ 11 h 56"/>
                <a:gd name="T2" fmla="*/ 5 w 59"/>
                <a:gd name="T3" fmla="*/ 8 h 56"/>
                <a:gd name="T4" fmla="*/ 0 w 59"/>
                <a:gd name="T5" fmla="*/ 6 h 56"/>
                <a:gd name="T6" fmla="*/ 0 w 59"/>
                <a:gd name="T7" fmla="*/ 4 h 56"/>
                <a:gd name="T8" fmla="*/ 19 w 59"/>
                <a:gd name="T9" fmla="*/ 0 h 56"/>
                <a:gd name="T10" fmla="*/ 21 w 59"/>
                <a:gd name="T11" fmla="*/ 1 h 56"/>
                <a:gd name="T12" fmla="*/ 20 w 59"/>
                <a:gd name="T13" fmla="*/ 11 h 56"/>
                <a:gd name="T14" fmla="*/ 20 w 59"/>
                <a:gd name="T15" fmla="*/ 37 h 56"/>
                <a:gd name="T16" fmla="*/ 29 w 59"/>
                <a:gd name="T17" fmla="*/ 46 h 56"/>
                <a:gd name="T18" fmla="*/ 39 w 59"/>
                <a:gd name="T19" fmla="*/ 42 h 56"/>
                <a:gd name="T20" fmla="*/ 39 w 59"/>
                <a:gd name="T21" fmla="*/ 12 h 56"/>
                <a:gd name="T22" fmla="*/ 37 w 59"/>
                <a:gd name="T23" fmla="*/ 8 h 56"/>
                <a:gd name="T24" fmla="*/ 31 w 59"/>
                <a:gd name="T25" fmla="*/ 6 h 56"/>
                <a:gd name="T26" fmla="*/ 31 w 59"/>
                <a:gd name="T27" fmla="*/ 4 h 56"/>
                <a:gd name="T28" fmla="*/ 52 w 59"/>
                <a:gd name="T29" fmla="*/ 0 h 56"/>
                <a:gd name="T30" fmla="*/ 53 w 59"/>
                <a:gd name="T31" fmla="*/ 1 h 56"/>
                <a:gd name="T32" fmla="*/ 52 w 59"/>
                <a:gd name="T33" fmla="*/ 11 h 56"/>
                <a:gd name="T34" fmla="*/ 52 w 59"/>
                <a:gd name="T35" fmla="*/ 44 h 56"/>
                <a:gd name="T36" fmla="*/ 55 w 59"/>
                <a:gd name="T37" fmla="*/ 49 h 56"/>
                <a:gd name="T38" fmla="*/ 59 w 59"/>
                <a:gd name="T39" fmla="*/ 49 h 56"/>
                <a:gd name="T40" fmla="*/ 59 w 59"/>
                <a:gd name="T41" fmla="*/ 51 h 56"/>
                <a:gd name="T42" fmla="*/ 41 w 59"/>
                <a:gd name="T43" fmla="*/ 56 h 56"/>
                <a:gd name="T44" fmla="*/ 39 w 59"/>
                <a:gd name="T45" fmla="*/ 55 h 56"/>
                <a:gd name="T46" fmla="*/ 39 w 59"/>
                <a:gd name="T47" fmla="*/ 46 h 56"/>
                <a:gd name="T48" fmla="*/ 21 w 59"/>
                <a:gd name="T49" fmla="*/ 56 h 56"/>
                <a:gd name="T50" fmla="*/ 7 w 59"/>
                <a:gd name="T51" fmla="*/ 42 h 56"/>
                <a:gd name="T52" fmla="*/ 7 w 59"/>
                <a:gd name="T53"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56">
                  <a:moveTo>
                    <a:pt x="7" y="11"/>
                  </a:moveTo>
                  <a:cubicBezTo>
                    <a:pt x="7" y="9"/>
                    <a:pt x="7" y="8"/>
                    <a:pt x="5" y="8"/>
                  </a:cubicBezTo>
                  <a:cubicBezTo>
                    <a:pt x="0" y="6"/>
                    <a:pt x="0" y="6"/>
                    <a:pt x="0" y="6"/>
                  </a:cubicBezTo>
                  <a:cubicBezTo>
                    <a:pt x="0" y="4"/>
                    <a:pt x="0" y="4"/>
                    <a:pt x="0" y="4"/>
                  </a:cubicBezTo>
                  <a:cubicBezTo>
                    <a:pt x="6" y="3"/>
                    <a:pt x="14" y="2"/>
                    <a:pt x="19" y="0"/>
                  </a:cubicBezTo>
                  <a:cubicBezTo>
                    <a:pt x="21" y="1"/>
                    <a:pt x="21" y="1"/>
                    <a:pt x="21" y="1"/>
                  </a:cubicBezTo>
                  <a:cubicBezTo>
                    <a:pt x="20" y="4"/>
                    <a:pt x="20" y="8"/>
                    <a:pt x="20" y="11"/>
                  </a:cubicBezTo>
                  <a:cubicBezTo>
                    <a:pt x="20" y="37"/>
                    <a:pt x="20" y="37"/>
                    <a:pt x="20" y="37"/>
                  </a:cubicBezTo>
                  <a:cubicBezTo>
                    <a:pt x="20" y="44"/>
                    <a:pt x="23" y="46"/>
                    <a:pt x="29" y="46"/>
                  </a:cubicBezTo>
                  <a:cubicBezTo>
                    <a:pt x="33" y="46"/>
                    <a:pt x="37" y="44"/>
                    <a:pt x="39" y="42"/>
                  </a:cubicBezTo>
                  <a:cubicBezTo>
                    <a:pt x="39" y="12"/>
                    <a:pt x="39" y="12"/>
                    <a:pt x="39" y="12"/>
                  </a:cubicBezTo>
                  <a:cubicBezTo>
                    <a:pt x="39" y="10"/>
                    <a:pt x="39" y="9"/>
                    <a:pt x="37" y="8"/>
                  </a:cubicBezTo>
                  <a:cubicBezTo>
                    <a:pt x="31" y="6"/>
                    <a:pt x="31" y="6"/>
                    <a:pt x="31" y="6"/>
                  </a:cubicBezTo>
                  <a:cubicBezTo>
                    <a:pt x="31" y="4"/>
                    <a:pt x="31" y="4"/>
                    <a:pt x="31" y="4"/>
                  </a:cubicBezTo>
                  <a:cubicBezTo>
                    <a:pt x="37" y="3"/>
                    <a:pt x="46" y="3"/>
                    <a:pt x="52" y="0"/>
                  </a:cubicBezTo>
                  <a:cubicBezTo>
                    <a:pt x="53" y="1"/>
                    <a:pt x="53" y="1"/>
                    <a:pt x="53" y="1"/>
                  </a:cubicBezTo>
                  <a:cubicBezTo>
                    <a:pt x="52" y="4"/>
                    <a:pt x="52" y="8"/>
                    <a:pt x="52" y="11"/>
                  </a:cubicBezTo>
                  <a:cubicBezTo>
                    <a:pt x="52" y="44"/>
                    <a:pt x="52" y="44"/>
                    <a:pt x="52" y="44"/>
                  </a:cubicBezTo>
                  <a:cubicBezTo>
                    <a:pt x="52" y="48"/>
                    <a:pt x="53" y="49"/>
                    <a:pt x="55" y="49"/>
                  </a:cubicBezTo>
                  <a:cubicBezTo>
                    <a:pt x="59" y="49"/>
                    <a:pt x="59" y="49"/>
                    <a:pt x="59" y="49"/>
                  </a:cubicBezTo>
                  <a:cubicBezTo>
                    <a:pt x="59" y="51"/>
                    <a:pt x="59" y="51"/>
                    <a:pt x="59" y="51"/>
                  </a:cubicBezTo>
                  <a:cubicBezTo>
                    <a:pt x="53" y="52"/>
                    <a:pt x="46" y="53"/>
                    <a:pt x="41" y="56"/>
                  </a:cubicBezTo>
                  <a:cubicBezTo>
                    <a:pt x="39" y="55"/>
                    <a:pt x="39" y="55"/>
                    <a:pt x="39" y="55"/>
                  </a:cubicBezTo>
                  <a:cubicBezTo>
                    <a:pt x="39" y="46"/>
                    <a:pt x="39" y="46"/>
                    <a:pt x="39" y="46"/>
                  </a:cubicBezTo>
                  <a:cubicBezTo>
                    <a:pt x="34" y="51"/>
                    <a:pt x="28" y="56"/>
                    <a:pt x="21" y="56"/>
                  </a:cubicBezTo>
                  <a:cubicBezTo>
                    <a:pt x="11" y="56"/>
                    <a:pt x="7" y="50"/>
                    <a:pt x="7" y="42"/>
                  </a:cubicBezTo>
                  <a:lnTo>
                    <a:pt x="7" y="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9" name="Freeform 8">
              <a:extLst>
                <a:ext uri="{FF2B5EF4-FFF2-40B4-BE49-F238E27FC236}">
                  <a16:creationId xmlns:a16="http://schemas.microsoft.com/office/drawing/2014/main" id="{44DB4AA1-76DA-FA88-072A-36EBCB269D76}"/>
                </a:ext>
              </a:extLst>
            </p:cNvPr>
            <p:cNvSpPr>
              <a:spLocks/>
            </p:cNvSpPr>
            <p:nvPr userDrawn="1"/>
          </p:nvSpPr>
          <p:spPr bwMode="auto">
            <a:xfrm>
              <a:off x="11791950" y="354013"/>
              <a:ext cx="55563" cy="125412"/>
            </a:xfrm>
            <a:custGeom>
              <a:avLst/>
              <a:gdLst>
                <a:gd name="T0" fmla="*/ 21 w 39"/>
                <a:gd name="T1" fmla="*/ 80 h 88"/>
                <a:gd name="T2" fmla="*/ 30 w 39"/>
                <a:gd name="T3" fmla="*/ 84 h 88"/>
                <a:gd name="T4" fmla="*/ 32 w 39"/>
                <a:gd name="T5" fmla="*/ 84 h 88"/>
                <a:gd name="T6" fmla="*/ 32 w 39"/>
                <a:gd name="T7" fmla="*/ 88 h 88"/>
                <a:gd name="T8" fmla="*/ 15 w 39"/>
                <a:gd name="T9" fmla="*/ 87 h 88"/>
                <a:gd name="T10" fmla="*/ 0 w 39"/>
                <a:gd name="T11" fmla="*/ 88 h 88"/>
                <a:gd name="T12" fmla="*/ 0 w 39"/>
                <a:gd name="T13" fmla="*/ 84 h 88"/>
                <a:gd name="T14" fmla="*/ 3 w 39"/>
                <a:gd name="T15" fmla="*/ 84 h 88"/>
                <a:gd name="T16" fmla="*/ 8 w 39"/>
                <a:gd name="T17" fmla="*/ 80 h 88"/>
                <a:gd name="T18" fmla="*/ 8 w 39"/>
                <a:gd name="T19" fmla="*/ 43 h 88"/>
                <a:gd name="T20" fmla="*/ 0 w 39"/>
                <a:gd name="T21" fmla="*/ 43 h 88"/>
                <a:gd name="T22" fmla="*/ 0 w 39"/>
                <a:gd name="T23" fmla="*/ 40 h 88"/>
                <a:gd name="T24" fmla="*/ 8 w 39"/>
                <a:gd name="T25" fmla="*/ 36 h 88"/>
                <a:gd name="T26" fmla="*/ 8 w 39"/>
                <a:gd name="T27" fmla="*/ 28 h 88"/>
                <a:gd name="T28" fmla="*/ 18 w 39"/>
                <a:gd name="T29" fmla="*/ 8 h 88"/>
                <a:gd name="T30" fmla="*/ 31 w 39"/>
                <a:gd name="T31" fmla="*/ 0 h 88"/>
                <a:gd name="T32" fmla="*/ 39 w 39"/>
                <a:gd name="T33" fmla="*/ 7 h 88"/>
                <a:gd name="T34" fmla="*/ 33 w 39"/>
                <a:gd name="T35" fmla="*/ 13 h 88"/>
                <a:gd name="T36" fmla="*/ 26 w 39"/>
                <a:gd name="T37" fmla="*/ 8 h 88"/>
                <a:gd name="T38" fmla="*/ 21 w 39"/>
                <a:gd name="T39" fmla="*/ 15 h 88"/>
                <a:gd name="T40" fmla="*/ 21 w 39"/>
                <a:gd name="T41" fmla="*/ 36 h 88"/>
                <a:gd name="T42" fmla="*/ 34 w 39"/>
                <a:gd name="T43" fmla="*/ 36 h 88"/>
                <a:gd name="T44" fmla="*/ 34 w 39"/>
                <a:gd name="T45" fmla="*/ 43 h 88"/>
                <a:gd name="T46" fmla="*/ 21 w 39"/>
                <a:gd name="T47" fmla="*/ 43 h 88"/>
                <a:gd name="T48" fmla="*/ 21 w 39"/>
                <a:gd name="T4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88">
                  <a:moveTo>
                    <a:pt x="21" y="80"/>
                  </a:moveTo>
                  <a:cubicBezTo>
                    <a:pt x="21" y="84"/>
                    <a:pt x="23" y="84"/>
                    <a:pt x="30" y="84"/>
                  </a:cubicBezTo>
                  <a:cubicBezTo>
                    <a:pt x="32" y="84"/>
                    <a:pt x="32" y="84"/>
                    <a:pt x="32" y="84"/>
                  </a:cubicBezTo>
                  <a:cubicBezTo>
                    <a:pt x="32" y="88"/>
                    <a:pt x="32" y="88"/>
                    <a:pt x="32" y="88"/>
                  </a:cubicBezTo>
                  <a:cubicBezTo>
                    <a:pt x="26" y="88"/>
                    <a:pt x="20" y="87"/>
                    <a:pt x="15" y="87"/>
                  </a:cubicBezTo>
                  <a:cubicBezTo>
                    <a:pt x="10" y="87"/>
                    <a:pt x="5" y="88"/>
                    <a:pt x="0" y="88"/>
                  </a:cubicBezTo>
                  <a:cubicBezTo>
                    <a:pt x="0" y="84"/>
                    <a:pt x="0" y="84"/>
                    <a:pt x="0" y="84"/>
                  </a:cubicBezTo>
                  <a:cubicBezTo>
                    <a:pt x="3" y="84"/>
                    <a:pt x="3" y="84"/>
                    <a:pt x="3" y="84"/>
                  </a:cubicBezTo>
                  <a:cubicBezTo>
                    <a:pt x="7" y="84"/>
                    <a:pt x="8" y="84"/>
                    <a:pt x="8" y="80"/>
                  </a:cubicBezTo>
                  <a:cubicBezTo>
                    <a:pt x="8" y="43"/>
                    <a:pt x="8" y="43"/>
                    <a:pt x="8" y="43"/>
                  </a:cubicBezTo>
                  <a:cubicBezTo>
                    <a:pt x="0" y="43"/>
                    <a:pt x="0" y="43"/>
                    <a:pt x="0" y="43"/>
                  </a:cubicBezTo>
                  <a:cubicBezTo>
                    <a:pt x="0" y="40"/>
                    <a:pt x="0" y="40"/>
                    <a:pt x="0" y="40"/>
                  </a:cubicBezTo>
                  <a:cubicBezTo>
                    <a:pt x="3" y="39"/>
                    <a:pt x="6" y="38"/>
                    <a:pt x="8" y="36"/>
                  </a:cubicBezTo>
                  <a:cubicBezTo>
                    <a:pt x="8" y="28"/>
                    <a:pt x="8" y="28"/>
                    <a:pt x="8" y="28"/>
                  </a:cubicBezTo>
                  <a:cubicBezTo>
                    <a:pt x="8" y="20"/>
                    <a:pt x="12" y="13"/>
                    <a:pt x="18" y="8"/>
                  </a:cubicBezTo>
                  <a:cubicBezTo>
                    <a:pt x="23" y="2"/>
                    <a:pt x="27" y="0"/>
                    <a:pt x="31" y="0"/>
                  </a:cubicBezTo>
                  <a:cubicBezTo>
                    <a:pt x="36" y="0"/>
                    <a:pt x="39" y="2"/>
                    <a:pt x="39" y="7"/>
                  </a:cubicBezTo>
                  <a:cubicBezTo>
                    <a:pt x="39" y="10"/>
                    <a:pt x="37" y="13"/>
                    <a:pt x="33" y="13"/>
                  </a:cubicBezTo>
                  <a:cubicBezTo>
                    <a:pt x="30" y="13"/>
                    <a:pt x="30" y="8"/>
                    <a:pt x="26" y="8"/>
                  </a:cubicBezTo>
                  <a:cubicBezTo>
                    <a:pt x="22" y="8"/>
                    <a:pt x="21" y="11"/>
                    <a:pt x="21" y="15"/>
                  </a:cubicBezTo>
                  <a:cubicBezTo>
                    <a:pt x="21" y="36"/>
                    <a:pt x="21" y="36"/>
                    <a:pt x="21" y="36"/>
                  </a:cubicBezTo>
                  <a:cubicBezTo>
                    <a:pt x="34" y="36"/>
                    <a:pt x="34" y="36"/>
                    <a:pt x="34" y="36"/>
                  </a:cubicBezTo>
                  <a:cubicBezTo>
                    <a:pt x="34" y="43"/>
                    <a:pt x="34" y="43"/>
                    <a:pt x="34" y="43"/>
                  </a:cubicBezTo>
                  <a:cubicBezTo>
                    <a:pt x="21" y="43"/>
                    <a:pt x="21" y="43"/>
                    <a:pt x="21" y="43"/>
                  </a:cubicBezTo>
                  <a:lnTo>
                    <a:pt x="21" y="8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0" name="Freeform 9">
              <a:extLst>
                <a:ext uri="{FF2B5EF4-FFF2-40B4-BE49-F238E27FC236}">
                  <a16:creationId xmlns:a16="http://schemas.microsoft.com/office/drawing/2014/main" id="{CF8144C6-1593-7CA5-E076-9FFCB24A8F76}"/>
                </a:ext>
              </a:extLst>
            </p:cNvPr>
            <p:cNvSpPr>
              <a:spLocks noEditPoints="1"/>
            </p:cNvSpPr>
            <p:nvPr userDrawn="1"/>
          </p:nvSpPr>
          <p:spPr bwMode="auto">
            <a:xfrm>
              <a:off x="11845925" y="401638"/>
              <a:ext cx="79375" cy="80962"/>
            </a:xfrm>
            <a:custGeom>
              <a:avLst/>
              <a:gdLst>
                <a:gd name="T0" fmla="*/ 14 w 56"/>
                <a:gd name="T1" fmla="*/ 28 h 56"/>
                <a:gd name="T2" fmla="*/ 29 w 56"/>
                <a:gd name="T3" fmla="*/ 51 h 56"/>
                <a:gd name="T4" fmla="*/ 42 w 56"/>
                <a:gd name="T5" fmla="*/ 30 h 56"/>
                <a:gd name="T6" fmla="*/ 28 w 56"/>
                <a:gd name="T7" fmla="*/ 4 h 56"/>
                <a:gd name="T8" fmla="*/ 14 w 56"/>
                <a:gd name="T9" fmla="*/ 28 h 56"/>
                <a:gd name="T10" fmla="*/ 28 w 56"/>
                <a:gd name="T11" fmla="*/ 0 h 56"/>
                <a:gd name="T12" fmla="*/ 56 w 56"/>
                <a:gd name="T13" fmla="*/ 27 h 56"/>
                <a:gd name="T14" fmla="*/ 28 w 56"/>
                <a:gd name="T15" fmla="*/ 56 h 56"/>
                <a:gd name="T16" fmla="*/ 0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14" y="28"/>
                  </a:moveTo>
                  <a:cubicBezTo>
                    <a:pt x="14" y="38"/>
                    <a:pt x="17" y="51"/>
                    <a:pt x="29" y="51"/>
                  </a:cubicBezTo>
                  <a:cubicBezTo>
                    <a:pt x="39" y="51"/>
                    <a:pt x="42" y="40"/>
                    <a:pt x="42" y="30"/>
                  </a:cubicBezTo>
                  <a:cubicBezTo>
                    <a:pt x="42" y="22"/>
                    <a:pt x="39" y="4"/>
                    <a:pt x="28" y="4"/>
                  </a:cubicBezTo>
                  <a:cubicBezTo>
                    <a:pt x="15" y="4"/>
                    <a:pt x="14" y="19"/>
                    <a:pt x="14" y="28"/>
                  </a:cubicBezTo>
                  <a:moveTo>
                    <a:pt x="28" y="0"/>
                  </a:moveTo>
                  <a:cubicBezTo>
                    <a:pt x="45" y="0"/>
                    <a:pt x="56" y="11"/>
                    <a:pt x="56" y="27"/>
                  </a:cubicBezTo>
                  <a:cubicBezTo>
                    <a:pt x="56" y="43"/>
                    <a:pt x="43" y="56"/>
                    <a:pt x="28" y="56"/>
                  </a:cubicBezTo>
                  <a:cubicBezTo>
                    <a:pt x="12" y="56"/>
                    <a:pt x="0" y="44"/>
                    <a:pt x="0" y="28"/>
                  </a:cubicBezTo>
                  <a:cubicBezTo>
                    <a:pt x="0" y="12"/>
                    <a:pt x="12" y="0"/>
                    <a:pt x="2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1" name="Freeform 10">
              <a:extLst>
                <a:ext uri="{FF2B5EF4-FFF2-40B4-BE49-F238E27FC236}">
                  <a16:creationId xmlns:a16="http://schemas.microsoft.com/office/drawing/2014/main" id="{FACBB317-300C-F7CA-1627-80F68753D436}"/>
                </a:ext>
              </a:extLst>
            </p:cNvPr>
            <p:cNvSpPr>
              <a:spLocks/>
            </p:cNvSpPr>
            <p:nvPr userDrawn="1"/>
          </p:nvSpPr>
          <p:spPr bwMode="auto">
            <a:xfrm>
              <a:off x="11931650" y="401638"/>
              <a:ext cx="130175" cy="77787"/>
            </a:xfrm>
            <a:custGeom>
              <a:avLst/>
              <a:gdLst>
                <a:gd name="T0" fmla="*/ 0 w 91"/>
                <a:gd name="T1" fmla="*/ 50 h 54"/>
                <a:gd name="T2" fmla="*/ 1 w 91"/>
                <a:gd name="T3" fmla="*/ 50 h 54"/>
                <a:gd name="T4" fmla="*/ 7 w 91"/>
                <a:gd name="T5" fmla="*/ 47 h 54"/>
                <a:gd name="T6" fmla="*/ 7 w 91"/>
                <a:gd name="T7" fmla="*/ 14 h 54"/>
                <a:gd name="T8" fmla="*/ 4 w 91"/>
                <a:gd name="T9" fmla="*/ 11 h 54"/>
                <a:gd name="T10" fmla="*/ 0 w 91"/>
                <a:gd name="T11" fmla="*/ 10 h 54"/>
                <a:gd name="T12" fmla="*/ 0 w 91"/>
                <a:gd name="T13" fmla="*/ 7 h 54"/>
                <a:gd name="T14" fmla="*/ 11 w 91"/>
                <a:gd name="T15" fmla="*/ 4 h 54"/>
                <a:gd name="T16" fmla="*/ 19 w 91"/>
                <a:gd name="T17" fmla="*/ 0 h 54"/>
                <a:gd name="T18" fmla="*/ 20 w 91"/>
                <a:gd name="T19" fmla="*/ 1 h 54"/>
                <a:gd name="T20" fmla="*/ 20 w 91"/>
                <a:gd name="T21" fmla="*/ 9 h 54"/>
                <a:gd name="T22" fmla="*/ 38 w 91"/>
                <a:gd name="T23" fmla="*/ 0 h 54"/>
                <a:gd name="T24" fmla="*/ 51 w 91"/>
                <a:gd name="T25" fmla="*/ 9 h 54"/>
                <a:gd name="T26" fmla="*/ 70 w 91"/>
                <a:gd name="T27" fmla="*/ 0 h 54"/>
                <a:gd name="T28" fmla="*/ 85 w 91"/>
                <a:gd name="T29" fmla="*/ 15 h 54"/>
                <a:gd name="T30" fmla="*/ 85 w 91"/>
                <a:gd name="T31" fmla="*/ 47 h 54"/>
                <a:gd name="T32" fmla="*/ 90 w 91"/>
                <a:gd name="T33" fmla="*/ 51 h 54"/>
                <a:gd name="T34" fmla="*/ 91 w 91"/>
                <a:gd name="T35" fmla="*/ 51 h 54"/>
                <a:gd name="T36" fmla="*/ 91 w 91"/>
                <a:gd name="T37" fmla="*/ 54 h 54"/>
                <a:gd name="T38" fmla="*/ 78 w 91"/>
                <a:gd name="T39" fmla="*/ 53 h 54"/>
                <a:gd name="T40" fmla="*/ 65 w 91"/>
                <a:gd name="T41" fmla="*/ 54 h 54"/>
                <a:gd name="T42" fmla="*/ 65 w 91"/>
                <a:gd name="T43" fmla="*/ 50 h 54"/>
                <a:gd name="T44" fmla="*/ 66 w 91"/>
                <a:gd name="T45" fmla="*/ 50 h 54"/>
                <a:gd name="T46" fmla="*/ 72 w 91"/>
                <a:gd name="T47" fmla="*/ 47 h 54"/>
                <a:gd name="T48" fmla="*/ 72 w 91"/>
                <a:gd name="T49" fmla="*/ 18 h 54"/>
                <a:gd name="T50" fmla="*/ 63 w 91"/>
                <a:gd name="T51" fmla="*/ 9 h 54"/>
                <a:gd name="T52" fmla="*/ 52 w 91"/>
                <a:gd name="T53" fmla="*/ 12 h 54"/>
                <a:gd name="T54" fmla="*/ 52 w 91"/>
                <a:gd name="T55" fmla="*/ 47 h 54"/>
                <a:gd name="T56" fmla="*/ 58 w 91"/>
                <a:gd name="T57" fmla="*/ 50 h 54"/>
                <a:gd name="T58" fmla="*/ 59 w 91"/>
                <a:gd name="T59" fmla="*/ 50 h 54"/>
                <a:gd name="T60" fmla="*/ 59 w 91"/>
                <a:gd name="T61" fmla="*/ 54 h 54"/>
                <a:gd name="T62" fmla="*/ 46 w 91"/>
                <a:gd name="T63" fmla="*/ 53 h 54"/>
                <a:gd name="T64" fmla="*/ 32 w 91"/>
                <a:gd name="T65" fmla="*/ 54 h 54"/>
                <a:gd name="T66" fmla="*/ 32 w 91"/>
                <a:gd name="T67" fmla="*/ 50 h 54"/>
                <a:gd name="T68" fmla="*/ 34 w 91"/>
                <a:gd name="T69" fmla="*/ 50 h 54"/>
                <a:gd name="T70" fmla="*/ 39 w 91"/>
                <a:gd name="T71" fmla="*/ 47 h 54"/>
                <a:gd name="T72" fmla="*/ 39 w 91"/>
                <a:gd name="T73" fmla="*/ 18 h 54"/>
                <a:gd name="T74" fmla="*/ 30 w 91"/>
                <a:gd name="T75" fmla="*/ 9 h 54"/>
                <a:gd name="T76" fmla="*/ 20 w 91"/>
                <a:gd name="T77" fmla="*/ 13 h 54"/>
                <a:gd name="T78" fmla="*/ 20 w 91"/>
                <a:gd name="T79" fmla="*/ 47 h 54"/>
                <a:gd name="T80" fmla="*/ 26 w 91"/>
                <a:gd name="T81" fmla="*/ 50 h 54"/>
                <a:gd name="T82" fmla="*/ 27 w 91"/>
                <a:gd name="T83" fmla="*/ 50 h 54"/>
                <a:gd name="T84" fmla="*/ 27 w 91"/>
                <a:gd name="T85" fmla="*/ 54 h 54"/>
                <a:gd name="T86" fmla="*/ 14 w 91"/>
                <a:gd name="T87" fmla="*/ 53 h 54"/>
                <a:gd name="T88" fmla="*/ 0 w 91"/>
                <a:gd name="T89" fmla="*/ 54 h 54"/>
                <a:gd name="T90" fmla="*/ 0 w 91"/>
                <a:gd name="T91" fmla="*/ 5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 h="54">
                  <a:moveTo>
                    <a:pt x="0" y="50"/>
                  </a:moveTo>
                  <a:cubicBezTo>
                    <a:pt x="1" y="50"/>
                    <a:pt x="1" y="50"/>
                    <a:pt x="1" y="50"/>
                  </a:cubicBezTo>
                  <a:cubicBezTo>
                    <a:pt x="4" y="50"/>
                    <a:pt x="7" y="50"/>
                    <a:pt x="7" y="47"/>
                  </a:cubicBezTo>
                  <a:cubicBezTo>
                    <a:pt x="7" y="14"/>
                    <a:pt x="7" y="14"/>
                    <a:pt x="7" y="14"/>
                  </a:cubicBezTo>
                  <a:cubicBezTo>
                    <a:pt x="7" y="12"/>
                    <a:pt x="7" y="12"/>
                    <a:pt x="4" y="11"/>
                  </a:cubicBezTo>
                  <a:cubicBezTo>
                    <a:pt x="3" y="11"/>
                    <a:pt x="2" y="10"/>
                    <a:pt x="0" y="10"/>
                  </a:cubicBezTo>
                  <a:cubicBezTo>
                    <a:pt x="0" y="7"/>
                    <a:pt x="0" y="7"/>
                    <a:pt x="0" y="7"/>
                  </a:cubicBezTo>
                  <a:cubicBezTo>
                    <a:pt x="4" y="6"/>
                    <a:pt x="8" y="5"/>
                    <a:pt x="11" y="4"/>
                  </a:cubicBezTo>
                  <a:cubicBezTo>
                    <a:pt x="13" y="3"/>
                    <a:pt x="16" y="1"/>
                    <a:pt x="19" y="0"/>
                  </a:cubicBezTo>
                  <a:cubicBezTo>
                    <a:pt x="20" y="1"/>
                    <a:pt x="20" y="1"/>
                    <a:pt x="20" y="1"/>
                  </a:cubicBezTo>
                  <a:cubicBezTo>
                    <a:pt x="20" y="9"/>
                    <a:pt x="20" y="9"/>
                    <a:pt x="20" y="9"/>
                  </a:cubicBezTo>
                  <a:cubicBezTo>
                    <a:pt x="25" y="6"/>
                    <a:pt x="32" y="0"/>
                    <a:pt x="38" y="0"/>
                  </a:cubicBezTo>
                  <a:cubicBezTo>
                    <a:pt x="44" y="0"/>
                    <a:pt x="49" y="3"/>
                    <a:pt x="51" y="9"/>
                  </a:cubicBezTo>
                  <a:cubicBezTo>
                    <a:pt x="57" y="5"/>
                    <a:pt x="64" y="0"/>
                    <a:pt x="70" y="0"/>
                  </a:cubicBezTo>
                  <a:cubicBezTo>
                    <a:pt x="78" y="0"/>
                    <a:pt x="85" y="5"/>
                    <a:pt x="85" y="15"/>
                  </a:cubicBezTo>
                  <a:cubicBezTo>
                    <a:pt x="85" y="47"/>
                    <a:pt x="85" y="47"/>
                    <a:pt x="85" y="47"/>
                  </a:cubicBezTo>
                  <a:cubicBezTo>
                    <a:pt x="85" y="50"/>
                    <a:pt x="87" y="50"/>
                    <a:pt x="90" y="51"/>
                  </a:cubicBezTo>
                  <a:cubicBezTo>
                    <a:pt x="91" y="51"/>
                    <a:pt x="91" y="51"/>
                    <a:pt x="91" y="51"/>
                  </a:cubicBezTo>
                  <a:cubicBezTo>
                    <a:pt x="91" y="54"/>
                    <a:pt x="91" y="54"/>
                    <a:pt x="91" y="54"/>
                  </a:cubicBezTo>
                  <a:cubicBezTo>
                    <a:pt x="87" y="54"/>
                    <a:pt x="83" y="53"/>
                    <a:pt x="78" y="53"/>
                  </a:cubicBezTo>
                  <a:cubicBezTo>
                    <a:pt x="74" y="53"/>
                    <a:pt x="69" y="54"/>
                    <a:pt x="65" y="54"/>
                  </a:cubicBezTo>
                  <a:cubicBezTo>
                    <a:pt x="65" y="50"/>
                    <a:pt x="65" y="50"/>
                    <a:pt x="65" y="50"/>
                  </a:cubicBezTo>
                  <a:cubicBezTo>
                    <a:pt x="66" y="50"/>
                    <a:pt x="66" y="50"/>
                    <a:pt x="66" y="50"/>
                  </a:cubicBezTo>
                  <a:cubicBezTo>
                    <a:pt x="69" y="50"/>
                    <a:pt x="72" y="50"/>
                    <a:pt x="72" y="47"/>
                  </a:cubicBezTo>
                  <a:cubicBezTo>
                    <a:pt x="72" y="18"/>
                    <a:pt x="72" y="18"/>
                    <a:pt x="72" y="18"/>
                  </a:cubicBezTo>
                  <a:cubicBezTo>
                    <a:pt x="72" y="12"/>
                    <a:pt x="69" y="9"/>
                    <a:pt x="63" y="9"/>
                  </a:cubicBezTo>
                  <a:cubicBezTo>
                    <a:pt x="59" y="9"/>
                    <a:pt x="55" y="11"/>
                    <a:pt x="52" y="12"/>
                  </a:cubicBezTo>
                  <a:cubicBezTo>
                    <a:pt x="52" y="47"/>
                    <a:pt x="52" y="47"/>
                    <a:pt x="52" y="47"/>
                  </a:cubicBezTo>
                  <a:cubicBezTo>
                    <a:pt x="52" y="50"/>
                    <a:pt x="54" y="50"/>
                    <a:pt x="58" y="50"/>
                  </a:cubicBezTo>
                  <a:cubicBezTo>
                    <a:pt x="59" y="50"/>
                    <a:pt x="59" y="50"/>
                    <a:pt x="59" y="50"/>
                  </a:cubicBezTo>
                  <a:cubicBezTo>
                    <a:pt x="59" y="54"/>
                    <a:pt x="59" y="54"/>
                    <a:pt x="59" y="54"/>
                  </a:cubicBezTo>
                  <a:cubicBezTo>
                    <a:pt x="55" y="54"/>
                    <a:pt x="50" y="53"/>
                    <a:pt x="46" y="53"/>
                  </a:cubicBezTo>
                  <a:cubicBezTo>
                    <a:pt x="42" y="53"/>
                    <a:pt x="37" y="54"/>
                    <a:pt x="32" y="54"/>
                  </a:cubicBezTo>
                  <a:cubicBezTo>
                    <a:pt x="32" y="50"/>
                    <a:pt x="32" y="50"/>
                    <a:pt x="32" y="50"/>
                  </a:cubicBezTo>
                  <a:cubicBezTo>
                    <a:pt x="34" y="50"/>
                    <a:pt x="34" y="50"/>
                    <a:pt x="34" y="50"/>
                  </a:cubicBezTo>
                  <a:cubicBezTo>
                    <a:pt x="37" y="50"/>
                    <a:pt x="39" y="50"/>
                    <a:pt x="39" y="47"/>
                  </a:cubicBezTo>
                  <a:cubicBezTo>
                    <a:pt x="39" y="18"/>
                    <a:pt x="39" y="18"/>
                    <a:pt x="39" y="18"/>
                  </a:cubicBezTo>
                  <a:cubicBezTo>
                    <a:pt x="39" y="12"/>
                    <a:pt x="36" y="9"/>
                    <a:pt x="30" y="9"/>
                  </a:cubicBezTo>
                  <a:cubicBezTo>
                    <a:pt x="27" y="9"/>
                    <a:pt x="22" y="11"/>
                    <a:pt x="20" y="13"/>
                  </a:cubicBezTo>
                  <a:cubicBezTo>
                    <a:pt x="20" y="47"/>
                    <a:pt x="20" y="47"/>
                    <a:pt x="20" y="47"/>
                  </a:cubicBezTo>
                  <a:cubicBezTo>
                    <a:pt x="20" y="50"/>
                    <a:pt x="23" y="50"/>
                    <a:pt x="26" y="50"/>
                  </a:cubicBezTo>
                  <a:cubicBezTo>
                    <a:pt x="27" y="50"/>
                    <a:pt x="27" y="50"/>
                    <a:pt x="27" y="50"/>
                  </a:cubicBezTo>
                  <a:cubicBezTo>
                    <a:pt x="27" y="54"/>
                    <a:pt x="27" y="54"/>
                    <a:pt x="27" y="54"/>
                  </a:cubicBezTo>
                  <a:cubicBezTo>
                    <a:pt x="23" y="54"/>
                    <a:pt x="18" y="53"/>
                    <a:pt x="14" y="53"/>
                  </a:cubicBezTo>
                  <a:cubicBezTo>
                    <a:pt x="9" y="53"/>
                    <a:pt x="4" y="54"/>
                    <a:pt x="0" y="54"/>
                  </a:cubicBezTo>
                  <a:lnTo>
                    <a:pt x="0" y="5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19" name="Freeform 11">
              <a:extLst>
                <a:ext uri="{FF2B5EF4-FFF2-40B4-BE49-F238E27FC236}">
                  <a16:creationId xmlns:a16="http://schemas.microsoft.com/office/drawing/2014/main" id="{20D255C0-12F5-B4B2-0DD4-969F1D977556}"/>
                </a:ext>
              </a:extLst>
            </p:cNvPr>
            <p:cNvSpPr>
              <a:spLocks noEditPoints="1"/>
            </p:cNvSpPr>
            <p:nvPr userDrawn="1"/>
          </p:nvSpPr>
          <p:spPr bwMode="auto">
            <a:xfrm>
              <a:off x="11628438" y="525463"/>
              <a:ext cx="26988" cy="33337"/>
            </a:xfrm>
            <a:custGeom>
              <a:avLst/>
              <a:gdLst>
                <a:gd name="T0" fmla="*/ 7 w 19"/>
                <a:gd name="T1" fmla="*/ 19 h 23"/>
                <a:gd name="T2" fmla="*/ 10 w 19"/>
                <a:gd name="T3" fmla="*/ 22 h 23"/>
                <a:gd name="T4" fmla="*/ 15 w 19"/>
                <a:gd name="T5" fmla="*/ 17 h 23"/>
                <a:gd name="T6" fmla="*/ 9 w 19"/>
                <a:gd name="T7" fmla="*/ 11 h 23"/>
                <a:gd name="T8" fmla="*/ 7 w 19"/>
                <a:gd name="T9" fmla="*/ 11 h 23"/>
                <a:gd name="T10" fmla="*/ 7 w 19"/>
                <a:gd name="T11" fmla="*/ 19 h 23"/>
                <a:gd name="T12" fmla="*/ 7 w 19"/>
                <a:gd name="T13" fmla="*/ 10 h 23"/>
                <a:gd name="T14" fmla="*/ 8 w 19"/>
                <a:gd name="T15" fmla="*/ 10 h 23"/>
                <a:gd name="T16" fmla="*/ 13 w 19"/>
                <a:gd name="T17" fmla="*/ 6 h 23"/>
                <a:gd name="T18" fmla="*/ 9 w 19"/>
                <a:gd name="T19" fmla="*/ 1 h 23"/>
                <a:gd name="T20" fmla="*/ 7 w 19"/>
                <a:gd name="T21" fmla="*/ 1 h 23"/>
                <a:gd name="T22" fmla="*/ 7 w 19"/>
                <a:gd name="T23" fmla="*/ 10 h 23"/>
                <a:gd name="T24" fmla="*/ 0 w 19"/>
                <a:gd name="T25" fmla="*/ 22 h 23"/>
                <a:gd name="T26" fmla="*/ 0 w 19"/>
                <a:gd name="T27" fmla="*/ 22 h 23"/>
                <a:gd name="T28" fmla="*/ 3 w 19"/>
                <a:gd name="T29" fmla="*/ 20 h 23"/>
                <a:gd name="T30" fmla="*/ 3 w 19"/>
                <a:gd name="T31" fmla="*/ 3 h 23"/>
                <a:gd name="T32" fmla="*/ 0 w 19"/>
                <a:gd name="T33" fmla="*/ 1 h 23"/>
                <a:gd name="T34" fmla="*/ 0 w 19"/>
                <a:gd name="T35" fmla="*/ 1 h 23"/>
                <a:gd name="T36" fmla="*/ 0 w 19"/>
                <a:gd name="T37" fmla="*/ 0 h 23"/>
                <a:gd name="T38" fmla="*/ 5 w 19"/>
                <a:gd name="T39" fmla="*/ 0 h 23"/>
                <a:gd name="T40" fmla="*/ 10 w 19"/>
                <a:gd name="T41" fmla="*/ 0 h 23"/>
                <a:gd name="T42" fmla="*/ 18 w 19"/>
                <a:gd name="T43" fmla="*/ 5 h 23"/>
                <a:gd name="T44" fmla="*/ 12 w 19"/>
                <a:gd name="T45" fmla="*/ 11 h 23"/>
                <a:gd name="T46" fmla="*/ 12 w 19"/>
                <a:gd name="T47" fmla="*/ 11 h 23"/>
                <a:gd name="T48" fmla="*/ 19 w 19"/>
                <a:gd name="T49" fmla="*/ 16 h 23"/>
                <a:gd name="T50" fmla="*/ 11 w 19"/>
                <a:gd name="T51" fmla="*/ 23 h 23"/>
                <a:gd name="T52" fmla="*/ 6 w 19"/>
                <a:gd name="T53" fmla="*/ 23 h 23"/>
                <a:gd name="T54" fmla="*/ 0 w 19"/>
                <a:gd name="T55" fmla="*/ 23 h 23"/>
                <a:gd name="T56" fmla="*/ 0 w 19"/>
                <a:gd name="T5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3">
                  <a:moveTo>
                    <a:pt x="7" y="19"/>
                  </a:moveTo>
                  <a:cubicBezTo>
                    <a:pt x="7" y="21"/>
                    <a:pt x="7" y="22"/>
                    <a:pt x="10" y="22"/>
                  </a:cubicBezTo>
                  <a:cubicBezTo>
                    <a:pt x="13" y="22"/>
                    <a:pt x="15" y="19"/>
                    <a:pt x="15" y="17"/>
                  </a:cubicBezTo>
                  <a:cubicBezTo>
                    <a:pt x="15" y="13"/>
                    <a:pt x="12" y="11"/>
                    <a:pt x="9" y="11"/>
                  </a:cubicBezTo>
                  <a:cubicBezTo>
                    <a:pt x="7" y="11"/>
                    <a:pt x="7" y="11"/>
                    <a:pt x="7" y="11"/>
                  </a:cubicBezTo>
                  <a:lnTo>
                    <a:pt x="7" y="19"/>
                  </a:lnTo>
                  <a:close/>
                  <a:moveTo>
                    <a:pt x="7" y="10"/>
                  </a:moveTo>
                  <a:cubicBezTo>
                    <a:pt x="8" y="10"/>
                    <a:pt x="8" y="10"/>
                    <a:pt x="8" y="10"/>
                  </a:cubicBezTo>
                  <a:cubicBezTo>
                    <a:pt x="11" y="10"/>
                    <a:pt x="13" y="9"/>
                    <a:pt x="13" y="6"/>
                  </a:cubicBezTo>
                  <a:cubicBezTo>
                    <a:pt x="13" y="2"/>
                    <a:pt x="11" y="1"/>
                    <a:pt x="9" y="1"/>
                  </a:cubicBezTo>
                  <a:cubicBezTo>
                    <a:pt x="7" y="1"/>
                    <a:pt x="7" y="1"/>
                    <a:pt x="7" y="1"/>
                  </a:cubicBezTo>
                  <a:lnTo>
                    <a:pt x="7" y="10"/>
                  </a:lnTo>
                  <a:close/>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0" y="0"/>
                  </a:cubicBezTo>
                  <a:cubicBezTo>
                    <a:pt x="16" y="0"/>
                    <a:pt x="18" y="3"/>
                    <a:pt x="18" y="5"/>
                  </a:cubicBezTo>
                  <a:cubicBezTo>
                    <a:pt x="18" y="9"/>
                    <a:pt x="15" y="10"/>
                    <a:pt x="12" y="11"/>
                  </a:cubicBezTo>
                  <a:cubicBezTo>
                    <a:pt x="12" y="11"/>
                    <a:pt x="12" y="11"/>
                    <a:pt x="12" y="11"/>
                  </a:cubicBezTo>
                  <a:cubicBezTo>
                    <a:pt x="15" y="11"/>
                    <a:pt x="19" y="13"/>
                    <a:pt x="19" y="16"/>
                  </a:cubicBezTo>
                  <a:cubicBezTo>
                    <a:pt x="19" y="20"/>
                    <a:pt x="16" y="23"/>
                    <a:pt x="11" y="23"/>
                  </a:cubicBezTo>
                  <a:cubicBezTo>
                    <a:pt x="10" y="23"/>
                    <a:pt x="8" y="23"/>
                    <a:pt x="6" y="23"/>
                  </a:cubicBezTo>
                  <a:cubicBezTo>
                    <a:pt x="4"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0" name="Freeform 12">
              <a:extLst>
                <a:ext uri="{FF2B5EF4-FFF2-40B4-BE49-F238E27FC236}">
                  <a16:creationId xmlns:a16="http://schemas.microsoft.com/office/drawing/2014/main" id="{A1609630-F295-7A90-0827-CF343339AEB3}"/>
                </a:ext>
              </a:extLst>
            </p:cNvPr>
            <p:cNvSpPr>
              <a:spLocks/>
            </p:cNvSpPr>
            <p:nvPr userDrawn="1"/>
          </p:nvSpPr>
          <p:spPr bwMode="auto">
            <a:xfrm>
              <a:off x="11657013" y="525463"/>
              <a:ext cx="34925" cy="33337"/>
            </a:xfrm>
            <a:custGeom>
              <a:avLst/>
              <a:gdLst>
                <a:gd name="T0" fmla="*/ 3 w 24"/>
                <a:gd name="T1" fmla="*/ 4 h 23"/>
                <a:gd name="T2" fmla="*/ 0 w 24"/>
                <a:gd name="T3" fmla="*/ 1 h 23"/>
                <a:gd name="T4" fmla="*/ 0 w 24"/>
                <a:gd name="T5" fmla="*/ 1 h 23"/>
                <a:gd name="T6" fmla="*/ 0 w 24"/>
                <a:gd name="T7" fmla="*/ 0 h 23"/>
                <a:gd name="T8" fmla="*/ 5 w 24"/>
                <a:gd name="T9" fmla="*/ 0 h 23"/>
                <a:gd name="T10" fmla="*/ 10 w 24"/>
                <a:gd name="T11" fmla="*/ 0 h 23"/>
                <a:gd name="T12" fmla="*/ 10 w 24"/>
                <a:gd name="T13" fmla="*/ 1 h 23"/>
                <a:gd name="T14" fmla="*/ 9 w 24"/>
                <a:gd name="T15" fmla="*/ 1 h 23"/>
                <a:gd name="T16" fmla="*/ 7 w 24"/>
                <a:gd name="T17" fmla="*/ 4 h 23"/>
                <a:gd name="T18" fmla="*/ 7 w 24"/>
                <a:gd name="T19" fmla="*/ 15 h 23"/>
                <a:gd name="T20" fmla="*/ 13 w 24"/>
                <a:gd name="T21" fmla="*/ 22 h 23"/>
                <a:gd name="T22" fmla="*/ 19 w 24"/>
                <a:gd name="T23" fmla="*/ 15 h 23"/>
                <a:gd name="T24" fmla="*/ 19 w 24"/>
                <a:gd name="T25" fmla="*/ 4 h 23"/>
                <a:gd name="T26" fmla="*/ 17 w 24"/>
                <a:gd name="T27" fmla="*/ 1 h 23"/>
                <a:gd name="T28" fmla="*/ 16 w 24"/>
                <a:gd name="T29" fmla="*/ 1 h 23"/>
                <a:gd name="T30" fmla="*/ 16 w 24"/>
                <a:gd name="T31" fmla="*/ 0 h 23"/>
                <a:gd name="T32" fmla="*/ 20 w 24"/>
                <a:gd name="T33" fmla="*/ 0 h 23"/>
                <a:gd name="T34" fmla="*/ 24 w 24"/>
                <a:gd name="T35" fmla="*/ 0 h 23"/>
                <a:gd name="T36" fmla="*/ 24 w 24"/>
                <a:gd name="T37" fmla="*/ 1 h 23"/>
                <a:gd name="T38" fmla="*/ 23 w 24"/>
                <a:gd name="T39" fmla="*/ 1 h 23"/>
                <a:gd name="T40" fmla="*/ 21 w 24"/>
                <a:gd name="T41" fmla="*/ 4 h 23"/>
                <a:gd name="T42" fmla="*/ 21 w 24"/>
                <a:gd name="T43" fmla="*/ 14 h 23"/>
                <a:gd name="T44" fmla="*/ 12 w 24"/>
                <a:gd name="T45" fmla="*/ 23 h 23"/>
                <a:gd name="T46" fmla="*/ 3 w 24"/>
                <a:gd name="T47" fmla="*/ 15 h 23"/>
                <a:gd name="T48" fmla="*/ 3 w 24"/>
                <a:gd name="T4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3">
                  <a:moveTo>
                    <a:pt x="3" y="4"/>
                  </a:moveTo>
                  <a:cubicBezTo>
                    <a:pt x="3" y="1"/>
                    <a:pt x="1" y="1"/>
                    <a:pt x="0" y="1"/>
                  </a:cubicBezTo>
                  <a:cubicBezTo>
                    <a:pt x="0" y="1"/>
                    <a:pt x="0" y="1"/>
                    <a:pt x="0" y="1"/>
                  </a:cubicBezTo>
                  <a:cubicBezTo>
                    <a:pt x="0" y="0"/>
                    <a:pt x="0" y="0"/>
                    <a:pt x="0" y="0"/>
                  </a:cubicBezTo>
                  <a:cubicBezTo>
                    <a:pt x="1" y="0"/>
                    <a:pt x="3" y="0"/>
                    <a:pt x="5" y="0"/>
                  </a:cubicBezTo>
                  <a:cubicBezTo>
                    <a:pt x="7" y="0"/>
                    <a:pt x="9" y="0"/>
                    <a:pt x="10" y="0"/>
                  </a:cubicBezTo>
                  <a:cubicBezTo>
                    <a:pt x="10" y="1"/>
                    <a:pt x="10" y="1"/>
                    <a:pt x="10" y="1"/>
                  </a:cubicBezTo>
                  <a:cubicBezTo>
                    <a:pt x="9" y="1"/>
                    <a:pt x="9" y="1"/>
                    <a:pt x="9" y="1"/>
                  </a:cubicBezTo>
                  <a:cubicBezTo>
                    <a:pt x="8" y="1"/>
                    <a:pt x="7" y="1"/>
                    <a:pt x="7" y="4"/>
                  </a:cubicBezTo>
                  <a:cubicBezTo>
                    <a:pt x="7" y="15"/>
                    <a:pt x="7" y="15"/>
                    <a:pt x="7" y="15"/>
                  </a:cubicBezTo>
                  <a:cubicBezTo>
                    <a:pt x="7" y="19"/>
                    <a:pt x="8" y="22"/>
                    <a:pt x="13" y="22"/>
                  </a:cubicBezTo>
                  <a:cubicBezTo>
                    <a:pt x="17" y="22"/>
                    <a:pt x="19" y="19"/>
                    <a:pt x="19" y="15"/>
                  </a:cubicBezTo>
                  <a:cubicBezTo>
                    <a:pt x="19" y="4"/>
                    <a:pt x="19" y="4"/>
                    <a:pt x="19" y="4"/>
                  </a:cubicBezTo>
                  <a:cubicBezTo>
                    <a:pt x="19" y="1"/>
                    <a:pt x="18" y="1"/>
                    <a:pt x="17" y="1"/>
                  </a:cubicBezTo>
                  <a:cubicBezTo>
                    <a:pt x="16" y="1"/>
                    <a:pt x="16" y="1"/>
                    <a:pt x="16" y="1"/>
                  </a:cubicBezTo>
                  <a:cubicBezTo>
                    <a:pt x="16" y="0"/>
                    <a:pt x="16" y="0"/>
                    <a:pt x="16" y="0"/>
                  </a:cubicBezTo>
                  <a:cubicBezTo>
                    <a:pt x="17" y="0"/>
                    <a:pt x="19" y="0"/>
                    <a:pt x="20" y="0"/>
                  </a:cubicBezTo>
                  <a:cubicBezTo>
                    <a:pt x="21" y="0"/>
                    <a:pt x="23" y="0"/>
                    <a:pt x="24" y="0"/>
                  </a:cubicBezTo>
                  <a:cubicBezTo>
                    <a:pt x="24" y="1"/>
                    <a:pt x="24" y="1"/>
                    <a:pt x="24" y="1"/>
                  </a:cubicBezTo>
                  <a:cubicBezTo>
                    <a:pt x="23" y="1"/>
                    <a:pt x="23" y="1"/>
                    <a:pt x="23" y="1"/>
                  </a:cubicBezTo>
                  <a:cubicBezTo>
                    <a:pt x="22" y="1"/>
                    <a:pt x="21" y="1"/>
                    <a:pt x="21" y="4"/>
                  </a:cubicBezTo>
                  <a:cubicBezTo>
                    <a:pt x="21" y="14"/>
                    <a:pt x="21" y="14"/>
                    <a:pt x="21" y="14"/>
                  </a:cubicBezTo>
                  <a:cubicBezTo>
                    <a:pt x="21" y="21"/>
                    <a:pt x="17" y="23"/>
                    <a:pt x="12" y="23"/>
                  </a:cubicBezTo>
                  <a:cubicBezTo>
                    <a:pt x="6" y="23"/>
                    <a:pt x="3" y="21"/>
                    <a:pt x="3" y="15"/>
                  </a:cubicBezTo>
                  <a:lnTo>
                    <a:pt x="3"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1" name="Freeform 13">
              <a:extLst>
                <a:ext uri="{FF2B5EF4-FFF2-40B4-BE49-F238E27FC236}">
                  <a16:creationId xmlns:a16="http://schemas.microsoft.com/office/drawing/2014/main" id="{941673DB-DF88-B56A-F9C4-EB0DC3324A87}"/>
                </a:ext>
              </a:extLst>
            </p:cNvPr>
            <p:cNvSpPr>
              <a:spLocks/>
            </p:cNvSpPr>
            <p:nvPr userDrawn="1"/>
          </p:nvSpPr>
          <p:spPr bwMode="auto">
            <a:xfrm>
              <a:off x="11693525"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9"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14">
              <a:extLst>
                <a:ext uri="{FF2B5EF4-FFF2-40B4-BE49-F238E27FC236}">
                  <a16:creationId xmlns:a16="http://schemas.microsoft.com/office/drawing/2014/main" id="{C7CFB5E4-C34B-A41B-C26A-80B0045F5A48}"/>
                </a:ext>
              </a:extLst>
            </p:cNvPr>
            <p:cNvSpPr>
              <a:spLocks/>
            </p:cNvSpPr>
            <p:nvPr userDrawn="1"/>
          </p:nvSpPr>
          <p:spPr bwMode="auto">
            <a:xfrm>
              <a:off x="11717338" y="525463"/>
              <a:ext cx="15875" cy="33337"/>
            </a:xfrm>
            <a:custGeom>
              <a:avLst/>
              <a:gdLst>
                <a:gd name="T0" fmla="*/ 0 w 11"/>
                <a:gd name="T1" fmla="*/ 22 h 23"/>
                <a:gd name="T2" fmla="*/ 0 w 11"/>
                <a:gd name="T3" fmla="*/ 22 h 23"/>
                <a:gd name="T4" fmla="*/ 3 w 11"/>
                <a:gd name="T5" fmla="*/ 20 h 23"/>
                <a:gd name="T6" fmla="*/ 3 w 11"/>
                <a:gd name="T7" fmla="*/ 3 h 23"/>
                <a:gd name="T8" fmla="*/ 0 w 11"/>
                <a:gd name="T9" fmla="*/ 1 h 23"/>
                <a:gd name="T10" fmla="*/ 0 w 11"/>
                <a:gd name="T11" fmla="*/ 1 h 23"/>
                <a:gd name="T12" fmla="*/ 0 w 11"/>
                <a:gd name="T13" fmla="*/ 0 h 23"/>
                <a:gd name="T14" fmla="*/ 5 w 11"/>
                <a:gd name="T15" fmla="*/ 0 h 23"/>
                <a:gd name="T16" fmla="*/ 11 w 11"/>
                <a:gd name="T17" fmla="*/ 0 h 23"/>
                <a:gd name="T18" fmla="*/ 11 w 11"/>
                <a:gd name="T19" fmla="*/ 1 h 23"/>
                <a:gd name="T20" fmla="*/ 11 w 11"/>
                <a:gd name="T21" fmla="*/ 1 h 23"/>
                <a:gd name="T22" fmla="*/ 8 w 11"/>
                <a:gd name="T23" fmla="*/ 3 h 23"/>
                <a:gd name="T24" fmla="*/ 8 w 11"/>
                <a:gd name="T25" fmla="*/ 20 h 23"/>
                <a:gd name="T26" fmla="*/ 11 w 11"/>
                <a:gd name="T27" fmla="*/ 22 h 23"/>
                <a:gd name="T28" fmla="*/ 11 w 11"/>
                <a:gd name="T29" fmla="*/ 22 h 23"/>
                <a:gd name="T30" fmla="*/ 11 w 11"/>
                <a:gd name="T31" fmla="*/ 23 h 23"/>
                <a:gd name="T32" fmla="*/ 5 w 11"/>
                <a:gd name="T33" fmla="*/ 23 h 23"/>
                <a:gd name="T34" fmla="*/ 0 w 11"/>
                <a:gd name="T35" fmla="*/ 23 h 23"/>
                <a:gd name="T36" fmla="*/ 0 w 11"/>
                <a:gd name="T3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3">
                  <a:moveTo>
                    <a:pt x="0" y="22"/>
                  </a:move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1" y="0"/>
                    <a:pt x="3" y="0"/>
                    <a:pt x="5" y="0"/>
                  </a:cubicBezTo>
                  <a:cubicBezTo>
                    <a:pt x="7" y="0"/>
                    <a:pt x="9" y="0"/>
                    <a:pt x="11" y="0"/>
                  </a:cubicBezTo>
                  <a:cubicBezTo>
                    <a:pt x="11" y="1"/>
                    <a:pt x="11" y="1"/>
                    <a:pt x="11" y="1"/>
                  </a:cubicBezTo>
                  <a:cubicBezTo>
                    <a:pt x="11" y="1"/>
                    <a:pt x="11" y="1"/>
                    <a:pt x="11" y="1"/>
                  </a:cubicBezTo>
                  <a:cubicBezTo>
                    <a:pt x="9" y="1"/>
                    <a:pt x="8" y="1"/>
                    <a:pt x="8" y="3"/>
                  </a:cubicBezTo>
                  <a:cubicBezTo>
                    <a:pt x="8" y="20"/>
                    <a:pt x="8" y="20"/>
                    <a:pt x="8" y="20"/>
                  </a:cubicBezTo>
                  <a:cubicBezTo>
                    <a:pt x="8" y="22"/>
                    <a:pt x="9" y="22"/>
                    <a:pt x="11" y="22"/>
                  </a:cubicBezTo>
                  <a:cubicBezTo>
                    <a:pt x="11" y="22"/>
                    <a:pt x="11" y="22"/>
                    <a:pt x="11" y="22"/>
                  </a:cubicBezTo>
                  <a:cubicBezTo>
                    <a:pt x="11" y="23"/>
                    <a:pt x="11" y="23"/>
                    <a:pt x="11" y="23"/>
                  </a:cubicBezTo>
                  <a:cubicBezTo>
                    <a:pt x="9" y="23"/>
                    <a:pt x="7" y="23"/>
                    <a:pt x="5" y="23"/>
                  </a:cubicBezTo>
                  <a:cubicBezTo>
                    <a:pt x="3" y="23"/>
                    <a:pt x="1"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6" name="Freeform 15">
              <a:extLst>
                <a:ext uri="{FF2B5EF4-FFF2-40B4-BE49-F238E27FC236}">
                  <a16:creationId xmlns:a16="http://schemas.microsoft.com/office/drawing/2014/main" id="{D75765AE-4E41-ED8F-66C6-95C9FEB9FB9F}"/>
                </a:ext>
              </a:extLst>
            </p:cNvPr>
            <p:cNvSpPr>
              <a:spLocks/>
            </p:cNvSpPr>
            <p:nvPr userDrawn="1"/>
          </p:nvSpPr>
          <p:spPr bwMode="auto">
            <a:xfrm>
              <a:off x="11734800" y="525463"/>
              <a:ext cx="38100" cy="33337"/>
            </a:xfrm>
            <a:custGeom>
              <a:avLst/>
              <a:gdLst>
                <a:gd name="T0" fmla="*/ 22 w 27"/>
                <a:gd name="T1" fmla="*/ 17 h 23"/>
                <a:gd name="T2" fmla="*/ 22 w 27"/>
                <a:gd name="T3" fmla="*/ 16 h 23"/>
                <a:gd name="T4" fmla="*/ 22 w 27"/>
                <a:gd name="T5" fmla="*/ 4 h 23"/>
                <a:gd name="T6" fmla="*/ 19 w 27"/>
                <a:gd name="T7" fmla="*/ 1 h 23"/>
                <a:gd name="T8" fmla="*/ 18 w 27"/>
                <a:gd name="T9" fmla="*/ 1 h 23"/>
                <a:gd name="T10" fmla="*/ 18 w 27"/>
                <a:gd name="T11" fmla="*/ 0 h 23"/>
                <a:gd name="T12" fmla="*/ 23 w 27"/>
                <a:gd name="T13" fmla="*/ 0 h 23"/>
                <a:gd name="T14" fmla="*/ 27 w 27"/>
                <a:gd name="T15" fmla="*/ 0 h 23"/>
                <a:gd name="T16" fmla="*/ 27 w 27"/>
                <a:gd name="T17" fmla="*/ 1 h 23"/>
                <a:gd name="T18" fmla="*/ 26 w 27"/>
                <a:gd name="T19" fmla="*/ 1 h 23"/>
                <a:gd name="T20" fmla="*/ 23 w 27"/>
                <a:gd name="T21" fmla="*/ 5 h 23"/>
                <a:gd name="T22" fmla="*/ 23 w 27"/>
                <a:gd name="T23" fmla="*/ 20 h 23"/>
                <a:gd name="T24" fmla="*/ 23 w 27"/>
                <a:gd name="T25" fmla="*/ 23 h 23"/>
                <a:gd name="T26" fmla="*/ 22 w 27"/>
                <a:gd name="T27" fmla="*/ 23 h 23"/>
                <a:gd name="T28" fmla="*/ 5 w 27"/>
                <a:gd name="T29" fmla="*/ 5 h 23"/>
                <a:gd name="T30" fmla="*/ 5 w 27"/>
                <a:gd name="T31" fmla="*/ 18 h 23"/>
                <a:gd name="T32" fmla="*/ 9 w 27"/>
                <a:gd name="T33" fmla="*/ 22 h 23"/>
                <a:gd name="T34" fmla="*/ 9 w 27"/>
                <a:gd name="T35" fmla="*/ 22 h 23"/>
                <a:gd name="T36" fmla="*/ 9 w 27"/>
                <a:gd name="T37" fmla="*/ 23 h 23"/>
                <a:gd name="T38" fmla="*/ 5 w 27"/>
                <a:gd name="T39" fmla="*/ 23 h 23"/>
                <a:gd name="T40" fmla="*/ 0 w 27"/>
                <a:gd name="T41" fmla="*/ 23 h 23"/>
                <a:gd name="T42" fmla="*/ 0 w 27"/>
                <a:gd name="T43" fmla="*/ 22 h 23"/>
                <a:gd name="T44" fmla="*/ 1 w 27"/>
                <a:gd name="T45" fmla="*/ 22 h 23"/>
                <a:gd name="T46" fmla="*/ 4 w 27"/>
                <a:gd name="T47" fmla="*/ 18 h 23"/>
                <a:gd name="T48" fmla="*/ 4 w 27"/>
                <a:gd name="T49" fmla="*/ 4 h 23"/>
                <a:gd name="T50" fmla="*/ 1 w 27"/>
                <a:gd name="T51" fmla="*/ 1 h 23"/>
                <a:gd name="T52" fmla="*/ 0 w 27"/>
                <a:gd name="T53" fmla="*/ 1 h 23"/>
                <a:gd name="T54" fmla="*/ 0 w 27"/>
                <a:gd name="T55" fmla="*/ 0 h 23"/>
                <a:gd name="T56" fmla="*/ 4 w 27"/>
                <a:gd name="T57" fmla="*/ 0 h 23"/>
                <a:gd name="T58" fmla="*/ 7 w 27"/>
                <a:gd name="T59" fmla="*/ 0 h 23"/>
                <a:gd name="T60" fmla="*/ 22 w 27"/>
                <a:gd name="T6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3">
                  <a:moveTo>
                    <a:pt x="22" y="17"/>
                  </a:moveTo>
                  <a:cubicBezTo>
                    <a:pt x="22" y="16"/>
                    <a:pt x="22" y="16"/>
                    <a:pt x="22" y="16"/>
                  </a:cubicBezTo>
                  <a:cubicBezTo>
                    <a:pt x="22" y="4"/>
                    <a:pt x="22" y="4"/>
                    <a:pt x="22" y="4"/>
                  </a:cubicBezTo>
                  <a:cubicBezTo>
                    <a:pt x="22" y="2"/>
                    <a:pt x="20" y="1"/>
                    <a:pt x="19" y="1"/>
                  </a:cubicBezTo>
                  <a:cubicBezTo>
                    <a:pt x="18" y="1"/>
                    <a:pt x="18" y="1"/>
                    <a:pt x="18" y="1"/>
                  </a:cubicBezTo>
                  <a:cubicBezTo>
                    <a:pt x="18" y="0"/>
                    <a:pt x="18" y="0"/>
                    <a:pt x="18" y="0"/>
                  </a:cubicBezTo>
                  <a:cubicBezTo>
                    <a:pt x="20" y="0"/>
                    <a:pt x="21" y="0"/>
                    <a:pt x="23" y="0"/>
                  </a:cubicBezTo>
                  <a:cubicBezTo>
                    <a:pt x="24" y="0"/>
                    <a:pt x="25" y="0"/>
                    <a:pt x="27" y="0"/>
                  </a:cubicBezTo>
                  <a:cubicBezTo>
                    <a:pt x="27" y="1"/>
                    <a:pt x="27" y="1"/>
                    <a:pt x="27" y="1"/>
                  </a:cubicBezTo>
                  <a:cubicBezTo>
                    <a:pt x="26" y="1"/>
                    <a:pt x="26" y="1"/>
                    <a:pt x="26" y="1"/>
                  </a:cubicBezTo>
                  <a:cubicBezTo>
                    <a:pt x="25" y="1"/>
                    <a:pt x="23" y="2"/>
                    <a:pt x="23" y="5"/>
                  </a:cubicBezTo>
                  <a:cubicBezTo>
                    <a:pt x="23" y="20"/>
                    <a:pt x="23" y="20"/>
                    <a:pt x="23" y="20"/>
                  </a:cubicBezTo>
                  <a:cubicBezTo>
                    <a:pt x="23" y="21"/>
                    <a:pt x="23" y="22"/>
                    <a:pt x="23" y="23"/>
                  </a:cubicBezTo>
                  <a:cubicBezTo>
                    <a:pt x="22" y="23"/>
                    <a:pt x="22" y="23"/>
                    <a:pt x="22" y="23"/>
                  </a:cubicBezTo>
                  <a:cubicBezTo>
                    <a:pt x="5" y="5"/>
                    <a:pt x="5" y="5"/>
                    <a:pt x="5" y="5"/>
                  </a:cubicBezTo>
                  <a:cubicBezTo>
                    <a:pt x="5" y="18"/>
                    <a:pt x="5" y="18"/>
                    <a:pt x="5" y="18"/>
                  </a:cubicBezTo>
                  <a:cubicBezTo>
                    <a:pt x="5" y="21"/>
                    <a:pt x="6" y="22"/>
                    <a:pt x="9" y="22"/>
                  </a:cubicBezTo>
                  <a:cubicBezTo>
                    <a:pt x="9" y="22"/>
                    <a:pt x="9" y="22"/>
                    <a:pt x="9" y="22"/>
                  </a:cubicBezTo>
                  <a:cubicBezTo>
                    <a:pt x="9" y="23"/>
                    <a:pt x="9" y="23"/>
                    <a:pt x="9" y="23"/>
                  </a:cubicBezTo>
                  <a:cubicBezTo>
                    <a:pt x="8" y="23"/>
                    <a:pt x="6" y="23"/>
                    <a:pt x="5" y="23"/>
                  </a:cubicBezTo>
                  <a:cubicBezTo>
                    <a:pt x="3" y="23"/>
                    <a:pt x="2" y="23"/>
                    <a:pt x="0" y="23"/>
                  </a:cubicBezTo>
                  <a:cubicBezTo>
                    <a:pt x="0" y="22"/>
                    <a:pt x="0" y="22"/>
                    <a:pt x="0" y="22"/>
                  </a:cubicBezTo>
                  <a:cubicBezTo>
                    <a:pt x="1" y="22"/>
                    <a:pt x="1" y="22"/>
                    <a:pt x="1" y="22"/>
                  </a:cubicBezTo>
                  <a:cubicBezTo>
                    <a:pt x="3" y="22"/>
                    <a:pt x="4" y="20"/>
                    <a:pt x="4" y="18"/>
                  </a:cubicBezTo>
                  <a:cubicBezTo>
                    <a:pt x="4" y="4"/>
                    <a:pt x="4" y="4"/>
                    <a:pt x="4" y="4"/>
                  </a:cubicBezTo>
                  <a:cubicBezTo>
                    <a:pt x="4" y="2"/>
                    <a:pt x="2" y="1"/>
                    <a:pt x="1" y="1"/>
                  </a:cubicBezTo>
                  <a:cubicBezTo>
                    <a:pt x="0" y="1"/>
                    <a:pt x="0" y="1"/>
                    <a:pt x="0" y="1"/>
                  </a:cubicBezTo>
                  <a:cubicBezTo>
                    <a:pt x="0" y="0"/>
                    <a:pt x="0" y="0"/>
                    <a:pt x="0" y="0"/>
                  </a:cubicBezTo>
                  <a:cubicBezTo>
                    <a:pt x="2" y="0"/>
                    <a:pt x="3" y="0"/>
                    <a:pt x="4" y="0"/>
                  </a:cubicBezTo>
                  <a:cubicBezTo>
                    <a:pt x="5" y="0"/>
                    <a:pt x="6" y="0"/>
                    <a:pt x="7" y="0"/>
                  </a:cubicBezTo>
                  <a:lnTo>
                    <a:pt x="22" y="1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29" name="Freeform 16">
              <a:extLst>
                <a:ext uri="{FF2B5EF4-FFF2-40B4-BE49-F238E27FC236}">
                  <a16:creationId xmlns:a16="http://schemas.microsoft.com/office/drawing/2014/main" id="{5D81DAFA-537A-7A95-6C0D-ED944BA4B6CF}"/>
                </a:ext>
              </a:extLst>
            </p:cNvPr>
            <p:cNvSpPr>
              <a:spLocks/>
            </p:cNvSpPr>
            <p:nvPr userDrawn="1"/>
          </p:nvSpPr>
          <p:spPr bwMode="auto">
            <a:xfrm>
              <a:off x="11774488" y="525463"/>
              <a:ext cx="26988" cy="33337"/>
            </a:xfrm>
            <a:custGeom>
              <a:avLst/>
              <a:gdLst>
                <a:gd name="T0" fmla="*/ 0 w 19"/>
                <a:gd name="T1" fmla="*/ 22 h 23"/>
                <a:gd name="T2" fmla="*/ 1 w 19"/>
                <a:gd name="T3" fmla="*/ 22 h 23"/>
                <a:gd name="T4" fmla="*/ 3 w 19"/>
                <a:gd name="T5" fmla="*/ 20 h 23"/>
                <a:gd name="T6" fmla="*/ 3 w 19"/>
                <a:gd name="T7" fmla="*/ 3 h 23"/>
                <a:gd name="T8" fmla="*/ 1 w 19"/>
                <a:gd name="T9" fmla="*/ 1 h 23"/>
                <a:gd name="T10" fmla="*/ 0 w 19"/>
                <a:gd name="T11" fmla="*/ 1 h 23"/>
                <a:gd name="T12" fmla="*/ 0 w 19"/>
                <a:gd name="T13" fmla="*/ 0 h 23"/>
                <a:gd name="T14" fmla="*/ 8 w 19"/>
                <a:gd name="T15" fmla="*/ 0 h 23"/>
                <a:gd name="T16" fmla="*/ 17 w 19"/>
                <a:gd name="T17" fmla="*/ 0 h 23"/>
                <a:gd name="T18" fmla="*/ 17 w 19"/>
                <a:gd name="T19" fmla="*/ 5 h 23"/>
                <a:gd name="T20" fmla="*/ 16 w 19"/>
                <a:gd name="T21" fmla="*/ 5 h 23"/>
                <a:gd name="T22" fmla="*/ 12 w 19"/>
                <a:gd name="T23" fmla="*/ 2 h 23"/>
                <a:gd name="T24" fmla="*/ 7 w 19"/>
                <a:gd name="T25" fmla="*/ 2 h 23"/>
                <a:gd name="T26" fmla="*/ 7 w 19"/>
                <a:gd name="T27" fmla="*/ 10 h 23"/>
                <a:gd name="T28" fmla="*/ 11 w 19"/>
                <a:gd name="T29" fmla="*/ 10 h 23"/>
                <a:gd name="T30" fmla="*/ 14 w 19"/>
                <a:gd name="T31" fmla="*/ 7 h 23"/>
                <a:gd name="T32" fmla="*/ 15 w 19"/>
                <a:gd name="T33" fmla="*/ 7 h 23"/>
                <a:gd name="T34" fmla="*/ 15 w 19"/>
                <a:gd name="T35" fmla="*/ 11 h 23"/>
                <a:gd name="T36" fmla="*/ 15 w 19"/>
                <a:gd name="T37" fmla="*/ 15 h 23"/>
                <a:gd name="T38" fmla="*/ 14 w 19"/>
                <a:gd name="T39" fmla="*/ 15 h 23"/>
                <a:gd name="T40" fmla="*/ 11 w 19"/>
                <a:gd name="T41" fmla="*/ 12 h 23"/>
                <a:gd name="T42" fmla="*/ 7 w 19"/>
                <a:gd name="T43" fmla="*/ 12 h 23"/>
                <a:gd name="T44" fmla="*/ 7 w 19"/>
                <a:gd name="T45" fmla="*/ 19 h 23"/>
                <a:gd name="T46" fmla="*/ 11 w 19"/>
                <a:gd name="T47" fmla="*/ 21 h 23"/>
                <a:gd name="T48" fmla="*/ 18 w 19"/>
                <a:gd name="T49" fmla="*/ 18 h 23"/>
                <a:gd name="T50" fmla="*/ 19 w 19"/>
                <a:gd name="T51" fmla="*/ 18 h 23"/>
                <a:gd name="T52" fmla="*/ 18 w 19"/>
                <a:gd name="T53" fmla="*/ 23 h 23"/>
                <a:gd name="T54" fmla="*/ 9 w 19"/>
                <a:gd name="T55" fmla="*/ 23 h 23"/>
                <a:gd name="T56" fmla="*/ 0 w 19"/>
                <a:gd name="T57" fmla="*/ 23 h 23"/>
                <a:gd name="T58" fmla="*/ 0 w 19"/>
                <a:gd name="T5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23">
                  <a:moveTo>
                    <a:pt x="0" y="22"/>
                  </a:moveTo>
                  <a:cubicBezTo>
                    <a:pt x="1" y="22"/>
                    <a:pt x="1" y="22"/>
                    <a:pt x="1" y="22"/>
                  </a:cubicBezTo>
                  <a:cubicBezTo>
                    <a:pt x="2" y="22"/>
                    <a:pt x="3" y="22"/>
                    <a:pt x="3" y="20"/>
                  </a:cubicBezTo>
                  <a:cubicBezTo>
                    <a:pt x="3" y="3"/>
                    <a:pt x="3" y="3"/>
                    <a:pt x="3" y="3"/>
                  </a:cubicBezTo>
                  <a:cubicBezTo>
                    <a:pt x="3" y="1"/>
                    <a:pt x="2" y="1"/>
                    <a:pt x="1" y="1"/>
                  </a:cubicBezTo>
                  <a:cubicBezTo>
                    <a:pt x="0" y="1"/>
                    <a:pt x="0" y="1"/>
                    <a:pt x="0" y="1"/>
                  </a:cubicBezTo>
                  <a:cubicBezTo>
                    <a:pt x="0" y="0"/>
                    <a:pt x="0" y="0"/>
                    <a:pt x="0" y="0"/>
                  </a:cubicBezTo>
                  <a:cubicBezTo>
                    <a:pt x="2" y="0"/>
                    <a:pt x="6" y="0"/>
                    <a:pt x="8" y="0"/>
                  </a:cubicBezTo>
                  <a:cubicBezTo>
                    <a:pt x="11" y="0"/>
                    <a:pt x="14" y="0"/>
                    <a:pt x="17" y="0"/>
                  </a:cubicBezTo>
                  <a:cubicBezTo>
                    <a:pt x="17" y="2"/>
                    <a:pt x="17" y="4"/>
                    <a:pt x="17" y="5"/>
                  </a:cubicBezTo>
                  <a:cubicBezTo>
                    <a:pt x="16" y="5"/>
                    <a:pt x="16" y="5"/>
                    <a:pt x="16" y="5"/>
                  </a:cubicBezTo>
                  <a:cubicBezTo>
                    <a:pt x="16" y="3"/>
                    <a:pt x="15" y="2"/>
                    <a:pt x="12" y="2"/>
                  </a:cubicBezTo>
                  <a:cubicBezTo>
                    <a:pt x="7" y="2"/>
                    <a:pt x="7" y="2"/>
                    <a:pt x="7" y="2"/>
                  </a:cubicBezTo>
                  <a:cubicBezTo>
                    <a:pt x="7" y="10"/>
                    <a:pt x="7" y="10"/>
                    <a:pt x="7" y="10"/>
                  </a:cubicBezTo>
                  <a:cubicBezTo>
                    <a:pt x="11" y="10"/>
                    <a:pt x="11" y="10"/>
                    <a:pt x="11" y="10"/>
                  </a:cubicBezTo>
                  <a:cubicBezTo>
                    <a:pt x="13" y="10"/>
                    <a:pt x="13" y="9"/>
                    <a:pt x="14" y="7"/>
                  </a:cubicBezTo>
                  <a:cubicBezTo>
                    <a:pt x="15" y="7"/>
                    <a:pt x="15" y="7"/>
                    <a:pt x="15" y="7"/>
                  </a:cubicBezTo>
                  <a:cubicBezTo>
                    <a:pt x="15" y="9"/>
                    <a:pt x="15" y="10"/>
                    <a:pt x="15" y="11"/>
                  </a:cubicBezTo>
                  <a:cubicBezTo>
                    <a:pt x="15" y="12"/>
                    <a:pt x="15" y="14"/>
                    <a:pt x="15" y="15"/>
                  </a:cubicBezTo>
                  <a:cubicBezTo>
                    <a:pt x="14" y="15"/>
                    <a:pt x="14" y="15"/>
                    <a:pt x="14" y="15"/>
                  </a:cubicBezTo>
                  <a:cubicBezTo>
                    <a:pt x="13" y="13"/>
                    <a:pt x="13" y="12"/>
                    <a:pt x="11" y="12"/>
                  </a:cubicBezTo>
                  <a:cubicBezTo>
                    <a:pt x="7" y="12"/>
                    <a:pt x="7" y="12"/>
                    <a:pt x="7" y="12"/>
                  </a:cubicBezTo>
                  <a:cubicBezTo>
                    <a:pt x="7" y="19"/>
                    <a:pt x="7" y="19"/>
                    <a:pt x="7" y="19"/>
                  </a:cubicBezTo>
                  <a:cubicBezTo>
                    <a:pt x="7" y="21"/>
                    <a:pt x="9" y="21"/>
                    <a:pt x="11" y="21"/>
                  </a:cubicBezTo>
                  <a:cubicBezTo>
                    <a:pt x="15" y="21"/>
                    <a:pt x="17" y="21"/>
                    <a:pt x="18" y="18"/>
                  </a:cubicBezTo>
                  <a:cubicBezTo>
                    <a:pt x="19" y="18"/>
                    <a:pt x="19" y="18"/>
                    <a:pt x="19" y="18"/>
                  </a:cubicBezTo>
                  <a:cubicBezTo>
                    <a:pt x="18" y="19"/>
                    <a:pt x="18" y="21"/>
                    <a:pt x="18" y="23"/>
                  </a:cubicBezTo>
                  <a:cubicBezTo>
                    <a:pt x="16" y="23"/>
                    <a:pt x="12" y="23"/>
                    <a:pt x="9" y="23"/>
                  </a:cubicBezTo>
                  <a:cubicBezTo>
                    <a:pt x="6" y="23"/>
                    <a:pt x="2" y="23"/>
                    <a:pt x="0" y="23"/>
                  </a:cubicBezTo>
                  <a:lnTo>
                    <a:pt x="0" y="2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1" name="Freeform 17">
              <a:extLst>
                <a:ext uri="{FF2B5EF4-FFF2-40B4-BE49-F238E27FC236}">
                  <a16:creationId xmlns:a16="http://schemas.microsoft.com/office/drawing/2014/main" id="{A8CD0625-201E-67C7-DEC8-82426902CB59}"/>
                </a:ext>
              </a:extLst>
            </p:cNvPr>
            <p:cNvSpPr>
              <a:spLocks/>
            </p:cNvSpPr>
            <p:nvPr userDrawn="1"/>
          </p:nvSpPr>
          <p:spPr bwMode="auto">
            <a:xfrm>
              <a:off x="11804650" y="525463"/>
              <a:ext cx="19050" cy="33337"/>
            </a:xfrm>
            <a:custGeom>
              <a:avLst/>
              <a:gdLst>
                <a:gd name="T0" fmla="*/ 11 w 13"/>
                <a:gd name="T1" fmla="*/ 5 h 23"/>
                <a:gd name="T2" fmla="*/ 8 w 13"/>
                <a:gd name="T3" fmla="*/ 1 h 23"/>
                <a:gd name="T4" fmla="*/ 4 w 13"/>
                <a:gd name="T5" fmla="*/ 5 h 23"/>
                <a:gd name="T6" fmla="*/ 13 w 13"/>
                <a:gd name="T7" fmla="*/ 17 h 23"/>
                <a:gd name="T8" fmla="*/ 5 w 13"/>
                <a:gd name="T9" fmla="*/ 23 h 23"/>
                <a:gd name="T10" fmla="*/ 0 w 13"/>
                <a:gd name="T11" fmla="*/ 22 h 23"/>
                <a:gd name="T12" fmla="*/ 0 w 13"/>
                <a:gd name="T13" fmla="*/ 17 h 23"/>
                <a:gd name="T14" fmla="*/ 1 w 13"/>
                <a:gd name="T15" fmla="*/ 17 h 23"/>
                <a:gd name="T16" fmla="*/ 6 w 13"/>
                <a:gd name="T17" fmla="*/ 22 h 23"/>
                <a:gd name="T18" fmla="*/ 10 w 13"/>
                <a:gd name="T19" fmla="*/ 18 h 23"/>
                <a:gd name="T20" fmla="*/ 0 w 13"/>
                <a:gd name="T21" fmla="*/ 6 h 23"/>
                <a:gd name="T22" fmla="*/ 7 w 13"/>
                <a:gd name="T23" fmla="*/ 0 h 23"/>
                <a:gd name="T24" fmla="*/ 12 w 13"/>
                <a:gd name="T25" fmla="*/ 0 h 23"/>
                <a:gd name="T26" fmla="*/ 12 w 13"/>
                <a:gd name="T27" fmla="*/ 5 h 23"/>
                <a:gd name="T28" fmla="*/ 11 w 13"/>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3">
                  <a:moveTo>
                    <a:pt x="11" y="5"/>
                  </a:moveTo>
                  <a:cubicBezTo>
                    <a:pt x="11" y="3"/>
                    <a:pt x="10" y="1"/>
                    <a:pt x="8" y="1"/>
                  </a:cubicBezTo>
                  <a:cubicBezTo>
                    <a:pt x="5" y="1"/>
                    <a:pt x="4" y="2"/>
                    <a:pt x="4" y="5"/>
                  </a:cubicBezTo>
                  <a:cubicBezTo>
                    <a:pt x="4" y="10"/>
                    <a:pt x="13" y="9"/>
                    <a:pt x="13" y="17"/>
                  </a:cubicBezTo>
                  <a:cubicBezTo>
                    <a:pt x="13" y="21"/>
                    <a:pt x="10" y="23"/>
                    <a:pt x="5" y="23"/>
                  </a:cubicBezTo>
                  <a:cubicBezTo>
                    <a:pt x="4" y="23"/>
                    <a:pt x="2" y="23"/>
                    <a:pt x="0"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7" y="0"/>
                  </a:cubicBezTo>
                  <a:cubicBezTo>
                    <a:pt x="8" y="0"/>
                    <a:pt x="11" y="0"/>
                    <a:pt x="12" y="0"/>
                  </a:cubicBezTo>
                  <a:cubicBezTo>
                    <a:pt x="12" y="2"/>
                    <a:pt x="12" y="3"/>
                    <a:pt x="12" y="5"/>
                  </a:cubicBezTo>
                  <a:lnTo>
                    <a:pt x="11"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2" name="Freeform 18">
              <a:extLst>
                <a:ext uri="{FF2B5EF4-FFF2-40B4-BE49-F238E27FC236}">
                  <a16:creationId xmlns:a16="http://schemas.microsoft.com/office/drawing/2014/main" id="{47AE24D4-4D84-0DDF-D0DA-3B97E04FDC3A}"/>
                </a:ext>
              </a:extLst>
            </p:cNvPr>
            <p:cNvSpPr>
              <a:spLocks/>
            </p:cNvSpPr>
            <p:nvPr userDrawn="1"/>
          </p:nvSpPr>
          <p:spPr bwMode="auto">
            <a:xfrm>
              <a:off x="11826875" y="525463"/>
              <a:ext cx="20638"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0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1"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0" y="20"/>
                    <a:pt x="0" y="19"/>
                    <a:pt x="0" y="17"/>
                  </a:cubicBezTo>
                  <a:cubicBezTo>
                    <a:pt x="1" y="17"/>
                    <a:pt x="1" y="17"/>
                    <a:pt x="1" y="17"/>
                  </a:cubicBezTo>
                  <a:cubicBezTo>
                    <a:pt x="1" y="20"/>
                    <a:pt x="3" y="22"/>
                    <a:pt x="6" y="22"/>
                  </a:cubicBezTo>
                  <a:cubicBezTo>
                    <a:pt x="8" y="22"/>
                    <a:pt x="10" y="21"/>
                    <a:pt x="10" y="18"/>
                  </a:cubicBezTo>
                  <a:cubicBezTo>
                    <a:pt x="10" y="13"/>
                    <a:pt x="0" y="14"/>
                    <a:pt x="0" y="6"/>
                  </a:cubicBezTo>
                  <a:cubicBezTo>
                    <a:pt x="0" y="2"/>
                    <a:pt x="3" y="0"/>
                    <a:pt x="8" y="0"/>
                  </a:cubicBezTo>
                  <a:cubicBezTo>
                    <a:pt x="8" y="0"/>
                    <a:pt x="11" y="0"/>
                    <a:pt x="12" y="0"/>
                  </a:cubicBezTo>
                  <a:cubicBezTo>
                    <a:pt x="12" y="2"/>
                    <a:pt x="12"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3" name="Freeform 19">
              <a:extLst>
                <a:ext uri="{FF2B5EF4-FFF2-40B4-BE49-F238E27FC236}">
                  <a16:creationId xmlns:a16="http://schemas.microsoft.com/office/drawing/2014/main" id="{872FE8BF-8B50-6ACF-17C5-19FB99F69A68}"/>
                </a:ext>
              </a:extLst>
            </p:cNvPr>
            <p:cNvSpPr>
              <a:spLocks/>
            </p:cNvSpPr>
            <p:nvPr userDrawn="1"/>
          </p:nvSpPr>
          <p:spPr bwMode="auto">
            <a:xfrm>
              <a:off x="11863388" y="525463"/>
              <a:ext cx="19050" cy="33337"/>
            </a:xfrm>
            <a:custGeom>
              <a:avLst/>
              <a:gdLst>
                <a:gd name="T0" fmla="*/ 12 w 14"/>
                <a:gd name="T1" fmla="*/ 5 h 23"/>
                <a:gd name="T2" fmla="*/ 8 w 14"/>
                <a:gd name="T3" fmla="*/ 1 h 23"/>
                <a:gd name="T4" fmla="*/ 4 w 14"/>
                <a:gd name="T5" fmla="*/ 5 h 23"/>
                <a:gd name="T6" fmla="*/ 14 w 14"/>
                <a:gd name="T7" fmla="*/ 17 h 23"/>
                <a:gd name="T8" fmla="*/ 6 w 14"/>
                <a:gd name="T9" fmla="*/ 23 h 23"/>
                <a:gd name="T10" fmla="*/ 1 w 14"/>
                <a:gd name="T11" fmla="*/ 22 h 23"/>
                <a:gd name="T12" fmla="*/ 0 w 14"/>
                <a:gd name="T13" fmla="*/ 17 h 23"/>
                <a:gd name="T14" fmla="*/ 1 w 14"/>
                <a:gd name="T15" fmla="*/ 17 h 23"/>
                <a:gd name="T16" fmla="*/ 6 w 14"/>
                <a:gd name="T17" fmla="*/ 22 h 23"/>
                <a:gd name="T18" fmla="*/ 10 w 14"/>
                <a:gd name="T19" fmla="*/ 18 h 23"/>
                <a:gd name="T20" fmla="*/ 1 w 14"/>
                <a:gd name="T21" fmla="*/ 6 h 23"/>
                <a:gd name="T22" fmla="*/ 8 w 14"/>
                <a:gd name="T23" fmla="*/ 0 h 23"/>
                <a:gd name="T24" fmla="*/ 12 w 14"/>
                <a:gd name="T25" fmla="*/ 0 h 23"/>
                <a:gd name="T26" fmla="*/ 13 w 14"/>
                <a:gd name="T27" fmla="*/ 5 h 23"/>
                <a:gd name="T28" fmla="*/ 12 w 14"/>
                <a:gd name="T29"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3">
                  <a:moveTo>
                    <a:pt x="12" y="5"/>
                  </a:moveTo>
                  <a:cubicBezTo>
                    <a:pt x="12" y="3"/>
                    <a:pt x="10" y="1"/>
                    <a:pt x="8" y="1"/>
                  </a:cubicBezTo>
                  <a:cubicBezTo>
                    <a:pt x="5" y="1"/>
                    <a:pt x="4" y="2"/>
                    <a:pt x="4" y="5"/>
                  </a:cubicBezTo>
                  <a:cubicBezTo>
                    <a:pt x="4" y="10"/>
                    <a:pt x="14" y="9"/>
                    <a:pt x="14" y="17"/>
                  </a:cubicBezTo>
                  <a:cubicBezTo>
                    <a:pt x="14" y="21"/>
                    <a:pt x="10" y="23"/>
                    <a:pt x="6" y="23"/>
                  </a:cubicBezTo>
                  <a:cubicBezTo>
                    <a:pt x="4" y="23"/>
                    <a:pt x="2" y="23"/>
                    <a:pt x="1" y="22"/>
                  </a:cubicBezTo>
                  <a:cubicBezTo>
                    <a:pt x="1" y="20"/>
                    <a:pt x="0" y="19"/>
                    <a:pt x="0" y="17"/>
                  </a:cubicBezTo>
                  <a:cubicBezTo>
                    <a:pt x="1" y="17"/>
                    <a:pt x="1" y="17"/>
                    <a:pt x="1" y="17"/>
                  </a:cubicBezTo>
                  <a:cubicBezTo>
                    <a:pt x="2" y="20"/>
                    <a:pt x="3" y="22"/>
                    <a:pt x="6" y="22"/>
                  </a:cubicBezTo>
                  <a:cubicBezTo>
                    <a:pt x="8" y="22"/>
                    <a:pt x="10" y="21"/>
                    <a:pt x="10" y="18"/>
                  </a:cubicBezTo>
                  <a:cubicBezTo>
                    <a:pt x="10" y="13"/>
                    <a:pt x="1" y="14"/>
                    <a:pt x="1" y="6"/>
                  </a:cubicBezTo>
                  <a:cubicBezTo>
                    <a:pt x="1" y="2"/>
                    <a:pt x="4" y="0"/>
                    <a:pt x="8" y="0"/>
                  </a:cubicBezTo>
                  <a:cubicBezTo>
                    <a:pt x="9" y="0"/>
                    <a:pt x="11" y="0"/>
                    <a:pt x="12" y="0"/>
                  </a:cubicBezTo>
                  <a:cubicBezTo>
                    <a:pt x="12" y="2"/>
                    <a:pt x="13" y="3"/>
                    <a:pt x="13" y="5"/>
                  </a:cubicBezTo>
                  <a:lnTo>
                    <a:pt x="12"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4" name="Freeform 20">
              <a:extLst>
                <a:ext uri="{FF2B5EF4-FFF2-40B4-BE49-F238E27FC236}">
                  <a16:creationId xmlns:a16="http://schemas.microsoft.com/office/drawing/2014/main" id="{4E272280-6914-21E9-5112-AEA7A837C0D0}"/>
                </a:ext>
              </a:extLst>
            </p:cNvPr>
            <p:cNvSpPr>
              <a:spLocks/>
            </p:cNvSpPr>
            <p:nvPr userDrawn="1"/>
          </p:nvSpPr>
          <p:spPr bwMode="auto">
            <a:xfrm>
              <a:off x="11885613" y="525463"/>
              <a:ext cx="30163" cy="33337"/>
            </a:xfrm>
            <a:custGeom>
              <a:avLst/>
              <a:gdLst>
                <a:gd name="T0" fmla="*/ 20 w 21"/>
                <a:gd name="T1" fmla="*/ 7 h 23"/>
                <a:gd name="T2" fmla="*/ 13 w 21"/>
                <a:gd name="T3" fmla="*/ 1 h 23"/>
                <a:gd name="T4" fmla="*/ 5 w 21"/>
                <a:gd name="T5" fmla="*/ 11 h 23"/>
                <a:gd name="T6" fmla="*/ 14 w 21"/>
                <a:gd name="T7" fmla="*/ 22 h 23"/>
                <a:gd name="T8" fmla="*/ 20 w 21"/>
                <a:gd name="T9" fmla="*/ 17 h 23"/>
                <a:gd name="T10" fmla="*/ 21 w 21"/>
                <a:gd name="T11" fmla="*/ 17 h 23"/>
                <a:gd name="T12" fmla="*/ 21 w 21"/>
                <a:gd name="T13" fmla="*/ 22 h 23"/>
                <a:gd name="T14" fmla="*/ 13 w 21"/>
                <a:gd name="T15" fmla="*/ 23 h 23"/>
                <a:gd name="T16" fmla="*/ 0 w 21"/>
                <a:gd name="T17" fmla="*/ 11 h 23"/>
                <a:gd name="T18" fmla="*/ 13 w 21"/>
                <a:gd name="T19" fmla="*/ 0 h 23"/>
                <a:gd name="T20" fmla="*/ 21 w 21"/>
                <a:gd name="T21" fmla="*/ 1 h 23"/>
                <a:gd name="T22" fmla="*/ 21 w 21"/>
                <a:gd name="T23" fmla="*/ 7 h 23"/>
                <a:gd name="T24" fmla="*/ 20 w 21"/>
                <a:gd name="T2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3">
                  <a:moveTo>
                    <a:pt x="20" y="7"/>
                  </a:moveTo>
                  <a:cubicBezTo>
                    <a:pt x="19" y="4"/>
                    <a:pt x="18" y="1"/>
                    <a:pt x="13" y="1"/>
                  </a:cubicBezTo>
                  <a:cubicBezTo>
                    <a:pt x="8" y="1"/>
                    <a:pt x="5" y="5"/>
                    <a:pt x="5" y="11"/>
                  </a:cubicBezTo>
                  <a:cubicBezTo>
                    <a:pt x="5" y="16"/>
                    <a:pt x="8" y="22"/>
                    <a:pt x="14" y="22"/>
                  </a:cubicBezTo>
                  <a:cubicBezTo>
                    <a:pt x="17" y="22"/>
                    <a:pt x="20" y="20"/>
                    <a:pt x="20" y="17"/>
                  </a:cubicBezTo>
                  <a:cubicBezTo>
                    <a:pt x="21" y="17"/>
                    <a:pt x="21" y="17"/>
                    <a:pt x="21" y="17"/>
                  </a:cubicBezTo>
                  <a:cubicBezTo>
                    <a:pt x="21" y="18"/>
                    <a:pt x="21" y="20"/>
                    <a:pt x="21" y="22"/>
                  </a:cubicBezTo>
                  <a:cubicBezTo>
                    <a:pt x="19" y="23"/>
                    <a:pt x="16" y="23"/>
                    <a:pt x="13" y="23"/>
                  </a:cubicBezTo>
                  <a:cubicBezTo>
                    <a:pt x="6" y="23"/>
                    <a:pt x="0" y="19"/>
                    <a:pt x="0" y="11"/>
                  </a:cubicBezTo>
                  <a:cubicBezTo>
                    <a:pt x="0" y="4"/>
                    <a:pt x="6" y="0"/>
                    <a:pt x="13" y="0"/>
                  </a:cubicBezTo>
                  <a:cubicBezTo>
                    <a:pt x="17" y="0"/>
                    <a:pt x="18" y="1"/>
                    <a:pt x="21" y="1"/>
                  </a:cubicBezTo>
                  <a:cubicBezTo>
                    <a:pt x="21" y="3"/>
                    <a:pt x="21" y="5"/>
                    <a:pt x="21" y="7"/>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5" name="Freeform 21">
              <a:extLst>
                <a:ext uri="{FF2B5EF4-FFF2-40B4-BE49-F238E27FC236}">
                  <a16:creationId xmlns:a16="http://schemas.microsoft.com/office/drawing/2014/main" id="{D7E33CBC-36D6-594D-C3E2-25A669956663}"/>
                </a:ext>
              </a:extLst>
            </p:cNvPr>
            <p:cNvSpPr>
              <a:spLocks/>
            </p:cNvSpPr>
            <p:nvPr userDrawn="1"/>
          </p:nvSpPr>
          <p:spPr bwMode="auto">
            <a:xfrm>
              <a:off x="11920538" y="525463"/>
              <a:ext cx="34925" cy="33337"/>
            </a:xfrm>
            <a:custGeom>
              <a:avLst/>
              <a:gdLst>
                <a:gd name="T0" fmla="*/ 7 w 25"/>
                <a:gd name="T1" fmla="*/ 20 h 23"/>
                <a:gd name="T2" fmla="*/ 9 w 25"/>
                <a:gd name="T3" fmla="*/ 22 h 23"/>
                <a:gd name="T4" fmla="*/ 10 w 25"/>
                <a:gd name="T5" fmla="*/ 22 h 23"/>
                <a:gd name="T6" fmla="*/ 10 w 25"/>
                <a:gd name="T7" fmla="*/ 23 h 23"/>
                <a:gd name="T8" fmla="*/ 5 w 25"/>
                <a:gd name="T9" fmla="*/ 23 h 23"/>
                <a:gd name="T10" fmla="*/ 0 w 25"/>
                <a:gd name="T11" fmla="*/ 23 h 23"/>
                <a:gd name="T12" fmla="*/ 0 w 25"/>
                <a:gd name="T13" fmla="*/ 22 h 23"/>
                <a:gd name="T14" fmla="*/ 0 w 25"/>
                <a:gd name="T15" fmla="*/ 22 h 23"/>
                <a:gd name="T16" fmla="*/ 3 w 25"/>
                <a:gd name="T17" fmla="*/ 20 h 23"/>
                <a:gd name="T18" fmla="*/ 3 w 25"/>
                <a:gd name="T19" fmla="*/ 3 h 23"/>
                <a:gd name="T20" fmla="*/ 0 w 25"/>
                <a:gd name="T21" fmla="*/ 1 h 23"/>
                <a:gd name="T22" fmla="*/ 0 w 25"/>
                <a:gd name="T23" fmla="*/ 1 h 23"/>
                <a:gd name="T24" fmla="*/ 0 w 25"/>
                <a:gd name="T25" fmla="*/ 0 h 23"/>
                <a:gd name="T26" fmla="*/ 5 w 25"/>
                <a:gd name="T27" fmla="*/ 0 h 23"/>
                <a:gd name="T28" fmla="*/ 10 w 25"/>
                <a:gd name="T29" fmla="*/ 0 h 23"/>
                <a:gd name="T30" fmla="*/ 10 w 25"/>
                <a:gd name="T31" fmla="*/ 1 h 23"/>
                <a:gd name="T32" fmla="*/ 9 w 25"/>
                <a:gd name="T33" fmla="*/ 1 h 23"/>
                <a:gd name="T34" fmla="*/ 7 w 25"/>
                <a:gd name="T35" fmla="*/ 3 h 23"/>
                <a:gd name="T36" fmla="*/ 7 w 25"/>
                <a:gd name="T37" fmla="*/ 10 h 23"/>
                <a:gd name="T38" fmla="*/ 19 w 25"/>
                <a:gd name="T39" fmla="*/ 10 h 23"/>
                <a:gd name="T40" fmla="*/ 19 w 25"/>
                <a:gd name="T41" fmla="*/ 3 h 23"/>
                <a:gd name="T42" fmla="*/ 16 w 25"/>
                <a:gd name="T43" fmla="*/ 1 h 23"/>
                <a:gd name="T44" fmla="*/ 15 w 25"/>
                <a:gd name="T45" fmla="*/ 1 h 23"/>
                <a:gd name="T46" fmla="*/ 15 w 25"/>
                <a:gd name="T47" fmla="*/ 0 h 23"/>
                <a:gd name="T48" fmla="*/ 21 w 25"/>
                <a:gd name="T49" fmla="*/ 0 h 23"/>
                <a:gd name="T50" fmla="*/ 25 w 25"/>
                <a:gd name="T51" fmla="*/ 0 h 23"/>
                <a:gd name="T52" fmla="*/ 25 w 25"/>
                <a:gd name="T53" fmla="*/ 1 h 23"/>
                <a:gd name="T54" fmla="*/ 25 w 25"/>
                <a:gd name="T55" fmla="*/ 1 h 23"/>
                <a:gd name="T56" fmla="*/ 23 w 25"/>
                <a:gd name="T57" fmla="*/ 3 h 23"/>
                <a:gd name="T58" fmla="*/ 23 w 25"/>
                <a:gd name="T59" fmla="*/ 20 h 23"/>
                <a:gd name="T60" fmla="*/ 25 w 25"/>
                <a:gd name="T61" fmla="*/ 22 h 23"/>
                <a:gd name="T62" fmla="*/ 25 w 25"/>
                <a:gd name="T63" fmla="*/ 22 h 23"/>
                <a:gd name="T64" fmla="*/ 25 w 25"/>
                <a:gd name="T65" fmla="*/ 23 h 23"/>
                <a:gd name="T66" fmla="*/ 21 w 25"/>
                <a:gd name="T67" fmla="*/ 23 h 23"/>
                <a:gd name="T68" fmla="*/ 15 w 25"/>
                <a:gd name="T69" fmla="*/ 23 h 23"/>
                <a:gd name="T70" fmla="*/ 15 w 25"/>
                <a:gd name="T71" fmla="*/ 22 h 23"/>
                <a:gd name="T72" fmla="*/ 16 w 25"/>
                <a:gd name="T73" fmla="*/ 22 h 23"/>
                <a:gd name="T74" fmla="*/ 19 w 25"/>
                <a:gd name="T75" fmla="*/ 20 h 23"/>
                <a:gd name="T76" fmla="*/ 19 w 25"/>
                <a:gd name="T77" fmla="*/ 12 h 23"/>
                <a:gd name="T78" fmla="*/ 7 w 25"/>
                <a:gd name="T79" fmla="*/ 12 h 23"/>
                <a:gd name="T80" fmla="*/ 7 w 25"/>
                <a:gd name="T8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 h="23">
                  <a:moveTo>
                    <a:pt x="7" y="20"/>
                  </a:moveTo>
                  <a:cubicBezTo>
                    <a:pt x="7" y="22"/>
                    <a:pt x="8" y="22"/>
                    <a:pt x="9" y="22"/>
                  </a:cubicBezTo>
                  <a:cubicBezTo>
                    <a:pt x="10" y="22"/>
                    <a:pt x="10" y="22"/>
                    <a:pt x="10" y="22"/>
                  </a:cubicBezTo>
                  <a:cubicBezTo>
                    <a:pt x="10" y="23"/>
                    <a:pt x="10" y="23"/>
                    <a:pt x="10" y="23"/>
                  </a:cubicBezTo>
                  <a:cubicBezTo>
                    <a:pt x="8" y="23"/>
                    <a:pt x="6" y="23"/>
                    <a:pt x="5" y="23"/>
                  </a:cubicBezTo>
                  <a:cubicBezTo>
                    <a:pt x="3" y="23"/>
                    <a:pt x="1" y="23"/>
                    <a:pt x="0" y="23"/>
                  </a:cubicBezTo>
                  <a:cubicBezTo>
                    <a:pt x="0" y="22"/>
                    <a:pt x="0" y="22"/>
                    <a:pt x="0" y="22"/>
                  </a:cubicBezTo>
                  <a:cubicBezTo>
                    <a:pt x="0" y="22"/>
                    <a:pt x="0" y="22"/>
                    <a:pt x="0" y="22"/>
                  </a:cubicBezTo>
                  <a:cubicBezTo>
                    <a:pt x="1" y="22"/>
                    <a:pt x="3" y="22"/>
                    <a:pt x="3" y="20"/>
                  </a:cubicBezTo>
                  <a:cubicBezTo>
                    <a:pt x="3" y="3"/>
                    <a:pt x="3" y="3"/>
                    <a:pt x="3" y="3"/>
                  </a:cubicBezTo>
                  <a:cubicBezTo>
                    <a:pt x="3" y="1"/>
                    <a:pt x="1" y="1"/>
                    <a:pt x="0" y="1"/>
                  </a:cubicBezTo>
                  <a:cubicBezTo>
                    <a:pt x="0" y="1"/>
                    <a:pt x="0" y="1"/>
                    <a:pt x="0" y="1"/>
                  </a:cubicBezTo>
                  <a:cubicBezTo>
                    <a:pt x="0" y="0"/>
                    <a:pt x="0" y="0"/>
                    <a:pt x="0" y="0"/>
                  </a:cubicBezTo>
                  <a:cubicBezTo>
                    <a:pt x="1" y="0"/>
                    <a:pt x="3" y="0"/>
                    <a:pt x="5" y="0"/>
                  </a:cubicBezTo>
                  <a:cubicBezTo>
                    <a:pt x="6" y="0"/>
                    <a:pt x="8" y="0"/>
                    <a:pt x="10" y="0"/>
                  </a:cubicBezTo>
                  <a:cubicBezTo>
                    <a:pt x="10" y="1"/>
                    <a:pt x="10" y="1"/>
                    <a:pt x="10" y="1"/>
                  </a:cubicBezTo>
                  <a:cubicBezTo>
                    <a:pt x="9" y="1"/>
                    <a:pt x="9" y="1"/>
                    <a:pt x="9" y="1"/>
                  </a:cubicBezTo>
                  <a:cubicBezTo>
                    <a:pt x="8" y="1"/>
                    <a:pt x="7" y="1"/>
                    <a:pt x="7" y="3"/>
                  </a:cubicBezTo>
                  <a:cubicBezTo>
                    <a:pt x="7" y="10"/>
                    <a:pt x="7" y="10"/>
                    <a:pt x="7" y="10"/>
                  </a:cubicBezTo>
                  <a:cubicBezTo>
                    <a:pt x="19" y="10"/>
                    <a:pt x="19" y="10"/>
                    <a:pt x="19" y="10"/>
                  </a:cubicBezTo>
                  <a:cubicBezTo>
                    <a:pt x="19" y="3"/>
                    <a:pt x="19" y="3"/>
                    <a:pt x="19" y="3"/>
                  </a:cubicBezTo>
                  <a:cubicBezTo>
                    <a:pt x="19" y="1"/>
                    <a:pt x="17" y="1"/>
                    <a:pt x="16" y="1"/>
                  </a:cubicBezTo>
                  <a:cubicBezTo>
                    <a:pt x="15" y="1"/>
                    <a:pt x="15" y="1"/>
                    <a:pt x="15" y="1"/>
                  </a:cubicBezTo>
                  <a:cubicBezTo>
                    <a:pt x="15" y="0"/>
                    <a:pt x="15" y="0"/>
                    <a:pt x="15" y="0"/>
                  </a:cubicBezTo>
                  <a:cubicBezTo>
                    <a:pt x="17" y="0"/>
                    <a:pt x="19" y="0"/>
                    <a:pt x="21" y="0"/>
                  </a:cubicBezTo>
                  <a:cubicBezTo>
                    <a:pt x="22" y="0"/>
                    <a:pt x="24" y="0"/>
                    <a:pt x="25" y="0"/>
                  </a:cubicBezTo>
                  <a:cubicBezTo>
                    <a:pt x="25" y="1"/>
                    <a:pt x="25" y="1"/>
                    <a:pt x="25" y="1"/>
                  </a:cubicBezTo>
                  <a:cubicBezTo>
                    <a:pt x="25" y="1"/>
                    <a:pt x="25" y="1"/>
                    <a:pt x="25" y="1"/>
                  </a:cubicBezTo>
                  <a:cubicBezTo>
                    <a:pt x="24" y="1"/>
                    <a:pt x="23" y="1"/>
                    <a:pt x="23" y="3"/>
                  </a:cubicBezTo>
                  <a:cubicBezTo>
                    <a:pt x="23" y="20"/>
                    <a:pt x="23" y="20"/>
                    <a:pt x="23" y="20"/>
                  </a:cubicBezTo>
                  <a:cubicBezTo>
                    <a:pt x="23" y="22"/>
                    <a:pt x="24" y="22"/>
                    <a:pt x="25" y="22"/>
                  </a:cubicBezTo>
                  <a:cubicBezTo>
                    <a:pt x="25" y="22"/>
                    <a:pt x="25" y="22"/>
                    <a:pt x="25" y="22"/>
                  </a:cubicBezTo>
                  <a:cubicBezTo>
                    <a:pt x="25" y="23"/>
                    <a:pt x="25" y="23"/>
                    <a:pt x="25" y="23"/>
                  </a:cubicBezTo>
                  <a:cubicBezTo>
                    <a:pt x="24" y="23"/>
                    <a:pt x="22" y="23"/>
                    <a:pt x="21" y="23"/>
                  </a:cubicBezTo>
                  <a:cubicBezTo>
                    <a:pt x="19" y="23"/>
                    <a:pt x="17" y="23"/>
                    <a:pt x="15" y="23"/>
                  </a:cubicBezTo>
                  <a:cubicBezTo>
                    <a:pt x="15" y="22"/>
                    <a:pt x="15" y="22"/>
                    <a:pt x="15" y="22"/>
                  </a:cubicBezTo>
                  <a:cubicBezTo>
                    <a:pt x="16" y="22"/>
                    <a:pt x="16" y="22"/>
                    <a:pt x="16" y="22"/>
                  </a:cubicBezTo>
                  <a:cubicBezTo>
                    <a:pt x="17" y="22"/>
                    <a:pt x="19" y="22"/>
                    <a:pt x="19" y="20"/>
                  </a:cubicBezTo>
                  <a:cubicBezTo>
                    <a:pt x="19" y="12"/>
                    <a:pt x="19" y="12"/>
                    <a:pt x="19" y="12"/>
                  </a:cubicBezTo>
                  <a:cubicBezTo>
                    <a:pt x="7" y="12"/>
                    <a:pt x="7" y="12"/>
                    <a:pt x="7" y="12"/>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6" name="Freeform 22">
              <a:extLst>
                <a:ext uri="{FF2B5EF4-FFF2-40B4-BE49-F238E27FC236}">
                  <a16:creationId xmlns:a16="http://schemas.microsoft.com/office/drawing/2014/main" id="{43080B36-7AFE-293D-D318-19DF26074BEF}"/>
                </a:ext>
              </a:extLst>
            </p:cNvPr>
            <p:cNvSpPr>
              <a:spLocks noEditPoints="1"/>
            </p:cNvSpPr>
            <p:nvPr userDrawn="1"/>
          </p:nvSpPr>
          <p:spPr bwMode="auto">
            <a:xfrm>
              <a:off x="119586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7" name="Freeform 23">
              <a:extLst>
                <a:ext uri="{FF2B5EF4-FFF2-40B4-BE49-F238E27FC236}">
                  <a16:creationId xmlns:a16="http://schemas.microsoft.com/office/drawing/2014/main" id="{EBC81C10-FAC8-44EE-7903-257DE6DD2FCD}"/>
                </a:ext>
              </a:extLst>
            </p:cNvPr>
            <p:cNvSpPr>
              <a:spLocks noEditPoints="1"/>
            </p:cNvSpPr>
            <p:nvPr userDrawn="1"/>
          </p:nvSpPr>
          <p:spPr bwMode="auto">
            <a:xfrm>
              <a:off x="11996738" y="525463"/>
              <a:ext cx="36513" cy="33337"/>
            </a:xfrm>
            <a:custGeom>
              <a:avLst/>
              <a:gdLst>
                <a:gd name="T0" fmla="*/ 13 w 25"/>
                <a:gd name="T1" fmla="*/ 22 h 23"/>
                <a:gd name="T2" fmla="*/ 20 w 25"/>
                <a:gd name="T3" fmla="*/ 12 h 23"/>
                <a:gd name="T4" fmla="*/ 12 w 25"/>
                <a:gd name="T5" fmla="*/ 1 h 23"/>
                <a:gd name="T6" fmla="*/ 5 w 25"/>
                <a:gd name="T7" fmla="*/ 11 h 23"/>
                <a:gd name="T8" fmla="*/ 13 w 25"/>
                <a:gd name="T9" fmla="*/ 22 h 23"/>
                <a:gd name="T10" fmla="*/ 12 w 25"/>
                <a:gd name="T11" fmla="*/ 0 h 23"/>
                <a:gd name="T12" fmla="*/ 25 w 25"/>
                <a:gd name="T13" fmla="*/ 11 h 23"/>
                <a:gd name="T14" fmla="*/ 13 w 25"/>
                <a:gd name="T15" fmla="*/ 23 h 23"/>
                <a:gd name="T16" fmla="*/ 0 w 25"/>
                <a:gd name="T17" fmla="*/ 12 h 23"/>
                <a:gd name="T18" fmla="*/ 12 w 2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3">
                  <a:moveTo>
                    <a:pt x="13" y="22"/>
                  </a:moveTo>
                  <a:cubicBezTo>
                    <a:pt x="19" y="22"/>
                    <a:pt x="20" y="16"/>
                    <a:pt x="20" y="12"/>
                  </a:cubicBezTo>
                  <a:cubicBezTo>
                    <a:pt x="20" y="7"/>
                    <a:pt x="18" y="1"/>
                    <a:pt x="12" y="1"/>
                  </a:cubicBezTo>
                  <a:cubicBezTo>
                    <a:pt x="7" y="1"/>
                    <a:pt x="5" y="6"/>
                    <a:pt x="5" y="11"/>
                  </a:cubicBezTo>
                  <a:cubicBezTo>
                    <a:pt x="5" y="16"/>
                    <a:pt x="8" y="22"/>
                    <a:pt x="13" y="22"/>
                  </a:cubicBezTo>
                  <a:moveTo>
                    <a:pt x="12" y="0"/>
                  </a:moveTo>
                  <a:cubicBezTo>
                    <a:pt x="19" y="0"/>
                    <a:pt x="25" y="4"/>
                    <a:pt x="25" y="11"/>
                  </a:cubicBezTo>
                  <a:cubicBezTo>
                    <a:pt x="25" y="18"/>
                    <a:pt x="19" y="23"/>
                    <a:pt x="13" y="23"/>
                  </a:cubicBezTo>
                  <a:cubicBezTo>
                    <a:pt x="6" y="23"/>
                    <a:pt x="0" y="19"/>
                    <a:pt x="0" y="12"/>
                  </a:cubicBezTo>
                  <a:cubicBezTo>
                    <a:pt x="0" y="5"/>
                    <a:pt x="6"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sp>
          <p:nvSpPr>
            <p:cNvPr id="38" name="Freeform 24">
              <a:extLst>
                <a:ext uri="{FF2B5EF4-FFF2-40B4-BE49-F238E27FC236}">
                  <a16:creationId xmlns:a16="http://schemas.microsoft.com/office/drawing/2014/main" id="{DF4F494F-F2A5-419A-DE7B-92A5547541D0}"/>
                </a:ext>
              </a:extLst>
            </p:cNvPr>
            <p:cNvSpPr>
              <a:spLocks/>
            </p:cNvSpPr>
            <p:nvPr userDrawn="1"/>
          </p:nvSpPr>
          <p:spPr bwMode="auto">
            <a:xfrm>
              <a:off x="12036425" y="525463"/>
              <a:ext cx="25400" cy="33337"/>
            </a:xfrm>
            <a:custGeom>
              <a:avLst/>
              <a:gdLst>
                <a:gd name="T0" fmla="*/ 7 w 18"/>
                <a:gd name="T1" fmla="*/ 20 h 23"/>
                <a:gd name="T2" fmla="*/ 9 w 18"/>
                <a:gd name="T3" fmla="*/ 22 h 23"/>
                <a:gd name="T4" fmla="*/ 13 w 18"/>
                <a:gd name="T5" fmla="*/ 21 h 23"/>
                <a:gd name="T6" fmla="*/ 16 w 18"/>
                <a:gd name="T7" fmla="*/ 20 h 23"/>
                <a:gd name="T8" fmla="*/ 17 w 18"/>
                <a:gd name="T9" fmla="*/ 17 h 23"/>
                <a:gd name="T10" fmla="*/ 18 w 18"/>
                <a:gd name="T11" fmla="*/ 17 h 23"/>
                <a:gd name="T12" fmla="*/ 17 w 18"/>
                <a:gd name="T13" fmla="*/ 23 h 23"/>
                <a:gd name="T14" fmla="*/ 8 w 18"/>
                <a:gd name="T15" fmla="*/ 23 h 23"/>
                <a:gd name="T16" fmla="*/ 0 w 18"/>
                <a:gd name="T17" fmla="*/ 23 h 23"/>
                <a:gd name="T18" fmla="*/ 0 w 18"/>
                <a:gd name="T19" fmla="*/ 22 h 23"/>
                <a:gd name="T20" fmla="*/ 0 w 18"/>
                <a:gd name="T21" fmla="*/ 22 h 23"/>
                <a:gd name="T22" fmla="*/ 3 w 18"/>
                <a:gd name="T23" fmla="*/ 20 h 23"/>
                <a:gd name="T24" fmla="*/ 3 w 18"/>
                <a:gd name="T25" fmla="*/ 3 h 23"/>
                <a:gd name="T26" fmla="*/ 0 w 18"/>
                <a:gd name="T27" fmla="*/ 1 h 23"/>
                <a:gd name="T28" fmla="*/ 0 w 18"/>
                <a:gd name="T29" fmla="*/ 1 h 23"/>
                <a:gd name="T30" fmla="*/ 0 w 18"/>
                <a:gd name="T31" fmla="*/ 0 h 23"/>
                <a:gd name="T32" fmla="*/ 5 w 18"/>
                <a:gd name="T33" fmla="*/ 0 h 23"/>
                <a:gd name="T34" fmla="*/ 10 w 18"/>
                <a:gd name="T35" fmla="*/ 0 h 23"/>
                <a:gd name="T36" fmla="*/ 10 w 18"/>
                <a:gd name="T37" fmla="*/ 1 h 23"/>
                <a:gd name="T38" fmla="*/ 9 w 18"/>
                <a:gd name="T39" fmla="*/ 1 h 23"/>
                <a:gd name="T40" fmla="*/ 7 w 18"/>
                <a:gd name="T41" fmla="*/ 3 h 23"/>
                <a:gd name="T42" fmla="*/ 7 w 18"/>
                <a:gd name="T43"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3">
                  <a:moveTo>
                    <a:pt x="7" y="20"/>
                  </a:moveTo>
                  <a:cubicBezTo>
                    <a:pt x="7" y="21"/>
                    <a:pt x="8" y="21"/>
                    <a:pt x="9" y="22"/>
                  </a:cubicBezTo>
                  <a:cubicBezTo>
                    <a:pt x="10" y="22"/>
                    <a:pt x="12" y="22"/>
                    <a:pt x="13" y="21"/>
                  </a:cubicBezTo>
                  <a:cubicBezTo>
                    <a:pt x="15" y="21"/>
                    <a:pt x="16" y="21"/>
                    <a:pt x="16" y="20"/>
                  </a:cubicBezTo>
                  <a:cubicBezTo>
                    <a:pt x="17" y="19"/>
                    <a:pt x="17" y="18"/>
                    <a:pt x="17" y="17"/>
                  </a:cubicBezTo>
                  <a:cubicBezTo>
                    <a:pt x="18" y="17"/>
                    <a:pt x="18" y="17"/>
                    <a:pt x="18" y="17"/>
                  </a:cubicBezTo>
                  <a:cubicBezTo>
                    <a:pt x="18" y="19"/>
                    <a:pt x="17" y="21"/>
                    <a:pt x="17" y="23"/>
                  </a:cubicBezTo>
                  <a:cubicBezTo>
                    <a:pt x="14" y="23"/>
                    <a:pt x="11" y="23"/>
                    <a:pt x="8" y="23"/>
                  </a:cubicBezTo>
                  <a:cubicBezTo>
                    <a:pt x="6" y="23"/>
                    <a:pt x="3" y="23"/>
                    <a:pt x="0" y="23"/>
                  </a:cubicBezTo>
                  <a:cubicBezTo>
                    <a:pt x="0" y="22"/>
                    <a:pt x="0" y="22"/>
                    <a:pt x="0" y="22"/>
                  </a:cubicBezTo>
                  <a:cubicBezTo>
                    <a:pt x="0" y="22"/>
                    <a:pt x="0" y="22"/>
                    <a:pt x="0" y="22"/>
                  </a:cubicBezTo>
                  <a:cubicBezTo>
                    <a:pt x="2" y="22"/>
                    <a:pt x="3" y="22"/>
                    <a:pt x="3" y="20"/>
                  </a:cubicBezTo>
                  <a:cubicBezTo>
                    <a:pt x="3" y="3"/>
                    <a:pt x="3" y="3"/>
                    <a:pt x="3" y="3"/>
                  </a:cubicBezTo>
                  <a:cubicBezTo>
                    <a:pt x="3" y="1"/>
                    <a:pt x="2" y="1"/>
                    <a:pt x="0" y="1"/>
                  </a:cubicBezTo>
                  <a:cubicBezTo>
                    <a:pt x="0" y="1"/>
                    <a:pt x="0" y="1"/>
                    <a:pt x="0" y="1"/>
                  </a:cubicBezTo>
                  <a:cubicBezTo>
                    <a:pt x="0" y="0"/>
                    <a:pt x="0" y="0"/>
                    <a:pt x="0" y="0"/>
                  </a:cubicBezTo>
                  <a:cubicBezTo>
                    <a:pt x="2" y="0"/>
                    <a:pt x="3" y="0"/>
                    <a:pt x="5" y="0"/>
                  </a:cubicBezTo>
                  <a:cubicBezTo>
                    <a:pt x="7" y="0"/>
                    <a:pt x="8" y="0"/>
                    <a:pt x="10" y="0"/>
                  </a:cubicBezTo>
                  <a:cubicBezTo>
                    <a:pt x="10" y="1"/>
                    <a:pt x="10" y="1"/>
                    <a:pt x="10" y="1"/>
                  </a:cubicBezTo>
                  <a:cubicBezTo>
                    <a:pt x="9" y="1"/>
                    <a:pt x="9" y="1"/>
                    <a:pt x="9" y="1"/>
                  </a:cubicBezTo>
                  <a:cubicBezTo>
                    <a:pt x="8" y="1"/>
                    <a:pt x="7" y="1"/>
                    <a:pt x="7" y="3"/>
                  </a:cubicBezTo>
                  <a:lnTo>
                    <a:pt x="7" y="2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757503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Inhaltsplatzhalter 10">
            <a:extLst>
              <a:ext uri="{FF2B5EF4-FFF2-40B4-BE49-F238E27FC236}">
                <a16:creationId xmlns:a16="http://schemas.microsoft.com/office/drawing/2014/main" id="{75ADDC42-AFCD-08B2-071E-CFF835AA460E}"/>
              </a:ext>
            </a:extLst>
          </p:cNvPr>
          <p:cNvSpPr>
            <a:spLocks noGrp="1"/>
          </p:cNvSpPr>
          <p:nvPr>
            <p:ph sz="quarter" idx="13" hasCustomPrompt="1"/>
          </p:nvPr>
        </p:nvSpPr>
        <p:spPr>
          <a:xfrm>
            <a:off x="582964" y="3863559"/>
            <a:ext cx="10696755" cy="1354301"/>
          </a:xfrm>
        </p:spPr>
        <p:txBody>
          <a:bodyPr lIns="91440" tIns="45720" rIns="0" bIns="45720" anchor="b">
            <a:noAutofit/>
          </a:bodyPr>
          <a:lstStyle>
            <a:lvl1pPr algn="r">
              <a:buFontTx/>
              <a:buNone/>
              <a:defRPr sz="3600" b="1">
                <a:solidFill>
                  <a:schemeClr val="bg1"/>
                </a:solidFill>
              </a:defRPr>
            </a:lvl1pPr>
          </a:lstStyle>
          <a:p>
            <a:pPr lvl="0"/>
            <a:r>
              <a:rPr lang="de-DE" dirty="0"/>
              <a:t>Modulname / Veranstaltung</a:t>
            </a:r>
          </a:p>
        </p:txBody>
      </p:sp>
      <p:sp>
        <p:nvSpPr>
          <p:cNvPr id="11" name="Inhaltsplatzhalter 10">
            <a:extLst>
              <a:ext uri="{FF2B5EF4-FFF2-40B4-BE49-F238E27FC236}">
                <a16:creationId xmlns:a16="http://schemas.microsoft.com/office/drawing/2014/main" id="{9CFC3BD2-331D-C204-6F86-05D190864DC8}"/>
              </a:ext>
            </a:extLst>
          </p:cNvPr>
          <p:cNvSpPr>
            <a:spLocks noGrp="1"/>
          </p:cNvSpPr>
          <p:nvPr>
            <p:ph sz="quarter" idx="14" hasCustomPrompt="1"/>
          </p:nvPr>
        </p:nvSpPr>
        <p:spPr>
          <a:xfrm>
            <a:off x="582964" y="5750928"/>
            <a:ext cx="10696755" cy="361920"/>
          </a:xfrm>
        </p:spPr>
        <p:txBody>
          <a:bodyPr lIns="91440" tIns="45720" rIns="0" bIns="45720">
            <a:noAutofit/>
          </a:bodyPr>
          <a:lstStyle>
            <a:lvl1pPr algn="r">
              <a:buFontTx/>
              <a:buNone/>
              <a:defRPr sz="1800" b="1">
                <a:solidFill>
                  <a:schemeClr val="bg1"/>
                </a:solidFill>
              </a:defRPr>
            </a:lvl1pPr>
          </a:lstStyle>
          <a:p>
            <a:pPr lvl="0"/>
            <a:r>
              <a:rPr lang="de-DE"/>
              <a:t>Vortragende/r</a:t>
            </a:r>
          </a:p>
        </p:txBody>
      </p:sp>
      <p:sp>
        <p:nvSpPr>
          <p:cNvPr id="12" name="Inhaltsplatzhalter 10">
            <a:extLst>
              <a:ext uri="{FF2B5EF4-FFF2-40B4-BE49-F238E27FC236}">
                <a16:creationId xmlns:a16="http://schemas.microsoft.com/office/drawing/2014/main" id="{F02CFF0A-E12A-2602-A1E2-CD73BF4A3374}"/>
              </a:ext>
            </a:extLst>
          </p:cNvPr>
          <p:cNvSpPr>
            <a:spLocks noGrp="1"/>
          </p:cNvSpPr>
          <p:nvPr>
            <p:ph sz="quarter" idx="15" hasCustomPrompt="1"/>
          </p:nvPr>
        </p:nvSpPr>
        <p:spPr>
          <a:xfrm>
            <a:off x="582964" y="5218247"/>
            <a:ext cx="10696755" cy="361920"/>
          </a:xfrm>
        </p:spPr>
        <p:txBody>
          <a:bodyPr lIns="91440" tIns="45720" rIns="0" bIns="45720">
            <a:noAutofit/>
          </a:bodyPr>
          <a:lstStyle>
            <a:lvl1pPr algn="r">
              <a:buFontTx/>
              <a:buNone/>
              <a:defRPr sz="1800" b="0">
                <a:solidFill>
                  <a:schemeClr val="bg1"/>
                </a:solidFill>
              </a:defRPr>
            </a:lvl1pPr>
          </a:lstStyle>
          <a:p>
            <a:pPr lvl="0"/>
            <a:r>
              <a:rPr lang="de-DE" dirty="0"/>
              <a:t>ggfs. Untertitel</a:t>
            </a:r>
          </a:p>
        </p:txBody>
      </p:sp>
      <p:grpSp>
        <p:nvGrpSpPr>
          <p:cNvPr id="107" name="Group 4">
            <a:extLst>
              <a:ext uri="{FF2B5EF4-FFF2-40B4-BE49-F238E27FC236}">
                <a16:creationId xmlns:a16="http://schemas.microsoft.com/office/drawing/2014/main" id="{9C2F763B-4396-9487-5C80-088C17327010}"/>
              </a:ext>
            </a:extLst>
          </p:cNvPr>
          <p:cNvGrpSpPr>
            <a:grpSpLocks noChangeAspect="1"/>
          </p:cNvGrpSpPr>
          <p:nvPr userDrawn="1"/>
        </p:nvGrpSpPr>
        <p:grpSpPr bwMode="auto">
          <a:xfrm>
            <a:off x="11576050" y="71438"/>
            <a:ext cx="542925" cy="542925"/>
            <a:chOff x="7292" y="45"/>
            <a:chExt cx="342" cy="342"/>
          </a:xfrm>
          <a:solidFill>
            <a:schemeClr val="accent1"/>
          </a:solidFill>
        </p:grpSpPr>
        <p:sp>
          <p:nvSpPr>
            <p:cNvPr id="108" name="AutoShape 3">
              <a:extLst>
                <a:ext uri="{FF2B5EF4-FFF2-40B4-BE49-F238E27FC236}">
                  <a16:creationId xmlns:a16="http://schemas.microsoft.com/office/drawing/2014/main" id="{DDC6E587-5499-9FB0-251C-AB873A7252D5}"/>
                </a:ext>
              </a:extLst>
            </p:cNvPr>
            <p:cNvSpPr>
              <a:spLocks noChangeAspect="1" noChangeArrowheads="1" noTextEdit="1"/>
            </p:cNvSpPr>
            <p:nvPr userDrawn="1"/>
          </p:nvSpPr>
          <p:spPr bwMode="auto">
            <a:xfrm>
              <a:off x="7292" y="45"/>
              <a:ext cx="342" cy="3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9" name="Rectangle 5">
              <a:extLst>
                <a:ext uri="{FF2B5EF4-FFF2-40B4-BE49-F238E27FC236}">
                  <a16:creationId xmlns:a16="http://schemas.microsoft.com/office/drawing/2014/main" id="{B150C283-F41E-E35A-36E2-D51015C1F06E}"/>
                </a:ext>
              </a:extLst>
            </p:cNvPr>
            <p:cNvSpPr>
              <a:spLocks noChangeArrowheads="1"/>
            </p:cNvSpPr>
            <p:nvPr userDrawn="1"/>
          </p:nvSpPr>
          <p:spPr bwMode="auto">
            <a:xfrm>
              <a:off x="7292" y="45"/>
              <a:ext cx="342" cy="3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10" name="Freeform 6">
              <a:extLst>
                <a:ext uri="{FF2B5EF4-FFF2-40B4-BE49-F238E27FC236}">
                  <a16:creationId xmlns:a16="http://schemas.microsoft.com/office/drawing/2014/main" id="{939AF94D-BB3B-B281-EA15-12FB70EAC30D}"/>
                </a:ext>
              </a:extLst>
            </p:cNvPr>
            <p:cNvSpPr>
              <a:spLocks noEditPoints="1"/>
            </p:cNvSpPr>
            <p:nvPr userDrawn="1"/>
          </p:nvSpPr>
          <p:spPr bwMode="auto">
            <a:xfrm>
              <a:off x="7318" y="209"/>
              <a:ext cx="74" cy="91"/>
            </a:xfrm>
            <a:custGeom>
              <a:avLst/>
              <a:gdLst>
                <a:gd name="T0" fmla="*/ 0 w 369"/>
                <a:gd name="T1" fmla="*/ 0 h 454"/>
                <a:gd name="T2" fmla="*/ 209 w 369"/>
                <a:gd name="T3" fmla="*/ 0 h 454"/>
                <a:gd name="T4" fmla="*/ 357 w 369"/>
                <a:gd name="T5" fmla="*/ 116 h 454"/>
                <a:gd name="T6" fmla="*/ 277 w 369"/>
                <a:gd name="T7" fmla="*/ 222 h 454"/>
                <a:gd name="T8" fmla="*/ 277 w 369"/>
                <a:gd name="T9" fmla="*/ 223 h 454"/>
                <a:gd name="T10" fmla="*/ 369 w 369"/>
                <a:gd name="T11" fmla="*/ 323 h 454"/>
                <a:gd name="T12" fmla="*/ 192 w 369"/>
                <a:gd name="T13" fmla="*/ 454 h 454"/>
                <a:gd name="T14" fmla="*/ 0 w 369"/>
                <a:gd name="T15" fmla="*/ 454 h 454"/>
                <a:gd name="T16" fmla="*/ 0 w 369"/>
                <a:gd name="T17" fmla="*/ 0 h 454"/>
                <a:gd name="T18" fmla="*/ 121 w 369"/>
                <a:gd name="T19" fmla="*/ 180 h 454"/>
                <a:gd name="T20" fmla="*/ 155 w 369"/>
                <a:gd name="T21" fmla="*/ 180 h 454"/>
                <a:gd name="T22" fmla="*/ 236 w 369"/>
                <a:gd name="T23" fmla="*/ 132 h 454"/>
                <a:gd name="T24" fmla="*/ 156 w 369"/>
                <a:gd name="T25" fmla="*/ 86 h 454"/>
                <a:gd name="T26" fmla="*/ 121 w 369"/>
                <a:gd name="T27" fmla="*/ 86 h 454"/>
                <a:gd name="T28" fmla="*/ 121 w 369"/>
                <a:gd name="T29" fmla="*/ 180 h 454"/>
                <a:gd name="T30" fmla="*/ 121 w 369"/>
                <a:gd name="T31" fmla="*/ 369 h 454"/>
                <a:gd name="T32" fmla="*/ 157 w 369"/>
                <a:gd name="T33" fmla="*/ 369 h 454"/>
                <a:gd name="T34" fmla="*/ 248 w 369"/>
                <a:gd name="T35" fmla="*/ 316 h 454"/>
                <a:gd name="T36" fmla="*/ 158 w 369"/>
                <a:gd name="T37" fmla="*/ 262 h 454"/>
                <a:gd name="T38" fmla="*/ 121 w 369"/>
                <a:gd name="T39" fmla="*/ 262 h 454"/>
                <a:gd name="T40" fmla="*/ 121 w 369"/>
                <a:gd name="T41"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454">
                  <a:moveTo>
                    <a:pt x="0" y="0"/>
                  </a:moveTo>
                  <a:cubicBezTo>
                    <a:pt x="209" y="0"/>
                    <a:pt x="209" y="0"/>
                    <a:pt x="209" y="0"/>
                  </a:cubicBezTo>
                  <a:cubicBezTo>
                    <a:pt x="294" y="0"/>
                    <a:pt x="357" y="37"/>
                    <a:pt x="357" y="116"/>
                  </a:cubicBezTo>
                  <a:cubicBezTo>
                    <a:pt x="357" y="173"/>
                    <a:pt x="328" y="205"/>
                    <a:pt x="277" y="222"/>
                  </a:cubicBezTo>
                  <a:cubicBezTo>
                    <a:pt x="277" y="223"/>
                    <a:pt x="277" y="223"/>
                    <a:pt x="277" y="223"/>
                  </a:cubicBezTo>
                  <a:cubicBezTo>
                    <a:pt x="337" y="235"/>
                    <a:pt x="369" y="268"/>
                    <a:pt x="369" y="323"/>
                  </a:cubicBezTo>
                  <a:cubicBezTo>
                    <a:pt x="369" y="432"/>
                    <a:pt x="273" y="454"/>
                    <a:pt x="192" y="454"/>
                  </a:cubicBezTo>
                  <a:cubicBezTo>
                    <a:pt x="0" y="454"/>
                    <a:pt x="0" y="454"/>
                    <a:pt x="0" y="454"/>
                  </a:cubicBezTo>
                  <a:lnTo>
                    <a:pt x="0" y="0"/>
                  </a:lnTo>
                  <a:close/>
                  <a:moveTo>
                    <a:pt x="121" y="180"/>
                  </a:moveTo>
                  <a:cubicBezTo>
                    <a:pt x="155" y="180"/>
                    <a:pt x="155" y="180"/>
                    <a:pt x="155" y="180"/>
                  </a:cubicBezTo>
                  <a:cubicBezTo>
                    <a:pt x="195" y="180"/>
                    <a:pt x="236" y="170"/>
                    <a:pt x="236" y="132"/>
                  </a:cubicBezTo>
                  <a:cubicBezTo>
                    <a:pt x="236" y="90"/>
                    <a:pt x="197" y="86"/>
                    <a:pt x="156" y="86"/>
                  </a:cubicBezTo>
                  <a:cubicBezTo>
                    <a:pt x="121" y="86"/>
                    <a:pt x="121" y="86"/>
                    <a:pt x="121" y="86"/>
                  </a:cubicBezTo>
                  <a:lnTo>
                    <a:pt x="121" y="180"/>
                  </a:lnTo>
                  <a:close/>
                  <a:moveTo>
                    <a:pt x="121" y="369"/>
                  </a:moveTo>
                  <a:cubicBezTo>
                    <a:pt x="157" y="369"/>
                    <a:pt x="157" y="369"/>
                    <a:pt x="157" y="369"/>
                  </a:cubicBezTo>
                  <a:cubicBezTo>
                    <a:pt x="201" y="369"/>
                    <a:pt x="248" y="362"/>
                    <a:pt x="248" y="316"/>
                  </a:cubicBezTo>
                  <a:cubicBezTo>
                    <a:pt x="248" y="266"/>
                    <a:pt x="200" y="262"/>
                    <a:pt x="158" y="262"/>
                  </a:cubicBezTo>
                  <a:cubicBezTo>
                    <a:pt x="121" y="262"/>
                    <a:pt x="121" y="262"/>
                    <a:pt x="121" y="262"/>
                  </a:cubicBezTo>
                  <a:lnTo>
                    <a:pt x="121" y="369"/>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1" name="Freeform 7">
              <a:extLst>
                <a:ext uri="{FF2B5EF4-FFF2-40B4-BE49-F238E27FC236}">
                  <a16:creationId xmlns:a16="http://schemas.microsoft.com/office/drawing/2014/main" id="{A93CE70E-E7A4-CADF-BD76-E896D21F803C}"/>
                </a:ext>
              </a:extLst>
            </p:cNvPr>
            <p:cNvSpPr>
              <a:spLocks/>
            </p:cNvSpPr>
            <p:nvPr userDrawn="1"/>
          </p:nvSpPr>
          <p:spPr bwMode="auto">
            <a:xfrm>
              <a:off x="7394" y="207"/>
              <a:ext cx="80" cy="95"/>
            </a:xfrm>
            <a:custGeom>
              <a:avLst/>
              <a:gdLst>
                <a:gd name="T0" fmla="*/ 396 w 396"/>
                <a:gd name="T1" fmla="*/ 451 h 469"/>
                <a:gd name="T2" fmla="*/ 261 w 396"/>
                <a:gd name="T3" fmla="*/ 469 h 469"/>
                <a:gd name="T4" fmla="*/ 0 w 396"/>
                <a:gd name="T5" fmla="*/ 236 h 469"/>
                <a:gd name="T6" fmla="*/ 260 w 396"/>
                <a:gd name="T7" fmla="*/ 0 h 469"/>
                <a:gd name="T8" fmla="*/ 395 w 396"/>
                <a:gd name="T9" fmla="*/ 23 h 469"/>
                <a:gd name="T10" fmla="*/ 385 w 396"/>
                <a:gd name="T11" fmla="*/ 121 h 469"/>
                <a:gd name="T12" fmla="*/ 267 w 396"/>
                <a:gd name="T13" fmla="*/ 89 h 469"/>
                <a:gd name="T14" fmla="*/ 125 w 396"/>
                <a:gd name="T15" fmla="*/ 236 h 469"/>
                <a:gd name="T16" fmla="*/ 276 w 396"/>
                <a:gd name="T17" fmla="*/ 380 h 469"/>
                <a:gd name="T18" fmla="*/ 390 w 396"/>
                <a:gd name="T19" fmla="*/ 356 h 469"/>
                <a:gd name="T20" fmla="*/ 396 w 396"/>
                <a:gd name="T21" fmla="*/ 45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469">
                  <a:moveTo>
                    <a:pt x="396" y="451"/>
                  </a:moveTo>
                  <a:cubicBezTo>
                    <a:pt x="361" y="459"/>
                    <a:pt x="323" y="469"/>
                    <a:pt x="261" y="469"/>
                  </a:cubicBezTo>
                  <a:cubicBezTo>
                    <a:pt x="140" y="469"/>
                    <a:pt x="0" y="408"/>
                    <a:pt x="0" y="236"/>
                  </a:cubicBezTo>
                  <a:cubicBezTo>
                    <a:pt x="0" y="78"/>
                    <a:pt x="111" y="0"/>
                    <a:pt x="260" y="0"/>
                  </a:cubicBezTo>
                  <a:cubicBezTo>
                    <a:pt x="306" y="0"/>
                    <a:pt x="351" y="10"/>
                    <a:pt x="395" y="23"/>
                  </a:cubicBezTo>
                  <a:cubicBezTo>
                    <a:pt x="385" y="121"/>
                    <a:pt x="385" y="121"/>
                    <a:pt x="385" y="121"/>
                  </a:cubicBezTo>
                  <a:cubicBezTo>
                    <a:pt x="346" y="100"/>
                    <a:pt x="308" y="89"/>
                    <a:pt x="267" y="89"/>
                  </a:cubicBezTo>
                  <a:cubicBezTo>
                    <a:pt x="181" y="89"/>
                    <a:pt x="125" y="152"/>
                    <a:pt x="125" y="236"/>
                  </a:cubicBezTo>
                  <a:cubicBezTo>
                    <a:pt x="125" y="325"/>
                    <a:pt x="188" y="380"/>
                    <a:pt x="276" y="380"/>
                  </a:cubicBezTo>
                  <a:cubicBezTo>
                    <a:pt x="316" y="380"/>
                    <a:pt x="357" y="369"/>
                    <a:pt x="390" y="356"/>
                  </a:cubicBezTo>
                  <a:lnTo>
                    <a:pt x="396" y="451"/>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2" name="Freeform 8">
              <a:extLst>
                <a:ext uri="{FF2B5EF4-FFF2-40B4-BE49-F238E27FC236}">
                  <a16:creationId xmlns:a16="http://schemas.microsoft.com/office/drawing/2014/main" id="{AFEC47C0-0D23-1DD8-BAC9-3BD2E7ECFAAC}"/>
                </a:ext>
              </a:extLst>
            </p:cNvPr>
            <p:cNvSpPr>
              <a:spLocks/>
            </p:cNvSpPr>
            <p:nvPr userDrawn="1"/>
          </p:nvSpPr>
          <p:spPr bwMode="auto">
            <a:xfrm>
              <a:off x="7479" y="209"/>
              <a:ext cx="129" cy="91"/>
            </a:xfrm>
            <a:custGeom>
              <a:avLst/>
              <a:gdLst>
                <a:gd name="T0" fmla="*/ 0 w 129"/>
                <a:gd name="T1" fmla="*/ 0 h 91"/>
                <a:gd name="T2" fmla="*/ 25 w 129"/>
                <a:gd name="T3" fmla="*/ 0 h 91"/>
                <a:gd name="T4" fmla="*/ 37 w 129"/>
                <a:gd name="T5" fmla="*/ 70 h 91"/>
                <a:gd name="T6" fmla="*/ 37 w 129"/>
                <a:gd name="T7" fmla="*/ 70 h 91"/>
                <a:gd name="T8" fmla="*/ 50 w 129"/>
                <a:gd name="T9" fmla="*/ 0 h 91"/>
                <a:gd name="T10" fmla="*/ 80 w 129"/>
                <a:gd name="T11" fmla="*/ 0 h 91"/>
                <a:gd name="T12" fmla="*/ 93 w 129"/>
                <a:gd name="T13" fmla="*/ 70 h 91"/>
                <a:gd name="T14" fmla="*/ 94 w 129"/>
                <a:gd name="T15" fmla="*/ 70 h 91"/>
                <a:gd name="T16" fmla="*/ 105 w 129"/>
                <a:gd name="T17" fmla="*/ 0 h 91"/>
                <a:gd name="T18" fmla="*/ 129 w 129"/>
                <a:gd name="T19" fmla="*/ 0 h 91"/>
                <a:gd name="T20" fmla="*/ 109 w 129"/>
                <a:gd name="T21" fmla="*/ 91 h 91"/>
                <a:gd name="T22" fmla="*/ 77 w 129"/>
                <a:gd name="T23" fmla="*/ 91 h 91"/>
                <a:gd name="T24" fmla="*/ 65 w 129"/>
                <a:gd name="T25" fmla="*/ 21 h 91"/>
                <a:gd name="T26" fmla="*/ 64 w 129"/>
                <a:gd name="T27" fmla="*/ 21 h 91"/>
                <a:gd name="T28" fmla="*/ 52 w 129"/>
                <a:gd name="T29" fmla="*/ 91 h 91"/>
                <a:gd name="T30" fmla="*/ 21 w 129"/>
                <a:gd name="T31" fmla="*/ 91 h 91"/>
                <a:gd name="T32" fmla="*/ 0 w 129"/>
                <a:gd name="T3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91">
                  <a:moveTo>
                    <a:pt x="0" y="0"/>
                  </a:moveTo>
                  <a:lnTo>
                    <a:pt x="25" y="0"/>
                  </a:lnTo>
                  <a:lnTo>
                    <a:pt x="37" y="70"/>
                  </a:lnTo>
                  <a:lnTo>
                    <a:pt x="37" y="70"/>
                  </a:lnTo>
                  <a:lnTo>
                    <a:pt x="50" y="0"/>
                  </a:lnTo>
                  <a:lnTo>
                    <a:pt x="80" y="0"/>
                  </a:lnTo>
                  <a:lnTo>
                    <a:pt x="93" y="70"/>
                  </a:lnTo>
                  <a:lnTo>
                    <a:pt x="94" y="70"/>
                  </a:lnTo>
                  <a:lnTo>
                    <a:pt x="105" y="0"/>
                  </a:lnTo>
                  <a:lnTo>
                    <a:pt x="129" y="0"/>
                  </a:lnTo>
                  <a:lnTo>
                    <a:pt x="109" y="91"/>
                  </a:lnTo>
                  <a:lnTo>
                    <a:pt x="77" y="91"/>
                  </a:lnTo>
                  <a:lnTo>
                    <a:pt x="65" y="21"/>
                  </a:lnTo>
                  <a:lnTo>
                    <a:pt x="64" y="21"/>
                  </a:lnTo>
                  <a:lnTo>
                    <a:pt x="52" y="91"/>
                  </a:lnTo>
                  <a:lnTo>
                    <a:pt x="21" y="91"/>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3" name="Freeform 9">
              <a:extLst>
                <a:ext uri="{FF2B5EF4-FFF2-40B4-BE49-F238E27FC236}">
                  <a16:creationId xmlns:a16="http://schemas.microsoft.com/office/drawing/2014/main" id="{94E44FCD-2229-614B-1E44-1A39BCAD4769}"/>
                </a:ext>
              </a:extLst>
            </p:cNvPr>
            <p:cNvSpPr>
              <a:spLocks/>
            </p:cNvSpPr>
            <p:nvPr userDrawn="1"/>
          </p:nvSpPr>
          <p:spPr bwMode="auto">
            <a:xfrm>
              <a:off x="7318" y="328"/>
              <a:ext cx="42" cy="30"/>
            </a:xfrm>
            <a:custGeom>
              <a:avLst/>
              <a:gdLst>
                <a:gd name="T0" fmla="*/ 0 w 42"/>
                <a:gd name="T1" fmla="*/ 0 h 30"/>
                <a:gd name="T2" fmla="*/ 4 w 42"/>
                <a:gd name="T3" fmla="*/ 0 h 30"/>
                <a:gd name="T4" fmla="*/ 12 w 42"/>
                <a:gd name="T5" fmla="*/ 26 h 30"/>
                <a:gd name="T6" fmla="*/ 12 w 42"/>
                <a:gd name="T7" fmla="*/ 26 h 30"/>
                <a:gd name="T8" fmla="*/ 18 w 42"/>
                <a:gd name="T9" fmla="*/ 0 h 30"/>
                <a:gd name="T10" fmla="*/ 24 w 42"/>
                <a:gd name="T11" fmla="*/ 0 h 30"/>
                <a:gd name="T12" fmla="*/ 31 w 42"/>
                <a:gd name="T13" fmla="*/ 26 h 30"/>
                <a:gd name="T14" fmla="*/ 31 w 42"/>
                <a:gd name="T15" fmla="*/ 26 h 30"/>
                <a:gd name="T16" fmla="*/ 38 w 42"/>
                <a:gd name="T17" fmla="*/ 0 h 30"/>
                <a:gd name="T18" fmla="*/ 42 w 42"/>
                <a:gd name="T19" fmla="*/ 0 h 30"/>
                <a:gd name="T20" fmla="*/ 33 w 42"/>
                <a:gd name="T21" fmla="*/ 30 h 30"/>
                <a:gd name="T22" fmla="*/ 28 w 42"/>
                <a:gd name="T23" fmla="*/ 30 h 30"/>
                <a:gd name="T24" fmla="*/ 21 w 42"/>
                <a:gd name="T25" fmla="*/ 4 h 30"/>
                <a:gd name="T26" fmla="*/ 21 w 42"/>
                <a:gd name="T27" fmla="*/ 4 h 30"/>
                <a:gd name="T28" fmla="*/ 14 w 42"/>
                <a:gd name="T29" fmla="*/ 30 h 30"/>
                <a:gd name="T30" fmla="*/ 9 w 42"/>
                <a:gd name="T31" fmla="*/ 30 h 30"/>
                <a:gd name="T32" fmla="*/ 0 w 42"/>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0" y="0"/>
                  </a:moveTo>
                  <a:lnTo>
                    <a:pt x="4" y="0"/>
                  </a:lnTo>
                  <a:lnTo>
                    <a:pt x="12" y="26"/>
                  </a:lnTo>
                  <a:lnTo>
                    <a:pt x="12" y="26"/>
                  </a:lnTo>
                  <a:lnTo>
                    <a:pt x="18" y="0"/>
                  </a:lnTo>
                  <a:lnTo>
                    <a:pt x="24" y="0"/>
                  </a:lnTo>
                  <a:lnTo>
                    <a:pt x="31" y="26"/>
                  </a:lnTo>
                  <a:lnTo>
                    <a:pt x="31" y="26"/>
                  </a:lnTo>
                  <a:lnTo>
                    <a:pt x="38" y="0"/>
                  </a:lnTo>
                  <a:lnTo>
                    <a:pt x="42" y="0"/>
                  </a:lnTo>
                  <a:lnTo>
                    <a:pt x="33" y="30"/>
                  </a:lnTo>
                  <a:lnTo>
                    <a:pt x="28" y="30"/>
                  </a:lnTo>
                  <a:lnTo>
                    <a:pt x="21" y="4"/>
                  </a:lnTo>
                  <a:lnTo>
                    <a:pt x="21" y="4"/>
                  </a:lnTo>
                  <a:lnTo>
                    <a:pt x="14" y="30"/>
                  </a:lnTo>
                  <a:lnTo>
                    <a:pt x="9" y="30"/>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4" name="Freeform 10">
              <a:extLst>
                <a:ext uri="{FF2B5EF4-FFF2-40B4-BE49-F238E27FC236}">
                  <a16:creationId xmlns:a16="http://schemas.microsoft.com/office/drawing/2014/main" id="{90847357-51BC-6145-A5FE-A37A094246FF}"/>
                </a:ext>
              </a:extLst>
            </p:cNvPr>
            <p:cNvSpPr>
              <a:spLocks noEditPoints="1"/>
            </p:cNvSpPr>
            <p:nvPr userDrawn="1"/>
          </p:nvSpPr>
          <p:spPr bwMode="auto">
            <a:xfrm>
              <a:off x="7361" y="336"/>
              <a:ext cx="20" cy="23"/>
            </a:xfrm>
            <a:custGeom>
              <a:avLst/>
              <a:gdLst>
                <a:gd name="T0" fmla="*/ 91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1 w 99"/>
                <a:gd name="T15" fmla="*/ 86 h 113"/>
                <a:gd name="T16" fmla="*/ 91 w 99"/>
                <a:gd name="T17" fmla="*/ 106 h 113"/>
                <a:gd name="T18" fmla="*/ 78 w 99"/>
                <a:gd name="T19" fmla="*/ 46 h 113"/>
                <a:gd name="T20" fmla="*/ 50 w 99"/>
                <a:gd name="T21" fmla="*/ 16 h 113"/>
                <a:gd name="T22" fmla="*/ 21 w 99"/>
                <a:gd name="T23" fmla="*/ 46 h 113"/>
                <a:gd name="T24" fmla="*/ 78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1" y="106"/>
                  </a:moveTo>
                  <a:cubicBezTo>
                    <a:pt x="83" y="109"/>
                    <a:pt x="74" y="113"/>
                    <a:pt x="56" y="113"/>
                  </a:cubicBezTo>
                  <a:cubicBezTo>
                    <a:pt x="18"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6" y="90"/>
                    <a:pt x="91" y="86"/>
                  </a:cubicBezTo>
                  <a:lnTo>
                    <a:pt x="91" y="106"/>
                  </a:lnTo>
                  <a:close/>
                  <a:moveTo>
                    <a:pt x="78" y="46"/>
                  </a:moveTo>
                  <a:cubicBezTo>
                    <a:pt x="78" y="29"/>
                    <a:pt x="68" y="16"/>
                    <a:pt x="50" y="16"/>
                  </a:cubicBezTo>
                  <a:cubicBezTo>
                    <a:pt x="31" y="16"/>
                    <a:pt x="23" y="32"/>
                    <a:pt x="21" y="46"/>
                  </a:cubicBezTo>
                  <a:lnTo>
                    <a:pt x="78" y="46"/>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5" name="Freeform 11">
              <a:extLst>
                <a:ext uri="{FF2B5EF4-FFF2-40B4-BE49-F238E27FC236}">
                  <a16:creationId xmlns:a16="http://schemas.microsoft.com/office/drawing/2014/main" id="{7048F04B-5C34-E72F-EB44-8EB306A1FD83}"/>
                </a:ext>
              </a:extLst>
            </p:cNvPr>
            <p:cNvSpPr>
              <a:spLocks noEditPoints="1"/>
            </p:cNvSpPr>
            <p:nvPr userDrawn="1"/>
          </p:nvSpPr>
          <p:spPr bwMode="auto">
            <a:xfrm>
              <a:off x="7387" y="327"/>
              <a:ext cx="4" cy="31"/>
            </a:xfrm>
            <a:custGeom>
              <a:avLst/>
              <a:gdLst>
                <a:gd name="T0" fmla="*/ 4 w 4"/>
                <a:gd name="T1" fmla="*/ 5 h 31"/>
                <a:gd name="T2" fmla="*/ 0 w 4"/>
                <a:gd name="T3" fmla="*/ 5 h 31"/>
                <a:gd name="T4" fmla="*/ 0 w 4"/>
                <a:gd name="T5" fmla="*/ 0 h 31"/>
                <a:gd name="T6" fmla="*/ 4 w 4"/>
                <a:gd name="T7" fmla="*/ 0 h 31"/>
                <a:gd name="T8" fmla="*/ 4 w 4"/>
                <a:gd name="T9" fmla="*/ 5 h 31"/>
                <a:gd name="T10" fmla="*/ 0 w 4"/>
                <a:gd name="T11" fmla="*/ 9 h 31"/>
                <a:gd name="T12" fmla="*/ 4 w 4"/>
                <a:gd name="T13" fmla="*/ 9 h 31"/>
                <a:gd name="T14" fmla="*/ 4 w 4"/>
                <a:gd name="T15" fmla="*/ 31 h 31"/>
                <a:gd name="T16" fmla="*/ 0 w 4"/>
                <a:gd name="T17" fmla="*/ 31 h 31"/>
                <a:gd name="T18" fmla="*/ 0 w 4"/>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1">
                  <a:moveTo>
                    <a:pt x="4" y="5"/>
                  </a:moveTo>
                  <a:lnTo>
                    <a:pt x="0" y="5"/>
                  </a:lnTo>
                  <a:lnTo>
                    <a:pt x="0" y="0"/>
                  </a:lnTo>
                  <a:lnTo>
                    <a:pt x="4" y="0"/>
                  </a:lnTo>
                  <a:lnTo>
                    <a:pt x="4" y="5"/>
                  </a:lnTo>
                  <a:close/>
                  <a:moveTo>
                    <a:pt x="0" y="9"/>
                  </a:moveTo>
                  <a:lnTo>
                    <a:pt x="4" y="9"/>
                  </a:lnTo>
                  <a:lnTo>
                    <a:pt x="4" y="31"/>
                  </a:lnTo>
                  <a:lnTo>
                    <a:pt x="0" y="31"/>
                  </a:lnTo>
                  <a:lnTo>
                    <a:pt x="0" y="9"/>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6" name="Freeform 12">
              <a:extLst>
                <a:ext uri="{FF2B5EF4-FFF2-40B4-BE49-F238E27FC236}">
                  <a16:creationId xmlns:a16="http://schemas.microsoft.com/office/drawing/2014/main" id="{6DE0D454-6C13-82FE-D6F0-91B9A8852F09}"/>
                </a:ext>
              </a:extLst>
            </p:cNvPr>
            <p:cNvSpPr>
              <a:spLocks/>
            </p:cNvSpPr>
            <p:nvPr userDrawn="1"/>
          </p:nvSpPr>
          <p:spPr bwMode="auto">
            <a:xfrm>
              <a:off x="7395" y="330"/>
              <a:ext cx="15" cy="29"/>
            </a:xfrm>
            <a:custGeom>
              <a:avLst/>
              <a:gdLst>
                <a:gd name="T0" fmla="*/ 74 w 76"/>
                <a:gd name="T1" fmla="*/ 48 h 143"/>
                <a:gd name="T2" fmla="*/ 45 w 76"/>
                <a:gd name="T3" fmla="*/ 48 h 143"/>
                <a:gd name="T4" fmla="*/ 45 w 76"/>
                <a:gd name="T5" fmla="*/ 108 h 143"/>
                <a:gd name="T6" fmla="*/ 62 w 76"/>
                <a:gd name="T7" fmla="*/ 127 h 143"/>
                <a:gd name="T8" fmla="*/ 76 w 76"/>
                <a:gd name="T9" fmla="*/ 123 h 143"/>
                <a:gd name="T10" fmla="*/ 76 w 76"/>
                <a:gd name="T11" fmla="*/ 140 h 143"/>
                <a:gd name="T12" fmla="*/ 58 w 76"/>
                <a:gd name="T13" fmla="*/ 143 h 143"/>
                <a:gd name="T14" fmla="*/ 25 w 76"/>
                <a:gd name="T15" fmla="*/ 112 h 143"/>
                <a:gd name="T16" fmla="*/ 25 w 76"/>
                <a:gd name="T17" fmla="*/ 48 h 143"/>
                <a:gd name="T18" fmla="*/ 0 w 76"/>
                <a:gd name="T19" fmla="*/ 48 h 143"/>
                <a:gd name="T20" fmla="*/ 0 w 76"/>
                <a:gd name="T21" fmla="*/ 32 h 143"/>
                <a:gd name="T22" fmla="*/ 25 w 76"/>
                <a:gd name="T23" fmla="*/ 32 h 143"/>
                <a:gd name="T24" fmla="*/ 25 w 76"/>
                <a:gd name="T25" fmla="*/ 7 h 143"/>
                <a:gd name="T26" fmla="*/ 45 w 76"/>
                <a:gd name="T27" fmla="*/ 0 h 143"/>
                <a:gd name="T28" fmla="*/ 45 w 76"/>
                <a:gd name="T29" fmla="*/ 32 h 143"/>
                <a:gd name="T30" fmla="*/ 74 w 76"/>
                <a:gd name="T31" fmla="*/ 32 h 143"/>
                <a:gd name="T32" fmla="*/ 74 w 76"/>
                <a:gd name="T3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3">
                  <a:moveTo>
                    <a:pt x="74" y="48"/>
                  </a:moveTo>
                  <a:cubicBezTo>
                    <a:pt x="45" y="48"/>
                    <a:pt x="45" y="48"/>
                    <a:pt x="45" y="48"/>
                  </a:cubicBezTo>
                  <a:cubicBezTo>
                    <a:pt x="45" y="108"/>
                    <a:pt x="45" y="108"/>
                    <a:pt x="45" y="108"/>
                  </a:cubicBezTo>
                  <a:cubicBezTo>
                    <a:pt x="45" y="120"/>
                    <a:pt x="53" y="127"/>
                    <a:pt x="62" y="127"/>
                  </a:cubicBezTo>
                  <a:cubicBezTo>
                    <a:pt x="68" y="127"/>
                    <a:pt x="73" y="125"/>
                    <a:pt x="76" y="123"/>
                  </a:cubicBezTo>
                  <a:cubicBezTo>
                    <a:pt x="76" y="140"/>
                    <a:pt x="76" y="140"/>
                    <a:pt x="76" y="140"/>
                  </a:cubicBezTo>
                  <a:cubicBezTo>
                    <a:pt x="71" y="142"/>
                    <a:pt x="65" y="143"/>
                    <a:pt x="58" y="143"/>
                  </a:cubicBezTo>
                  <a:cubicBezTo>
                    <a:pt x="38" y="143"/>
                    <a:pt x="25" y="134"/>
                    <a:pt x="25" y="112"/>
                  </a:cubicBezTo>
                  <a:cubicBezTo>
                    <a:pt x="25" y="48"/>
                    <a:pt x="25" y="48"/>
                    <a:pt x="25" y="48"/>
                  </a:cubicBezTo>
                  <a:cubicBezTo>
                    <a:pt x="0" y="48"/>
                    <a:pt x="0" y="48"/>
                    <a:pt x="0" y="48"/>
                  </a:cubicBezTo>
                  <a:cubicBezTo>
                    <a:pt x="0" y="32"/>
                    <a:pt x="0" y="32"/>
                    <a:pt x="0" y="32"/>
                  </a:cubicBezTo>
                  <a:cubicBezTo>
                    <a:pt x="25" y="32"/>
                    <a:pt x="25" y="32"/>
                    <a:pt x="25" y="32"/>
                  </a:cubicBezTo>
                  <a:cubicBezTo>
                    <a:pt x="25" y="7"/>
                    <a:pt x="25" y="7"/>
                    <a:pt x="25" y="7"/>
                  </a:cubicBezTo>
                  <a:cubicBezTo>
                    <a:pt x="45" y="0"/>
                    <a:pt x="45" y="0"/>
                    <a:pt x="45" y="0"/>
                  </a:cubicBezTo>
                  <a:cubicBezTo>
                    <a:pt x="45" y="32"/>
                    <a:pt x="45" y="32"/>
                    <a:pt x="45" y="32"/>
                  </a:cubicBezTo>
                  <a:cubicBezTo>
                    <a:pt x="74" y="32"/>
                    <a:pt x="74" y="32"/>
                    <a:pt x="74" y="32"/>
                  </a:cubicBezTo>
                  <a:lnTo>
                    <a:pt x="74" y="48"/>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7" name="Freeform 13">
              <a:extLst>
                <a:ext uri="{FF2B5EF4-FFF2-40B4-BE49-F238E27FC236}">
                  <a16:creationId xmlns:a16="http://schemas.microsoft.com/office/drawing/2014/main" id="{9D7D2A64-F62F-65BA-2C04-51D6A4354E83}"/>
                </a:ext>
              </a:extLst>
            </p:cNvPr>
            <p:cNvSpPr>
              <a:spLocks noEditPoints="1"/>
            </p:cNvSpPr>
            <p:nvPr userDrawn="1"/>
          </p:nvSpPr>
          <p:spPr bwMode="auto">
            <a:xfrm>
              <a:off x="7414" y="336"/>
              <a:ext cx="20" cy="23"/>
            </a:xfrm>
            <a:custGeom>
              <a:avLst/>
              <a:gdLst>
                <a:gd name="T0" fmla="*/ 90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0 w 99"/>
                <a:gd name="T15" fmla="*/ 86 h 113"/>
                <a:gd name="T16" fmla="*/ 90 w 99"/>
                <a:gd name="T17" fmla="*/ 106 h 113"/>
                <a:gd name="T18" fmla="*/ 77 w 99"/>
                <a:gd name="T19" fmla="*/ 46 h 113"/>
                <a:gd name="T20" fmla="*/ 50 w 99"/>
                <a:gd name="T21" fmla="*/ 16 h 113"/>
                <a:gd name="T22" fmla="*/ 21 w 99"/>
                <a:gd name="T23" fmla="*/ 46 h 113"/>
                <a:gd name="T24" fmla="*/ 77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0" y="106"/>
                  </a:moveTo>
                  <a:cubicBezTo>
                    <a:pt x="83" y="109"/>
                    <a:pt x="74" y="113"/>
                    <a:pt x="56" y="113"/>
                  </a:cubicBezTo>
                  <a:cubicBezTo>
                    <a:pt x="17"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5" y="90"/>
                    <a:pt x="90" y="86"/>
                  </a:cubicBezTo>
                  <a:lnTo>
                    <a:pt x="90" y="106"/>
                  </a:lnTo>
                  <a:close/>
                  <a:moveTo>
                    <a:pt x="77" y="46"/>
                  </a:moveTo>
                  <a:cubicBezTo>
                    <a:pt x="77" y="29"/>
                    <a:pt x="68" y="16"/>
                    <a:pt x="50" y="16"/>
                  </a:cubicBezTo>
                  <a:cubicBezTo>
                    <a:pt x="31" y="16"/>
                    <a:pt x="23" y="32"/>
                    <a:pt x="21" y="46"/>
                  </a:cubicBezTo>
                  <a:lnTo>
                    <a:pt x="77" y="46"/>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8" name="Freeform 14">
              <a:extLst>
                <a:ext uri="{FF2B5EF4-FFF2-40B4-BE49-F238E27FC236}">
                  <a16:creationId xmlns:a16="http://schemas.microsoft.com/office/drawing/2014/main" id="{9CC9965A-FBED-9262-6DC5-D43FFB3AED1E}"/>
                </a:ext>
              </a:extLst>
            </p:cNvPr>
            <p:cNvSpPr>
              <a:spLocks/>
            </p:cNvSpPr>
            <p:nvPr userDrawn="1"/>
          </p:nvSpPr>
          <p:spPr bwMode="auto">
            <a:xfrm>
              <a:off x="7439" y="336"/>
              <a:ext cx="12" cy="22"/>
            </a:xfrm>
            <a:custGeom>
              <a:avLst/>
              <a:gdLst>
                <a:gd name="T0" fmla="*/ 0 w 61"/>
                <a:gd name="T1" fmla="*/ 2 h 111"/>
                <a:gd name="T2" fmla="*/ 19 w 61"/>
                <a:gd name="T3" fmla="*/ 2 h 111"/>
                <a:gd name="T4" fmla="*/ 19 w 61"/>
                <a:gd name="T5" fmla="*/ 19 h 111"/>
                <a:gd name="T6" fmla="*/ 20 w 61"/>
                <a:gd name="T7" fmla="*/ 19 h 111"/>
                <a:gd name="T8" fmla="*/ 48 w 61"/>
                <a:gd name="T9" fmla="*/ 0 h 111"/>
                <a:gd name="T10" fmla="*/ 61 w 61"/>
                <a:gd name="T11" fmla="*/ 1 h 111"/>
                <a:gd name="T12" fmla="*/ 61 w 61"/>
                <a:gd name="T13" fmla="*/ 19 h 111"/>
                <a:gd name="T14" fmla="*/ 50 w 61"/>
                <a:gd name="T15" fmla="*/ 17 h 111"/>
                <a:gd name="T16" fmla="*/ 21 w 61"/>
                <a:gd name="T17" fmla="*/ 61 h 111"/>
                <a:gd name="T18" fmla="*/ 21 w 61"/>
                <a:gd name="T19" fmla="*/ 111 h 111"/>
                <a:gd name="T20" fmla="*/ 0 w 61"/>
                <a:gd name="T21" fmla="*/ 111 h 111"/>
                <a:gd name="T22" fmla="*/ 0 w 61"/>
                <a:gd name="T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11">
                  <a:moveTo>
                    <a:pt x="0" y="2"/>
                  </a:moveTo>
                  <a:cubicBezTo>
                    <a:pt x="19" y="2"/>
                    <a:pt x="19" y="2"/>
                    <a:pt x="19" y="2"/>
                  </a:cubicBezTo>
                  <a:cubicBezTo>
                    <a:pt x="19" y="19"/>
                    <a:pt x="19" y="19"/>
                    <a:pt x="19" y="19"/>
                  </a:cubicBezTo>
                  <a:cubicBezTo>
                    <a:pt x="20" y="19"/>
                    <a:pt x="20" y="19"/>
                    <a:pt x="20" y="19"/>
                  </a:cubicBezTo>
                  <a:cubicBezTo>
                    <a:pt x="25" y="8"/>
                    <a:pt x="37" y="0"/>
                    <a:pt x="48" y="0"/>
                  </a:cubicBezTo>
                  <a:cubicBezTo>
                    <a:pt x="54" y="0"/>
                    <a:pt x="57" y="0"/>
                    <a:pt x="61" y="1"/>
                  </a:cubicBezTo>
                  <a:cubicBezTo>
                    <a:pt x="61" y="19"/>
                    <a:pt x="61" y="19"/>
                    <a:pt x="61" y="19"/>
                  </a:cubicBezTo>
                  <a:cubicBezTo>
                    <a:pt x="58" y="17"/>
                    <a:pt x="54" y="17"/>
                    <a:pt x="50" y="17"/>
                  </a:cubicBezTo>
                  <a:cubicBezTo>
                    <a:pt x="32" y="17"/>
                    <a:pt x="21" y="34"/>
                    <a:pt x="21" y="61"/>
                  </a:cubicBezTo>
                  <a:cubicBezTo>
                    <a:pt x="21" y="111"/>
                    <a:pt x="21" y="111"/>
                    <a:pt x="21" y="111"/>
                  </a:cubicBezTo>
                  <a:cubicBezTo>
                    <a:pt x="0" y="111"/>
                    <a:pt x="0" y="111"/>
                    <a:pt x="0" y="111"/>
                  </a:cubicBezTo>
                  <a:lnTo>
                    <a:pt x="0" y="2"/>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9" name="Freeform 15">
              <a:extLst>
                <a:ext uri="{FF2B5EF4-FFF2-40B4-BE49-F238E27FC236}">
                  <a16:creationId xmlns:a16="http://schemas.microsoft.com/office/drawing/2014/main" id="{68D47B33-6DCA-7B5F-AE5D-923798169B09}"/>
                </a:ext>
              </a:extLst>
            </p:cNvPr>
            <p:cNvSpPr>
              <a:spLocks noEditPoints="1"/>
            </p:cNvSpPr>
            <p:nvPr userDrawn="1"/>
          </p:nvSpPr>
          <p:spPr bwMode="auto">
            <a:xfrm>
              <a:off x="7456" y="326"/>
              <a:ext cx="20" cy="33"/>
            </a:xfrm>
            <a:custGeom>
              <a:avLst/>
              <a:gdLst>
                <a:gd name="T0" fmla="*/ 0 w 104"/>
                <a:gd name="T1" fmla="*/ 0 h 162"/>
                <a:gd name="T2" fmla="*/ 20 w 104"/>
                <a:gd name="T3" fmla="*/ 0 h 162"/>
                <a:gd name="T4" fmla="*/ 20 w 104"/>
                <a:gd name="T5" fmla="*/ 66 h 162"/>
                <a:gd name="T6" fmla="*/ 21 w 104"/>
                <a:gd name="T7" fmla="*/ 66 h 162"/>
                <a:gd name="T8" fmla="*/ 57 w 104"/>
                <a:gd name="T9" fmla="*/ 49 h 162"/>
                <a:gd name="T10" fmla="*/ 104 w 104"/>
                <a:gd name="T11" fmla="*/ 104 h 162"/>
                <a:gd name="T12" fmla="*/ 57 w 104"/>
                <a:gd name="T13" fmla="*/ 162 h 162"/>
                <a:gd name="T14" fmla="*/ 20 w 104"/>
                <a:gd name="T15" fmla="*/ 144 h 162"/>
                <a:gd name="T16" fmla="*/ 20 w 104"/>
                <a:gd name="T17" fmla="*/ 144 h 162"/>
                <a:gd name="T18" fmla="*/ 20 w 104"/>
                <a:gd name="T19" fmla="*/ 160 h 162"/>
                <a:gd name="T20" fmla="*/ 0 w 104"/>
                <a:gd name="T21" fmla="*/ 160 h 162"/>
                <a:gd name="T22" fmla="*/ 0 w 104"/>
                <a:gd name="T23" fmla="*/ 0 h 162"/>
                <a:gd name="T24" fmla="*/ 53 w 104"/>
                <a:gd name="T25" fmla="*/ 65 h 162"/>
                <a:gd name="T26" fmla="*/ 20 w 104"/>
                <a:gd name="T27" fmla="*/ 106 h 162"/>
                <a:gd name="T28" fmla="*/ 52 w 104"/>
                <a:gd name="T29" fmla="*/ 146 h 162"/>
                <a:gd name="T30" fmla="*/ 83 w 104"/>
                <a:gd name="T31" fmla="*/ 105 h 162"/>
                <a:gd name="T32" fmla="*/ 53 w 104"/>
                <a:gd name="T33" fmla="*/ 6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2">
                  <a:moveTo>
                    <a:pt x="0" y="0"/>
                  </a:moveTo>
                  <a:cubicBezTo>
                    <a:pt x="20" y="0"/>
                    <a:pt x="20" y="0"/>
                    <a:pt x="20" y="0"/>
                  </a:cubicBezTo>
                  <a:cubicBezTo>
                    <a:pt x="20" y="66"/>
                    <a:pt x="20" y="66"/>
                    <a:pt x="20" y="66"/>
                  </a:cubicBezTo>
                  <a:cubicBezTo>
                    <a:pt x="21" y="66"/>
                    <a:pt x="21" y="66"/>
                    <a:pt x="21" y="66"/>
                  </a:cubicBezTo>
                  <a:cubicBezTo>
                    <a:pt x="27" y="56"/>
                    <a:pt x="38" y="49"/>
                    <a:pt x="57" y="49"/>
                  </a:cubicBezTo>
                  <a:cubicBezTo>
                    <a:pt x="88" y="49"/>
                    <a:pt x="104" y="74"/>
                    <a:pt x="104" y="104"/>
                  </a:cubicBezTo>
                  <a:cubicBezTo>
                    <a:pt x="104" y="133"/>
                    <a:pt x="90" y="162"/>
                    <a:pt x="57" y="162"/>
                  </a:cubicBezTo>
                  <a:cubicBezTo>
                    <a:pt x="38" y="162"/>
                    <a:pt x="25" y="153"/>
                    <a:pt x="20" y="144"/>
                  </a:cubicBezTo>
                  <a:cubicBezTo>
                    <a:pt x="20" y="144"/>
                    <a:pt x="20" y="144"/>
                    <a:pt x="20" y="144"/>
                  </a:cubicBezTo>
                  <a:cubicBezTo>
                    <a:pt x="20" y="160"/>
                    <a:pt x="20" y="160"/>
                    <a:pt x="20" y="160"/>
                  </a:cubicBezTo>
                  <a:cubicBezTo>
                    <a:pt x="0" y="160"/>
                    <a:pt x="0" y="160"/>
                    <a:pt x="0" y="160"/>
                  </a:cubicBezTo>
                  <a:lnTo>
                    <a:pt x="0" y="0"/>
                  </a:lnTo>
                  <a:close/>
                  <a:moveTo>
                    <a:pt x="53" y="65"/>
                  </a:moveTo>
                  <a:cubicBezTo>
                    <a:pt x="31" y="65"/>
                    <a:pt x="20" y="85"/>
                    <a:pt x="20" y="106"/>
                  </a:cubicBezTo>
                  <a:cubicBezTo>
                    <a:pt x="20" y="124"/>
                    <a:pt x="30" y="146"/>
                    <a:pt x="52" y="146"/>
                  </a:cubicBezTo>
                  <a:cubicBezTo>
                    <a:pt x="74" y="146"/>
                    <a:pt x="83" y="122"/>
                    <a:pt x="83" y="105"/>
                  </a:cubicBezTo>
                  <a:cubicBezTo>
                    <a:pt x="83" y="85"/>
                    <a:pt x="74" y="65"/>
                    <a:pt x="53" y="65"/>
                  </a:cubicBez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0" name="Freeform 16">
              <a:extLst>
                <a:ext uri="{FF2B5EF4-FFF2-40B4-BE49-F238E27FC236}">
                  <a16:creationId xmlns:a16="http://schemas.microsoft.com/office/drawing/2014/main" id="{EDCF7B59-F828-2AB1-4162-F6D8466CFD50}"/>
                </a:ext>
              </a:extLst>
            </p:cNvPr>
            <p:cNvSpPr>
              <a:spLocks noEditPoints="1"/>
            </p:cNvSpPr>
            <p:nvPr userDrawn="1"/>
          </p:nvSpPr>
          <p:spPr bwMode="auto">
            <a:xfrm>
              <a:off x="7482" y="327"/>
              <a:ext cx="5" cy="31"/>
            </a:xfrm>
            <a:custGeom>
              <a:avLst/>
              <a:gdLst>
                <a:gd name="T0" fmla="*/ 5 w 5"/>
                <a:gd name="T1" fmla="*/ 5 h 31"/>
                <a:gd name="T2" fmla="*/ 0 w 5"/>
                <a:gd name="T3" fmla="*/ 5 h 31"/>
                <a:gd name="T4" fmla="*/ 0 w 5"/>
                <a:gd name="T5" fmla="*/ 0 h 31"/>
                <a:gd name="T6" fmla="*/ 5 w 5"/>
                <a:gd name="T7" fmla="*/ 0 h 31"/>
                <a:gd name="T8" fmla="*/ 5 w 5"/>
                <a:gd name="T9" fmla="*/ 5 h 31"/>
                <a:gd name="T10" fmla="*/ 0 w 5"/>
                <a:gd name="T11" fmla="*/ 9 h 31"/>
                <a:gd name="T12" fmla="*/ 4 w 5"/>
                <a:gd name="T13" fmla="*/ 9 h 31"/>
                <a:gd name="T14" fmla="*/ 4 w 5"/>
                <a:gd name="T15" fmla="*/ 31 h 31"/>
                <a:gd name="T16" fmla="*/ 0 w 5"/>
                <a:gd name="T17" fmla="*/ 31 h 31"/>
                <a:gd name="T18" fmla="*/ 0 w 5"/>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1">
                  <a:moveTo>
                    <a:pt x="5" y="5"/>
                  </a:moveTo>
                  <a:lnTo>
                    <a:pt x="0" y="5"/>
                  </a:lnTo>
                  <a:lnTo>
                    <a:pt x="0" y="0"/>
                  </a:lnTo>
                  <a:lnTo>
                    <a:pt x="5" y="0"/>
                  </a:lnTo>
                  <a:lnTo>
                    <a:pt x="5" y="5"/>
                  </a:lnTo>
                  <a:close/>
                  <a:moveTo>
                    <a:pt x="0" y="9"/>
                  </a:moveTo>
                  <a:lnTo>
                    <a:pt x="4" y="9"/>
                  </a:lnTo>
                  <a:lnTo>
                    <a:pt x="4" y="31"/>
                  </a:lnTo>
                  <a:lnTo>
                    <a:pt x="0" y="31"/>
                  </a:lnTo>
                  <a:lnTo>
                    <a:pt x="0" y="9"/>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1" name="Rectangle 17">
              <a:extLst>
                <a:ext uri="{FF2B5EF4-FFF2-40B4-BE49-F238E27FC236}">
                  <a16:creationId xmlns:a16="http://schemas.microsoft.com/office/drawing/2014/main" id="{FBC8F676-17B2-4F99-169C-8A1825238FA8}"/>
                </a:ext>
              </a:extLst>
            </p:cNvPr>
            <p:cNvSpPr>
              <a:spLocks noChangeArrowheads="1"/>
            </p:cNvSpPr>
            <p:nvPr userDrawn="1"/>
          </p:nvSpPr>
          <p:spPr bwMode="auto">
            <a:xfrm>
              <a:off x="7494" y="326"/>
              <a:ext cx="4" cy="3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2" name="Freeform 18">
              <a:extLst>
                <a:ext uri="{FF2B5EF4-FFF2-40B4-BE49-F238E27FC236}">
                  <a16:creationId xmlns:a16="http://schemas.microsoft.com/office/drawing/2014/main" id="{EC4DE29A-D2B0-A4DA-6900-1F146A00864E}"/>
                </a:ext>
              </a:extLst>
            </p:cNvPr>
            <p:cNvSpPr>
              <a:spLocks noEditPoints="1"/>
            </p:cNvSpPr>
            <p:nvPr userDrawn="1"/>
          </p:nvSpPr>
          <p:spPr bwMode="auto">
            <a:xfrm>
              <a:off x="7504" y="326"/>
              <a:ext cx="21" cy="33"/>
            </a:xfrm>
            <a:custGeom>
              <a:avLst/>
              <a:gdLst>
                <a:gd name="T0" fmla="*/ 84 w 103"/>
                <a:gd name="T1" fmla="*/ 144 h 162"/>
                <a:gd name="T2" fmla="*/ 84 w 103"/>
                <a:gd name="T3" fmla="*/ 144 h 162"/>
                <a:gd name="T4" fmla="*/ 47 w 103"/>
                <a:gd name="T5" fmla="*/ 162 h 162"/>
                <a:gd name="T6" fmla="*/ 0 w 103"/>
                <a:gd name="T7" fmla="*/ 104 h 162"/>
                <a:gd name="T8" fmla="*/ 47 w 103"/>
                <a:gd name="T9" fmla="*/ 49 h 162"/>
                <a:gd name="T10" fmla="*/ 83 w 103"/>
                <a:gd name="T11" fmla="*/ 66 h 162"/>
                <a:gd name="T12" fmla="*/ 83 w 103"/>
                <a:gd name="T13" fmla="*/ 66 h 162"/>
                <a:gd name="T14" fmla="*/ 83 w 103"/>
                <a:gd name="T15" fmla="*/ 0 h 162"/>
                <a:gd name="T16" fmla="*/ 103 w 103"/>
                <a:gd name="T17" fmla="*/ 0 h 162"/>
                <a:gd name="T18" fmla="*/ 103 w 103"/>
                <a:gd name="T19" fmla="*/ 160 h 162"/>
                <a:gd name="T20" fmla="*/ 84 w 103"/>
                <a:gd name="T21" fmla="*/ 160 h 162"/>
                <a:gd name="T22" fmla="*/ 84 w 103"/>
                <a:gd name="T23" fmla="*/ 144 h 162"/>
                <a:gd name="T24" fmla="*/ 51 w 103"/>
                <a:gd name="T25" fmla="*/ 146 h 162"/>
                <a:gd name="T26" fmla="*/ 83 w 103"/>
                <a:gd name="T27" fmla="*/ 106 h 162"/>
                <a:gd name="T28" fmla="*/ 51 w 103"/>
                <a:gd name="T29" fmla="*/ 65 h 162"/>
                <a:gd name="T30" fmla="*/ 21 w 103"/>
                <a:gd name="T31" fmla="*/ 105 h 162"/>
                <a:gd name="T32" fmla="*/ 51 w 103"/>
                <a:gd name="T33"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62">
                  <a:moveTo>
                    <a:pt x="84" y="144"/>
                  </a:moveTo>
                  <a:cubicBezTo>
                    <a:pt x="84" y="144"/>
                    <a:pt x="84" y="144"/>
                    <a:pt x="84" y="144"/>
                  </a:cubicBezTo>
                  <a:cubicBezTo>
                    <a:pt x="78" y="153"/>
                    <a:pt x="66" y="162"/>
                    <a:pt x="47" y="162"/>
                  </a:cubicBezTo>
                  <a:cubicBezTo>
                    <a:pt x="14" y="162"/>
                    <a:pt x="0" y="133"/>
                    <a:pt x="0" y="104"/>
                  </a:cubicBezTo>
                  <a:cubicBezTo>
                    <a:pt x="0" y="74"/>
                    <a:pt x="15" y="49"/>
                    <a:pt x="47" y="49"/>
                  </a:cubicBezTo>
                  <a:cubicBezTo>
                    <a:pt x="66" y="49"/>
                    <a:pt x="77" y="56"/>
                    <a:pt x="83" y="66"/>
                  </a:cubicBezTo>
                  <a:cubicBezTo>
                    <a:pt x="83" y="66"/>
                    <a:pt x="83" y="66"/>
                    <a:pt x="83" y="66"/>
                  </a:cubicBezTo>
                  <a:cubicBezTo>
                    <a:pt x="83" y="0"/>
                    <a:pt x="83" y="0"/>
                    <a:pt x="83" y="0"/>
                  </a:cubicBezTo>
                  <a:cubicBezTo>
                    <a:pt x="103" y="0"/>
                    <a:pt x="103" y="0"/>
                    <a:pt x="103" y="0"/>
                  </a:cubicBezTo>
                  <a:cubicBezTo>
                    <a:pt x="103" y="160"/>
                    <a:pt x="103" y="160"/>
                    <a:pt x="103" y="160"/>
                  </a:cubicBezTo>
                  <a:cubicBezTo>
                    <a:pt x="84" y="160"/>
                    <a:pt x="84" y="160"/>
                    <a:pt x="84" y="160"/>
                  </a:cubicBezTo>
                  <a:lnTo>
                    <a:pt x="84" y="144"/>
                  </a:lnTo>
                  <a:close/>
                  <a:moveTo>
                    <a:pt x="51" y="146"/>
                  </a:moveTo>
                  <a:cubicBezTo>
                    <a:pt x="74" y="146"/>
                    <a:pt x="83" y="124"/>
                    <a:pt x="83" y="106"/>
                  </a:cubicBezTo>
                  <a:cubicBezTo>
                    <a:pt x="83" y="85"/>
                    <a:pt x="73" y="65"/>
                    <a:pt x="51" y="65"/>
                  </a:cubicBezTo>
                  <a:cubicBezTo>
                    <a:pt x="29" y="65"/>
                    <a:pt x="21" y="85"/>
                    <a:pt x="21" y="105"/>
                  </a:cubicBezTo>
                  <a:cubicBezTo>
                    <a:pt x="21" y="122"/>
                    <a:pt x="30" y="146"/>
                    <a:pt x="51" y="146"/>
                  </a:cubicBez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3" name="Freeform 19">
              <a:extLst>
                <a:ext uri="{FF2B5EF4-FFF2-40B4-BE49-F238E27FC236}">
                  <a16:creationId xmlns:a16="http://schemas.microsoft.com/office/drawing/2014/main" id="{5DAB76A8-CAD2-8DF0-A9D4-462009EC7444}"/>
                </a:ext>
              </a:extLst>
            </p:cNvPr>
            <p:cNvSpPr>
              <a:spLocks/>
            </p:cNvSpPr>
            <p:nvPr userDrawn="1"/>
          </p:nvSpPr>
          <p:spPr bwMode="auto">
            <a:xfrm>
              <a:off x="7532" y="336"/>
              <a:ext cx="19" cy="23"/>
            </a:xfrm>
            <a:custGeom>
              <a:avLst/>
              <a:gdLst>
                <a:gd name="T0" fmla="*/ 97 w 97"/>
                <a:gd name="T1" fmla="*/ 109 h 111"/>
                <a:gd name="T2" fmla="*/ 77 w 97"/>
                <a:gd name="T3" fmla="*/ 109 h 111"/>
                <a:gd name="T4" fmla="*/ 77 w 97"/>
                <a:gd name="T5" fmla="*/ 92 h 111"/>
                <a:gd name="T6" fmla="*/ 77 w 97"/>
                <a:gd name="T7" fmla="*/ 92 h 111"/>
                <a:gd name="T8" fmla="*/ 41 w 97"/>
                <a:gd name="T9" fmla="*/ 111 h 111"/>
                <a:gd name="T10" fmla="*/ 0 w 97"/>
                <a:gd name="T11" fmla="*/ 65 h 111"/>
                <a:gd name="T12" fmla="*/ 0 w 97"/>
                <a:gd name="T13" fmla="*/ 0 h 111"/>
                <a:gd name="T14" fmla="*/ 21 w 97"/>
                <a:gd name="T15" fmla="*/ 0 h 111"/>
                <a:gd name="T16" fmla="*/ 21 w 97"/>
                <a:gd name="T17" fmla="*/ 56 h 111"/>
                <a:gd name="T18" fmla="*/ 44 w 97"/>
                <a:gd name="T19" fmla="*/ 95 h 111"/>
                <a:gd name="T20" fmla="*/ 77 w 97"/>
                <a:gd name="T21" fmla="*/ 50 h 111"/>
                <a:gd name="T22" fmla="*/ 77 w 97"/>
                <a:gd name="T23" fmla="*/ 0 h 111"/>
                <a:gd name="T24" fmla="*/ 97 w 97"/>
                <a:gd name="T25" fmla="*/ 0 h 111"/>
                <a:gd name="T26" fmla="*/ 97 w 97"/>
                <a:gd name="T27" fmla="*/ 10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11">
                  <a:moveTo>
                    <a:pt x="97" y="109"/>
                  </a:moveTo>
                  <a:cubicBezTo>
                    <a:pt x="77" y="109"/>
                    <a:pt x="77" y="109"/>
                    <a:pt x="77" y="109"/>
                  </a:cubicBezTo>
                  <a:cubicBezTo>
                    <a:pt x="77" y="92"/>
                    <a:pt x="77" y="92"/>
                    <a:pt x="77" y="92"/>
                  </a:cubicBezTo>
                  <a:cubicBezTo>
                    <a:pt x="77" y="92"/>
                    <a:pt x="77" y="92"/>
                    <a:pt x="77" y="92"/>
                  </a:cubicBezTo>
                  <a:cubicBezTo>
                    <a:pt x="71" y="104"/>
                    <a:pt x="56" y="111"/>
                    <a:pt x="41" y="111"/>
                  </a:cubicBezTo>
                  <a:cubicBezTo>
                    <a:pt x="13" y="111"/>
                    <a:pt x="0" y="94"/>
                    <a:pt x="0" y="65"/>
                  </a:cubicBezTo>
                  <a:cubicBezTo>
                    <a:pt x="0" y="0"/>
                    <a:pt x="0" y="0"/>
                    <a:pt x="0" y="0"/>
                  </a:cubicBezTo>
                  <a:cubicBezTo>
                    <a:pt x="21" y="0"/>
                    <a:pt x="21" y="0"/>
                    <a:pt x="21" y="0"/>
                  </a:cubicBezTo>
                  <a:cubicBezTo>
                    <a:pt x="21" y="56"/>
                    <a:pt x="21" y="56"/>
                    <a:pt x="21" y="56"/>
                  </a:cubicBezTo>
                  <a:cubicBezTo>
                    <a:pt x="21" y="82"/>
                    <a:pt x="26" y="94"/>
                    <a:pt x="44" y="95"/>
                  </a:cubicBezTo>
                  <a:cubicBezTo>
                    <a:pt x="66" y="95"/>
                    <a:pt x="77" y="77"/>
                    <a:pt x="77" y="50"/>
                  </a:cubicBezTo>
                  <a:cubicBezTo>
                    <a:pt x="77" y="0"/>
                    <a:pt x="77" y="0"/>
                    <a:pt x="77" y="0"/>
                  </a:cubicBezTo>
                  <a:cubicBezTo>
                    <a:pt x="97" y="0"/>
                    <a:pt x="97" y="0"/>
                    <a:pt x="97" y="0"/>
                  </a:cubicBezTo>
                  <a:lnTo>
                    <a:pt x="97" y="109"/>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4" name="Freeform 20">
              <a:extLst>
                <a:ext uri="{FF2B5EF4-FFF2-40B4-BE49-F238E27FC236}">
                  <a16:creationId xmlns:a16="http://schemas.microsoft.com/office/drawing/2014/main" id="{C020F0F4-3ABB-19B1-BEB9-4856EF3445D8}"/>
                </a:ext>
              </a:extLst>
            </p:cNvPr>
            <p:cNvSpPr>
              <a:spLocks/>
            </p:cNvSpPr>
            <p:nvPr userDrawn="1"/>
          </p:nvSpPr>
          <p:spPr bwMode="auto">
            <a:xfrm>
              <a:off x="7558" y="336"/>
              <a:ext cx="19" cy="22"/>
            </a:xfrm>
            <a:custGeom>
              <a:avLst/>
              <a:gdLst>
                <a:gd name="T0" fmla="*/ 0 w 96"/>
                <a:gd name="T1" fmla="*/ 2 h 111"/>
                <a:gd name="T2" fmla="*/ 19 w 96"/>
                <a:gd name="T3" fmla="*/ 2 h 111"/>
                <a:gd name="T4" fmla="*/ 19 w 96"/>
                <a:gd name="T5" fmla="*/ 19 h 111"/>
                <a:gd name="T6" fmla="*/ 20 w 96"/>
                <a:gd name="T7" fmla="*/ 19 h 111"/>
                <a:gd name="T8" fmla="*/ 55 w 96"/>
                <a:gd name="T9" fmla="*/ 0 h 111"/>
                <a:gd name="T10" fmla="*/ 96 w 96"/>
                <a:gd name="T11" fmla="*/ 46 h 111"/>
                <a:gd name="T12" fmla="*/ 96 w 96"/>
                <a:gd name="T13" fmla="*/ 111 h 111"/>
                <a:gd name="T14" fmla="*/ 76 w 96"/>
                <a:gd name="T15" fmla="*/ 111 h 111"/>
                <a:gd name="T16" fmla="*/ 76 w 96"/>
                <a:gd name="T17" fmla="*/ 55 h 111"/>
                <a:gd name="T18" fmla="*/ 53 w 96"/>
                <a:gd name="T19" fmla="*/ 16 h 111"/>
                <a:gd name="T20" fmla="*/ 20 w 96"/>
                <a:gd name="T21" fmla="*/ 60 h 111"/>
                <a:gd name="T22" fmla="*/ 20 w 96"/>
                <a:gd name="T23" fmla="*/ 111 h 111"/>
                <a:gd name="T24" fmla="*/ 0 w 96"/>
                <a:gd name="T25" fmla="*/ 111 h 111"/>
                <a:gd name="T26" fmla="*/ 0 w 96"/>
                <a:gd name="T27"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11">
                  <a:moveTo>
                    <a:pt x="0" y="2"/>
                  </a:moveTo>
                  <a:cubicBezTo>
                    <a:pt x="19" y="2"/>
                    <a:pt x="19" y="2"/>
                    <a:pt x="19" y="2"/>
                  </a:cubicBezTo>
                  <a:cubicBezTo>
                    <a:pt x="19" y="19"/>
                    <a:pt x="19" y="19"/>
                    <a:pt x="19" y="19"/>
                  </a:cubicBezTo>
                  <a:cubicBezTo>
                    <a:pt x="20" y="19"/>
                    <a:pt x="20" y="19"/>
                    <a:pt x="20" y="19"/>
                  </a:cubicBezTo>
                  <a:cubicBezTo>
                    <a:pt x="26" y="7"/>
                    <a:pt x="40" y="0"/>
                    <a:pt x="55" y="0"/>
                  </a:cubicBezTo>
                  <a:cubicBezTo>
                    <a:pt x="83" y="0"/>
                    <a:pt x="96" y="17"/>
                    <a:pt x="96" y="46"/>
                  </a:cubicBezTo>
                  <a:cubicBezTo>
                    <a:pt x="96" y="111"/>
                    <a:pt x="96" y="111"/>
                    <a:pt x="96" y="111"/>
                  </a:cubicBezTo>
                  <a:cubicBezTo>
                    <a:pt x="76" y="111"/>
                    <a:pt x="76" y="111"/>
                    <a:pt x="76" y="111"/>
                  </a:cubicBezTo>
                  <a:cubicBezTo>
                    <a:pt x="76" y="55"/>
                    <a:pt x="76" y="55"/>
                    <a:pt x="76" y="55"/>
                  </a:cubicBezTo>
                  <a:cubicBezTo>
                    <a:pt x="76" y="29"/>
                    <a:pt x="70" y="17"/>
                    <a:pt x="53" y="16"/>
                  </a:cubicBezTo>
                  <a:cubicBezTo>
                    <a:pt x="30" y="16"/>
                    <a:pt x="20" y="34"/>
                    <a:pt x="20" y="60"/>
                  </a:cubicBezTo>
                  <a:cubicBezTo>
                    <a:pt x="20" y="111"/>
                    <a:pt x="20" y="111"/>
                    <a:pt x="20" y="111"/>
                  </a:cubicBezTo>
                  <a:cubicBezTo>
                    <a:pt x="0" y="111"/>
                    <a:pt x="0" y="111"/>
                    <a:pt x="0" y="111"/>
                  </a:cubicBezTo>
                  <a:lnTo>
                    <a:pt x="0" y="2"/>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5" name="Freeform 21">
              <a:extLst>
                <a:ext uri="{FF2B5EF4-FFF2-40B4-BE49-F238E27FC236}">
                  <a16:creationId xmlns:a16="http://schemas.microsoft.com/office/drawing/2014/main" id="{DCF92F18-1D87-4AD0-DD47-27ABF9963731}"/>
                </a:ext>
              </a:extLst>
            </p:cNvPr>
            <p:cNvSpPr>
              <a:spLocks noEditPoints="1"/>
            </p:cNvSpPr>
            <p:nvPr userDrawn="1"/>
          </p:nvSpPr>
          <p:spPr bwMode="auto">
            <a:xfrm>
              <a:off x="7583" y="336"/>
              <a:ext cx="21" cy="32"/>
            </a:xfrm>
            <a:custGeom>
              <a:avLst/>
              <a:gdLst>
                <a:gd name="T0" fmla="*/ 103 w 103"/>
                <a:gd name="T1" fmla="*/ 106 h 158"/>
                <a:gd name="T2" fmla="*/ 47 w 103"/>
                <a:gd name="T3" fmla="*/ 158 h 158"/>
                <a:gd name="T4" fmla="*/ 8 w 103"/>
                <a:gd name="T5" fmla="*/ 151 h 158"/>
                <a:gd name="T6" fmla="*/ 10 w 103"/>
                <a:gd name="T7" fmla="*/ 132 h 158"/>
                <a:gd name="T8" fmla="*/ 49 w 103"/>
                <a:gd name="T9" fmla="*/ 142 h 158"/>
                <a:gd name="T10" fmla="*/ 83 w 103"/>
                <a:gd name="T11" fmla="*/ 105 h 158"/>
                <a:gd name="T12" fmla="*/ 83 w 103"/>
                <a:gd name="T13" fmla="*/ 94 h 158"/>
                <a:gd name="T14" fmla="*/ 83 w 103"/>
                <a:gd name="T15" fmla="*/ 94 h 158"/>
                <a:gd name="T16" fmla="*/ 46 w 103"/>
                <a:gd name="T17" fmla="*/ 111 h 158"/>
                <a:gd name="T18" fmla="*/ 0 w 103"/>
                <a:gd name="T19" fmla="*/ 57 h 158"/>
                <a:gd name="T20" fmla="*/ 48 w 103"/>
                <a:gd name="T21" fmla="*/ 0 h 158"/>
                <a:gd name="T22" fmla="*/ 84 w 103"/>
                <a:gd name="T23" fmla="*/ 18 h 158"/>
                <a:gd name="T24" fmla="*/ 85 w 103"/>
                <a:gd name="T25" fmla="*/ 18 h 158"/>
                <a:gd name="T26" fmla="*/ 85 w 103"/>
                <a:gd name="T27" fmla="*/ 2 h 158"/>
                <a:gd name="T28" fmla="*/ 103 w 103"/>
                <a:gd name="T29" fmla="*/ 2 h 158"/>
                <a:gd name="T30" fmla="*/ 103 w 103"/>
                <a:gd name="T31" fmla="*/ 106 h 158"/>
                <a:gd name="T32" fmla="*/ 83 w 103"/>
                <a:gd name="T33" fmla="*/ 58 h 158"/>
                <a:gd name="T34" fmla="*/ 51 w 103"/>
                <a:gd name="T35" fmla="*/ 16 h 158"/>
                <a:gd name="T36" fmla="*/ 21 w 103"/>
                <a:gd name="T37" fmla="*/ 56 h 158"/>
                <a:gd name="T38" fmla="*/ 51 w 103"/>
                <a:gd name="T39" fmla="*/ 95 h 158"/>
                <a:gd name="T40" fmla="*/ 83 w 103"/>
                <a:gd name="T41" fmla="*/ 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58">
                  <a:moveTo>
                    <a:pt x="103" y="106"/>
                  </a:moveTo>
                  <a:cubicBezTo>
                    <a:pt x="103" y="139"/>
                    <a:pt x="86" y="158"/>
                    <a:pt x="47" y="158"/>
                  </a:cubicBezTo>
                  <a:cubicBezTo>
                    <a:pt x="36" y="158"/>
                    <a:pt x="26" y="157"/>
                    <a:pt x="8" y="151"/>
                  </a:cubicBezTo>
                  <a:cubicBezTo>
                    <a:pt x="10" y="132"/>
                    <a:pt x="10" y="132"/>
                    <a:pt x="10" y="132"/>
                  </a:cubicBezTo>
                  <a:cubicBezTo>
                    <a:pt x="26" y="139"/>
                    <a:pt x="35" y="142"/>
                    <a:pt x="49" y="142"/>
                  </a:cubicBezTo>
                  <a:cubicBezTo>
                    <a:pt x="71" y="142"/>
                    <a:pt x="83" y="128"/>
                    <a:pt x="83" y="105"/>
                  </a:cubicBezTo>
                  <a:cubicBezTo>
                    <a:pt x="83" y="94"/>
                    <a:pt x="83" y="94"/>
                    <a:pt x="83" y="94"/>
                  </a:cubicBezTo>
                  <a:cubicBezTo>
                    <a:pt x="83" y="94"/>
                    <a:pt x="83" y="94"/>
                    <a:pt x="83" y="94"/>
                  </a:cubicBezTo>
                  <a:cubicBezTo>
                    <a:pt x="74" y="105"/>
                    <a:pt x="60" y="111"/>
                    <a:pt x="46" y="111"/>
                  </a:cubicBezTo>
                  <a:cubicBezTo>
                    <a:pt x="15" y="111"/>
                    <a:pt x="0" y="85"/>
                    <a:pt x="0" y="57"/>
                  </a:cubicBezTo>
                  <a:cubicBezTo>
                    <a:pt x="0" y="29"/>
                    <a:pt x="16" y="0"/>
                    <a:pt x="48" y="0"/>
                  </a:cubicBezTo>
                  <a:cubicBezTo>
                    <a:pt x="68" y="0"/>
                    <a:pt x="78" y="7"/>
                    <a:pt x="84" y="18"/>
                  </a:cubicBezTo>
                  <a:cubicBezTo>
                    <a:pt x="85" y="18"/>
                    <a:pt x="85" y="18"/>
                    <a:pt x="85" y="18"/>
                  </a:cubicBezTo>
                  <a:cubicBezTo>
                    <a:pt x="85" y="2"/>
                    <a:pt x="85" y="2"/>
                    <a:pt x="85" y="2"/>
                  </a:cubicBezTo>
                  <a:cubicBezTo>
                    <a:pt x="103" y="2"/>
                    <a:pt x="103" y="2"/>
                    <a:pt x="103" y="2"/>
                  </a:cubicBezTo>
                  <a:lnTo>
                    <a:pt x="103" y="106"/>
                  </a:lnTo>
                  <a:close/>
                  <a:moveTo>
                    <a:pt x="83" y="58"/>
                  </a:moveTo>
                  <a:cubicBezTo>
                    <a:pt x="83" y="35"/>
                    <a:pt x="73" y="16"/>
                    <a:pt x="51" y="16"/>
                  </a:cubicBezTo>
                  <a:cubicBezTo>
                    <a:pt x="31" y="16"/>
                    <a:pt x="21" y="38"/>
                    <a:pt x="21" y="56"/>
                  </a:cubicBezTo>
                  <a:cubicBezTo>
                    <a:pt x="21" y="77"/>
                    <a:pt x="33" y="95"/>
                    <a:pt x="51" y="95"/>
                  </a:cubicBezTo>
                  <a:cubicBezTo>
                    <a:pt x="70" y="95"/>
                    <a:pt x="83" y="78"/>
                    <a:pt x="83" y="58"/>
                  </a:cubicBez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2850281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EFFFBFC-0330-6F3C-A324-749615AD1E5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4723"/>
          </a:xfrm>
          <a:prstGeom prst="rect">
            <a:avLst/>
          </a:prstGeom>
        </p:spPr>
      </p:pic>
      <p:pic>
        <p:nvPicPr>
          <p:cNvPr id="56" name="Grafik 55" descr="Ein Bild, das Bernstein, Pfirsich, orange, Braun enthält.&#10;&#10;Automatisch generierte Beschreibung" hidden="1">
            <a:extLst>
              <a:ext uri="{FF2B5EF4-FFF2-40B4-BE49-F238E27FC236}">
                <a16:creationId xmlns:a16="http://schemas.microsoft.com/office/drawing/2014/main" id="{F4DD2418-4E79-8530-6BC7-54E9F796933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
            <a:ext cx="12192000" cy="684723"/>
          </a:xfrm>
          <a:prstGeom prst="rect">
            <a:avLst/>
          </a:prstGeom>
        </p:spPr>
      </p:pic>
      <p:grpSp>
        <p:nvGrpSpPr>
          <p:cNvPr id="22" name="Gruppieren 21">
            <a:extLst>
              <a:ext uri="{FF2B5EF4-FFF2-40B4-BE49-F238E27FC236}">
                <a16:creationId xmlns:a16="http://schemas.microsoft.com/office/drawing/2014/main" id="{26EF2420-8737-958B-F77B-418863D04119}"/>
              </a:ext>
            </a:extLst>
          </p:cNvPr>
          <p:cNvGrpSpPr/>
          <p:nvPr userDrawn="1"/>
        </p:nvGrpSpPr>
        <p:grpSpPr>
          <a:xfrm>
            <a:off x="0" y="6569104"/>
            <a:ext cx="12192000" cy="18000"/>
            <a:chOff x="0" y="-2920"/>
            <a:chExt cx="13995000" cy="28800"/>
          </a:xfrm>
          <a:solidFill>
            <a:schemeClr val="accent1"/>
          </a:solidFill>
        </p:grpSpPr>
        <p:grpSp>
          <p:nvGrpSpPr>
            <p:cNvPr id="23" name="Gruppieren 22">
              <a:extLst>
                <a:ext uri="{FF2B5EF4-FFF2-40B4-BE49-F238E27FC236}">
                  <a16:creationId xmlns:a16="http://schemas.microsoft.com/office/drawing/2014/main" id="{43281764-9555-D6DA-61DB-BC4B7430DCF0}"/>
                </a:ext>
              </a:extLst>
            </p:cNvPr>
            <p:cNvGrpSpPr/>
            <p:nvPr/>
          </p:nvGrpSpPr>
          <p:grpSpPr>
            <a:xfrm>
              <a:off x="0" y="-2920"/>
              <a:ext cx="11196000" cy="28800"/>
              <a:chOff x="2099733" y="800098"/>
              <a:chExt cx="1998132" cy="499533"/>
            </a:xfrm>
            <a:grpFill/>
          </p:grpSpPr>
          <p:sp>
            <p:nvSpPr>
              <p:cNvPr id="25" name="Rechteck 24">
                <a:extLst>
                  <a:ext uri="{FF2B5EF4-FFF2-40B4-BE49-F238E27FC236}">
                    <a16:creationId xmlns:a16="http://schemas.microsoft.com/office/drawing/2014/main" id="{FA2CA09C-6B69-D0A5-4DBF-C6FB0F890F50}"/>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6" name="Rechteck 25">
                <a:extLst>
                  <a:ext uri="{FF2B5EF4-FFF2-40B4-BE49-F238E27FC236}">
                    <a16:creationId xmlns:a16="http://schemas.microsoft.com/office/drawing/2014/main" id="{2BDF2DEC-6CA7-E7E4-6864-0A834AA841CF}"/>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7" name="Rechteck 26">
                <a:extLst>
                  <a:ext uri="{FF2B5EF4-FFF2-40B4-BE49-F238E27FC236}">
                    <a16:creationId xmlns:a16="http://schemas.microsoft.com/office/drawing/2014/main" id="{7645837E-779F-D9A7-172B-1AB544314D9E}"/>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8" name="Rechteck 27">
                <a:extLst>
                  <a:ext uri="{FF2B5EF4-FFF2-40B4-BE49-F238E27FC236}">
                    <a16:creationId xmlns:a16="http://schemas.microsoft.com/office/drawing/2014/main" id="{2011E14C-BB7C-6214-FC01-CE60582ED2D9}"/>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24" name="Rechteck 23">
              <a:extLst>
                <a:ext uri="{FF2B5EF4-FFF2-40B4-BE49-F238E27FC236}">
                  <a16:creationId xmlns:a16="http://schemas.microsoft.com/office/drawing/2014/main" id="{7084C4D8-3458-D319-F3D1-EDB33F19E5F2}"/>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16" name="Rectangle 41">
            <a:extLst>
              <a:ext uri="{FF2B5EF4-FFF2-40B4-BE49-F238E27FC236}">
                <a16:creationId xmlns:a16="http://schemas.microsoft.com/office/drawing/2014/main" id="{AB6D6D05-C770-D5C4-E7A0-6527E1D79D5F}"/>
              </a:ext>
            </a:extLst>
          </p:cNvPr>
          <p:cNvSpPr>
            <a:spLocks noGrp="1" noChangeArrowheads="1"/>
          </p:cNvSpPr>
          <p:nvPr userDrawn="1">
            <p:ph type="sldNum" sz="quarter" idx="10"/>
          </p:nvPr>
        </p:nvSpPr>
        <p:spPr>
          <a:xfrm>
            <a:off x="10119245" y="6613142"/>
            <a:ext cx="1928293" cy="244857"/>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7" name="Rectangle 42">
            <a:extLst>
              <a:ext uri="{FF2B5EF4-FFF2-40B4-BE49-F238E27FC236}">
                <a16:creationId xmlns:a16="http://schemas.microsoft.com/office/drawing/2014/main" id="{C0A1A46A-9CB1-BCDD-1C8C-0E8C4EC6D63A}"/>
              </a:ext>
            </a:extLst>
          </p:cNvPr>
          <p:cNvSpPr>
            <a:spLocks noGrp="1" noChangeArrowheads="1"/>
          </p:cNvSpPr>
          <p:nvPr userDrawn="1">
            <p:ph type="ftr" sz="quarter" idx="11"/>
          </p:nvPr>
        </p:nvSpPr>
        <p:spPr>
          <a:xfrm>
            <a:off x="2387600" y="6613143"/>
            <a:ext cx="7416800" cy="244856"/>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8" name="Rectangle 43">
            <a:extLst>
              <a:ext uri="{FF2B5EF4-FFF2-40B4-BE49-F238E27FC236}">
                <a16:creationId xmlns:a16="http://schemas.microsoft.com/office/drawing/2014/main" id="{D729B9CC-167D-3E6E-3646-EE06F591C091}"/>
              </a:ext>
            </a:extLst>
          </p:cNvPr>
          <p:cNvSpPr>
            <a:spLocks noGrp="1" noChangeArrowheads="1"/>
          </p:cNvSpPr>
          <p:nvPr userDrawn="1">
            <p:ph type="dt" sz="half" idx="12"/>
          </p:nvPr>
        </p:nvSpPr>
        <p:spPr>
          <a:xfrm>
            <a:off x="128589" y="6613142"/>
            <a:ext cx="2047412" cy="244857"/>
          </a:xfrm>
          <a:prstGeom prst="rect">
            <a:avLst/>
          </a:prstGeom>
          <a:ln/>
        </p:spPr>
        <p:txBody>
          <a:bodyPr lIns="0"/>
          <a:lstStyle>
            <a:lvl1pPr>
              <a:defRPr sz="800">
                <a:solidFill>
                  <a:schemeClr val="tx2"/>
                </a:solidFill>
              </a:defRPr>
            </a:lvl1pPr>
          </a:lstStyle>
          <a:p>
            <a:pPr>
              <a:defRPr/>
            </a:pPr>
            <a:fld id="{1900F762-B711-4AD0-AD50-B90CA00450DD}" type="datetime1">
              <a:rPr lang="de-DE" smtClean="0"/>
              <a:t>12.01.2026</a:t>
            </a:fld>
            <a:endParaRPr lang="de-DE" dirty="0"/>
          </a:p>
        </p:txBody>
      </p:sp>
      <p:sp>
        <p:nvSpPr>
          <p:cNvPr id="20" name="Textplatzhalter 7">
            <a:extLst>
              <a:ext uri="{FF2B5EF4-FFF2-40B4-BE49-F238E27FC236}">
                <a16:creationId xmlns:a16="http://schemas.microsoft.com/office/drawing/2014/main" id="{9858668B-CF56-F10D-D5BD-DA10074E08CA}"/>
              </a:ext>
            </a:extLst>
          </p:cNvPr>
          <p:cNvSpPr>
            <a:spLocks noGrp="1"/>
          </p:cNvSpPr>
          <p:nvPr userDrawn="1">
            <p:ph type="body" sz="quarter" idx="13" hasCustomPrompt="1"/>
          </p:nvPr>
        </p:nvSpPr>
        <p:spPr>
          <a:xfrm>
            <a:off x="144464" y="313571"/>
            <a:ext cx="10726642"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29" name="Titel 1">
            <a:extLst>
              <a:ext uri="{FF2B5EF4-FFF2-40B4-BE49-F238E27FC236}">
                <a16:creationId xmlns:a16="http://schemas.microsoft.com/office/drawing/2014/main" id="{B989DF50-D8BD-3859-5983-B943E885C5AD}"/>
              </a:ext>
            </a:extLst>
          </p:cNvPr>
          <p:cNvSpPr>
            <a:spLocks noGrp="1"/>
          </p:cNvSpPr>
          <p:nvPr userDrawn="1">
            <p:ph type="title" hasCustomPrompt="1"/>
          </p:nvPr>
        </p:nvSpPr>
        <p:spPr>
          <a:xfrm>
            <a:off x="143704" y="63133"/>
            <a:ext cx="10726642"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
        <p:nvSpPr>
          <p:cNvPr id="39" name="Textplatzhalter 2">
            <a:extLst>
              <a:ext uri="{FF2B5EF4-FFF2-40B4-BE49-F238E27FC236}">
                <a16:creationId xmlns:a16="http://schemas.microsoft.com/office/drawing/2014/main" id="{0DB6AFFA-B122-6E37-5796-608FC84C5539}"/>
              </a:ext>
            </a:extLst>
          </p:cNvPr>
          <p:cNvSpPr>
            <a:spLocks noGrp="1"/>
          </p:cNvSpPr>
          <p:nvPr userDrawn="1">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1" name="Inhaltsplatzhalter 2">
            <a:extLst>
              <a:ext uri="{FF2B5EF4-FFF2-40B4-BE49-F238E27FC236}">
                <a16:creationId xmlns:a16="http://schemas.microsoft.com/office/drawing/2014/main" id="{322AEF36-85D3-5780-15D5-613D8A4247A5}"/>
              </a:ext>
            </a:extLst>
          </p:cNvPr>
          <p:cNvSpPr>
            <a:spLocks noGrp="1"/>
          </p:cNvSpPr>
          <p:nvPr userDrawn="1">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F26522"/>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F26522"/>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FF9A0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35" name="Group 4">
            <a:extLst>
              <a:ext uri="{FF2B5EF4-FFF2-40B4-BE49-F238E27FC236}">
                <a16:creationId xmlns:a16="http://schemas.microsoft.com/office/drawing/2014/main" id="{8AF96A35-2D03-C750-C233-F1508CA7245C}"/>
              </a:ext>
            </a:extLst>
          </p:cNvPr>
          <p:cNvGrpSpPr>
            <a:grpSpLocks noChangeAspect="1"/>
          </p:cNvGrpSpPr>
          <p:nvPr userDrawn="1"/>
        </p:nvGrpSpPr>
        <p:grpSpPr bwMode="auto">
          <a:xfrm>
            <a:off x="11576050" y="71438"/>
            <a:ext cx="542925" cy="542925"/>
            <a:chOff x="7292" y="45"/>
            <a:chExt cx="342" cy="342"/>
          </a:xfrm>
          <a:solidFill>
            <a:schemeClr val="accent1"/>
          </a:solidFill>
        </p:grpSpPr>
        <p:sp>
          <p:nvSpPr>
            <p:cNvPr id="36" name="AutoShape 3">
              <a:extLst>
                <a:ext uri="{FF2B5EF4-FFF2-40B4-BE49-F238E27FC236}">
                  <a16:creationId xmlns:a16="http://schemas.microsoft.com/office/drawing/2014/main" id="{708A9096-71CD-4453-379F-0B57DCFB6CA0}"/>
                </a:ext>
              </a:extLst>
            </p:cNvPr>
            <p:cNvSpPr>
              <a:spLocks noChangeAspect="1" noChangeArrowheads="1" noTextEdit="1"/>
            </p:cNvSpPr>
            <p:nvPr userDrawn="1"/>
          </p:nvSpPr>
          <p:spPr bwMode="auto">
            <a:xfrm>
              <a:off x="7292" y="45"/>
              <a:ext cx="342" cy="3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5">
              <a:extLst>
                <a:ext uri="{FF2B5EF4-FFF2-40B4-BE49-F238E27FC236}">
                  <a16:creationId xmlns:a16="http://schemas.microsoft.com/office/drawing/2014/main" id="{52446550-CDCC-A88D-8B3C-0E510CBF5C40}"/>
                </a:ext>
              </a:extLst>
            </p:cNvPr>
            <p:cNvSpPr>
              <a:spLocks noChangeArrowheads="1"/>
            </p:cNvSpPr>
            <p:nvPr userDrawn="1"/>
          </p:nvSpPr>
          <p:spPr bwMode="auto">
            <a:xfrm>
              <a:off x="7292" y="45"/>
              <a:ext cx="342" cy="3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8" name="Freeform 6">
              <a:extLst>
                <a:ext uri="{FF2B5EF4-FFF2-40B4-BE49-F238E27FC236}">
                  <a16:creationId xmlns:a16="http://schemas.microsoft.com/office/drawing/2014/main" id="{38D10D9B-3FC2-029E-1448-2CF5AAC15816}"/>
                </a:ext>
              </a:extLst>
            </p:cNvPr>
            <p:cNvSpPr>
              <a:spLocks noEditPoints="1"/>
            </p:cNvSpPr>
            <p:nvPr userDrawn="1"/>
          </p:nvSpPr>
          <p:spPr bwMode="auto">
            <a:xfrm>
              <a:off x="7318" y="209"/>
              <a:ext cx="74" cy="91"/>
            </a:xfrm>
            <a:custGeom>
              <a:avLst/>
              <a:gdLst>
                <a:gd name="T0" fmla="*/ 0 w 369"/>
                <a:gd name="T1" fmla="*/ 0 h 454"/>
                <a:gd name="T2" fmla="*/ 209 w 369"/>
                <a:gd name="T3" fmla="*/ 0 h 454"/>
                <a:gd name="T4" fmla="*/ 357 w 369"/>
                <a:gd name="T5" fmla="*/ 116 h 454"/>
                <a:gd name="T6" fmla="*/ 277 w 369"/>
                <a:gd name="T7" fmla="*/ 222 h 454"/>
                <a:gd name="T8" fmla="*/ 277 w 369"/>
                <a:gd name="T9" fmla="*/ 223 h 454"/>
                <a:gd name="T10" fmla="*/ 369 w 369"/>
                <a:gd name="T11" fmla="*/ 323 h 454"/>
                <a:gd name="T12" fmla="*/ 192 w 369"/>
                <a:gd name="T13" fmla="*/ 454 h 454"/>
                <a:gd name="T14" fmla="*/ 0 w 369"/>
                <a:gd name="T15" fmla="*/ 454 h 454"/>
                <a:gd name="T16" fmla="*/ 0 w 369"/>
                <a:gd name="T17" fmla="*/ 0 h 454"/>
                <a:gd name="T18" fmla="*/ 121 w 369"/>
                <a:gd name="T19" fmla="*/ 180 h 454"/>
                <a:gd name="T20" fmla="*/ 155 w 369"/>
                <a:gd name="T21" fmla="*/ 180 h 454"/>
                <a:gd name="T22" fmla="*/ 236 w 369"/>
                <a:gd name="T23" fmla="*/ 132 h 454"/>
                <a:gd name="T24" fmla="*/ 156 w 369"/>
                <a:gd name="T25" fmla="*/ 86 h 454"/>
                <a:gd name="T26" fmla="*/ 121 w 369"/>
                <a:gd name="T27" fmla="*/ 86 h 454"/>
                <a:gd name="T28" fmla="*/ 121 w 369"/>
                <a:gd name="T29" fmla="*/ 180 h 454"/>
                <a:gd name="T30" fmla="*/ 121 w 369"/>
                <a:gd name="T31" fmla="*/ 369 h 454"/>
                <a:gd name="T32" fmla="*/ 157 w 369"/>
                <a:gd name="T33" fmla="*/ 369 h 454"/>
                <a:gd name="T34" fmla="*/ 248 w 369"/>
                <a:gd name="T35" fmla="*/ 316 h 454"/>
                <a:gd name="T36" fmla="*/ 158 w 369"/>
                <a:gd name="T37" fmla="*/ 262 h 454"/>
                <a:gd name="T38" fmla="*/ 121 w 369"/>
                <a:gd name="T39" fmla="*/ 262 h 454"/>
                <a:gd name="T40" fmla="*/ 121 w 369"/>
                <a:gd name="T41"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454">
                  <a:moveTo>
                    <a:pt x="0" y="0"/>
                  </a:moveTo>
                  <a:cubicBezTo>
                    <a:pt x="209" y="0"/>
                    <a:pt x="209" y="0"/>
                    <a:pt x="209" y="0"/>
                  </a:cubicBezTo>
                  <a:cubicBezTo>
                    <a:pt x="294" y="0"/>
                    <a:pt x="357" y="37"/>
                    <a:pt x="357" y="116"/>
                  </a:cubicBezTo>
                  <a:cubicBezTo>
                    <a:pt x="357" y="173"/>
                    <a:pt x="328" y="205"/>
                    <a:pt x="277" y="222"/>
                  </a:cubicBezTo>
                  <a:cubicBezTo>
                    <a:pt x="277" y="223"/>
                    <a:pt x="277" y="223"/>
                    <a:pt x="277" y="223"/>
                  </a:cubicBezTo>
                  <a:cubicBezTo>
                    <a:pt x="337" y="235"/>
                    <a:pt x="369" y="268"/>
                    <a:pt x="369" y="323"/>
                  </a:cubicBezTo>
                  <a:cubicBezTo>
                    <a:pt x="369" y="432"/>
                    <a:pt x="273" y="454"/>
                    <a:pt x="192" y="454"/>
                  </a:cubicBezTo>
                  <a:cubicBezTo>
                    <a:pt x="0" y="454"/>
                    <a:pt x="0" y="454"/>
                    <a:pt x="0" y="454"/>
                  </a:cubicBezTo>
                  <a:lnTo>
                    <a:pt x="0" y="0"/>
                  </a:lnTo>
                  <a:close/>
                  <a:moveTo>
                    <a:pt x="121" y="180"/>
                  </a:moveTo>
                  <a:cubicBezTo>
                    <a:pt x="155" y="180"/>
                    <a:pt x="155" y="180"/>
                    <a:pt x="155" y="180"/>
                  </a:cubicBezTo>
                  <a:cubicBezTo>
                    <a:pt x="195" y="180"/>
                    <a:pt x="236" y="170"/>
                    <a:pt x="236" y="132"/>
                  </a:cubicBezTo>
                  <a:cubicBezTo>
                    <a:pt x="236" y="90"/>
                    <a:pt x="197" y="86"/>
                    <a:pt x="156" y="86"/>
                  </a:cubicBezTo>
                  <a:cubicBezTo>
                    <a:pt x="121" y="86"/>
                    <a:pt x="121" y="86"/>
                    <a:pt x="121" y="86"/>
                  </a:cubicBezTo>
                  <a:lnTo>
                    <a:pt x="121" y="180"/>
                  </a:lnTo>
                  <a:close/>
                  <a:moveTo>
                    <a:pt x="121" y="369"/>
                  </a:moveTo>
                  <a:cubicBezTo>
                    <a:pt x="157" y="369"/>
                    <a:pt x="157" y="369"/>
                    <a:pt x="157" y="369"/>
                  </a:cubicBezTo>
                  <a:cubicBezTo>
                    <a:pt x="201" y="369"/>
                    <a:pt x="248" y="362"/>
                    <a:pt x="248" y="316"/>
                  </a:cubicBezTo>
                  <a:cubicBezTo>
                    <a:pt x="248" y="266"/>
                    <a:pt x="200" y="262"/>
                    <a:pt x="158" y="262"/>
                  </a:cubicBezTo>
                  <a:cubicBezTo>
                    <a:pt x="121" y="262"/>
                    <a:pt x="121" y="262"/>
                    <a:pt x="121" y="262"/>
                  </a:cubicBezTo>
                  <a:lnTo>
                    <a:pt x="121" y="36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7">
              <a:extLst>
                <a:ext uri="{FF2B5EF4-FFF2-40B4-BE49-F238E27FC236}">
                  <a16:creationId xmlns:a16="http://schemas.microsoft.com/office/drawing/2014/main" id="{78DD5E95-DFCC-02F8-F7E0-C0401D3C0080}"/>
                </a:ext>
              </a:extLst>
            </p:cNvPr>
            <p:cNvSpPr>
              <a:spLocks/>
            </p:cNvSpPr>
            <p:nvPr userDrawn="1"/>
          </p:nvSpPr>
          <p:spPr bwMode="auto">
            <a:xfrm>
              <a:off x="7394" y="207"/>
              <a:ext cx="80" cy="95"/>
            </a:xfrm>
            <a:custGeom>
              <a:avLst/>
              <a:gdLst>
                <a:gd name="T0" fmla="*/ 396 w 396"/>
                <a:gd name="T1" fmla="*/ 451 h 469"/>
                <a:gd name="T2" fmla="*/ 261 w 396"/>
                <a:gd name="T3" fmla="*/ 469 h 469"/>
                <a:gd name="T4" fmla="*/ 0 w 396"/>
                <a:gd name="T5" fmla="*/ 236 h 469"/>
                <a:gd name="T6" fmla="*/ 260 w 396"/>
                <a:gd name="T7" fmla="*/ 0 h 469"/>
                <a:gd name="T8" fmla="*/ 395 w 396"/>
                <a:gd name="T9" fmla="*/ 23 h 469"/>
                <a:gd name="T10" fmla="*/ 385 w 396"/>
                <a:gd name="T11" fmla="*/ 121 h 469"/>
                <a:gd name="T12" fmla="*/ 267 w 396"/>
                <a:gd name="T13" fmla="*/ 89 h 469"/>
                <a:gd name="T14" fmla="*/ 125 w 396"/>
                <a:gd name="T15" fmla="*/ 236 h 469"/>
                <a:gd name="T16" fmla="*/ 276 w 396"/>
                <a:gd name="T17" fmla="*/ 380 h 469"/>
                <a:gd name="T18" fmla="*/ 390 w 396"/>
                <a:gd name="T19" fmla="*/ 356 h 469"/>
                <a:gd name="T20" fmla="*/ 396 w 396"/>
                <a:gd name="T21" fmla="*/ 45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469">
                  <a:moveTo>
                    <a:pt x="396" y="451"/>
                  </a:moveTo>
                  <a:cubicBezTo>
                    <a:pt x="361" y="459"/>
                    <a:pt x="323" y="469"/>
                    <a:pt x="261" y="469"/>
                  </a:cubicBezTo>
                  <a:cubicBezTo>
                    <a:pt x="140" y="469"/>
                    <a:pt x="0" y="408"/>
                    <a:pt x="0" y="236"/>
                  </a:cubicBezTo>
                  <a:cubicBezTo>
                    <a:pt x="0" y="78"/>
                    <a:pt x="111" y="0"/>
                    <a:pt x="260" y="0"/>
                  </a:cubicBezTo>
                  <a:cubicBezTo>
                    <a:pt x="306" y="0"/>
                    <a:pt x="351" y="10"/>
                    <a:pt x="395" y="23"/>
                  </a:cubicBezTo>
                  <a:cubicBezTo>
                    <a:pt x="385" y="121"/>
                    <a:pt x="385" y="121"/>
                    <a:pt x="385" y="121"/>
                  </a:cubicBezTo>
                  <a:cubicBezTo>
                    <a:pt x="346" y="100"/>
                    <a:pt x="308" y="89"/>
                    <a:pt x="267" y="89"/>
                  </a:cubicBezTo>
                  <a:cubicBezTo>
                    <a:pt x="181" y="89"/>
                    <a:pt x="125" y="152"/>
                    <a:pt x="125" y="236"/>
                  </a:cubicBezTo>
                  <a:cubicBezTo>
                    <a:pt x="125" y="325"/>
                    <a:pt x="188" y="380"/>
                    <a:pt x="276" y="380"/>
                  </a:cubicBezTo>
                  <a:cubicBezTo>
                    <a:pt x="316" y="380"/>
                    <a:pt x="357" y="369"/>
                    <a:pt x="390" y="356"/>
                  </a:cubicBezTo>
                  <a:lnTo>
                    <a:pt x="396" y="451"/>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8">
              <a:extLst>
                <a:ext uri="{FF2B5EF4-FFF2-40B4-BE49-F238E27FC236}">
                  <a16:creationId xmlns:a16="http://schemas.microsoft.com/office/drawing/2014/main" id="{7082BEE9-43F7-5702-4CAE-22FB9229FDA2}"/>
                </a:ext>
              </a:extLst>
            </p:cNvPr>
            <p:cNvSpPr>
              <a:spLocks/>
            </p:cNvSpPr>
            <p:nvPr userDrawn="1"/>
          </p:nvSpPr>
          <p:spPr bwMode="auto">
            <a:xfrm>
              <a:off x="7479" y="209"/>
              <a:ext cx="129" cy="91"/>
            </a:xfrm>
            <a:custGeom>
              <a:avLst/>
              <a:gdLst>
                <a:gd name="T0" fmla="*/ 0 w 129"/>
                <a:gd name="T1" fmla="*/ 0 h 91"/>
                <a:gd name="T2" fmla="*/ 25 w 129"/>
                <a:gd name="T3" fmla="*/ 0 h 91"/>
                <a:gd name="T4" fmla="*/ 37 w 129"/>
                <a:gd name="T5" fmla="*/ 70 h 91"/>
                <a:gd name="T6" fmla="*/ 37 w 129"/>
                <a:gd name="T7" fmla="*/ 70 h 91"/>
                <a:gd name="T8" fmla="*/ 50 w 129"/>
                <a:gd name="T9" fmla="*/ 0 h 91"/>
                <a:gd name="T10" fmla="*/ 80 w 129"/>
                <a:gd name="T11" fmla="*/ 0 h 91"/>
                <a:gd name="T12" fmla="*/ 93 w 129"/>
                <a:gd name="T13" fmla="*/ 70 h 91"/>
                <a:gd name="T14" fmla="*/ 94 w 129"/>
                <a:gd name="T15" fmla="*/ 70 h 91"/>
                <a:gd name="T16" fmla="*/ 105 w 129"/>
                <a:gd name="T17" fmla="*/ 0 h 91"/>
                <a:gd name="T18" fmla="*/ 129 w 129"/>
                <a:gd name="T19" fmla="*/ 0 h 91"/>
                <a:gd name="T20" fmla="*/ 109 w 129"/>
                <a:gd name="T21" fmla="*/ 91 h 91"/>
                <a:gd name="T22" fmla="*/ 77 w 129"/>
                <a:gd name="T23" fmla="*/ 91 h 91"/>
                <a:gd name="T24" fmla="*/ 65 w 129"/>
                <a:gd name="T25" fmla="*/ 21 h 91"/>
                <a:gd name="T26" fmla="*/ 64 w 129"/>
                <a:gd name="T27" fmla="*/ 21 h 91"/>
                <a:gd name="T28" fmla="*/ 52 w 129"/>
                <a:gd name="T29" fmla="*/ 91 h 91"/>
                <a:gd name="T30" fmla="*/ 21 w 129"/>
                <a:gd name="T31" fmla="*/ 91 h 91"/>
                <a:gd name="T32" fmla="*/ 0 w 129"/>
                <a:gd name="T3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91">
                  <a:moveTo>
                    <a:pt x="0" y="0"/>
                  </a:moveTo>
                  <a:lnTo>
                    <a:pt x="25" y="0"/>
                  </a:lnTo>
                  <a:lnTo>
                    <a:pt x="37" y="70"/>
                  </a:lnTo>
                  <a:lnTo>
                    <a:pt x="37" y="70"/>
                  </a:lnTo>
                  <a:lnTo>
                    <a:pt x="50" y="0"/>
                  </a:lnTo>
                  <a:lnTo>
                    <a:pt x="80" y="0"/>
                  </a:lnTo>
                  <a:lnTo>
                    <a:pt x="93" y="70"/>
                  </a:lnTo>
                  <a:lnTo>
                    <a:pt x="94" y="70"/>
                  </a:lnTo>
                  <a:lnTo>
                    <a:pt x="105" y="0"/>
                  </a:lnTo>
                  <a:lnTo>
                    <a:pt x="129" y="0"/>
                  </a:lnTo>
                  <a:lnTo>
                    <a:pt x="109" y="91"/>
                  </a:lnTo>
                  <a:lnTo>
                    <a:pt x="77" y="91"/>
                  </a:lnTo>
                  <a:lnTo>
                    <a:pt x="65" y="21"/>
                  </a:lnTo>
                  <a:lnTo>
                    <a:pt x="64" y="21"/>
                  </a:lnTo>
                  <a:lnTo>
                    <a:pt x="52" y="91"/>
                  </a:lnTo>
                  <a:lnTo>
                    <a:pt x="21" y="91"/>
                  </a:lnTo>
                  <a:lnTo>
                    <a:pt x="0"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3" name="Freeform 9">
              <a:extLst>
                <a:ext uri="{FF2B5EF4-FFF2-40B4-BE49-F238E27FC236}">
                  <a16:creationId xmlns:a16="http://schemas.microsoft.com/office/drawing/2014/main" id="{4D269E7F-ABB3-B7FA-184C-9651BDBC9879}"/>
                </a:ext>
              </a:extLst>
            </p:cNvPr>
            <p:cNvSpPr>
              <a:spLocks/>
            </p:cNvSpPr>
            <p:nvPr userDrawn="1"/>
          </p:nvSpPr>
          <p:spPr bwMode="auto">
            <a:xfrm>
              <a:off x="7318" y="328"/>
              <a:ext cx="42" cy="30"/>
            </a:xfrm>
            <a:custGeom>
              <a:avLst/>
              <a:gdLst>
                <a:gd name="T0" fmla="*/ 0 w 42"/>
                <a:gd name="T1" fmla="*/ 0 h 30"/>
                <a:gd name="T2" fmla="*/ 4 w 42"/>
                <a:gd name="T3" fmla="*/ 0 h 30"/>
                <a:gd name="T4" fmla="*/ 12 w 42"/>
                <a:gd name="T5" fmla="*/ 26 h 30"/>
                <a:gd name="T6" fmla="*/ 12 w 42"/>
                <a:gd name="T7" fmla="*/ 26 h 30"/>
                <a:gd name="T8" fmla="*/ 18 w 42"/>
                <a:gd name="T9" fmla="*/ 0 h 30"/>
                <a:gd name="T10" fmla="*/ 24 w 42"/>
                <a:gd name="T11" fmla="*/ 0 h 30"/>
                <a:gd name="T12" fmla="*/ 31 w 42"/>
                <a:gd name="T13" fmla="*/ 26 h 30"/>
                <a:gd name="T14" fmla="*/ 31 w 42"/>
                <a:gd name="T15" fmla="*/ 26 h 30"/>
                <a:gd name="T16" fmla="*/ 38 w 42"/>
                <a:gd name="T17" fmla="*/ 0 h 30"/>
                <a:gd name="T18" fmla="*/ 42 w 42"/>
                <a:gd name="T19" fmla="*/ 0 h 30"/>
                <a:gd name="T20" fmla="*/ 33 w 42"/>
                <a:gd name="T21" fmla="*/ 30 h 30"/>
                <a:gd name="T22" fmla="*/ 28 w 42"/>
                <a:gd name="T23" fmla="*/ 30 h 30"/>
                <a:gd name="T24" fmla="*/ 21 w 42"/>
                <a:gd name="T25" fmla="*/ 4 h 30"/>
                <a:gd name="T26" fmla="*/ 21 w 42"/>
                <a:gd name="T27" fmla="*/ 4 h 30"/>
                <a:gd name="T28" fmla="*/ 14 w 42"/>
                <a:gd name="T29" fmla="*/ 30 h 30"/>
                <a:gd name="T30" fmla="*/ 9 w 42"/>
                <a:gd name="T31" fmla="*/ 30 h 30"/>
                <a:gd name="T32" fmla="*/ 0 w 42"/>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0" y="0"/>
                  </a:moveTo>
                  <a:lnTo>
                    <a:pt x="4" y="0"/>
                  </a:lnTo>
                  <a:lnTo>
                    <a:pt x="12" y="26"/>
                  </a:lnTo>
                  <a:lnTo>
                    <a:pt x="12" y="26"/>
                  </a:lnTo>
                  <a:lnTo>
                    <a:pt x="18" y="0"/>
                  </a:lnTo>
                  <a:lnTo>
                    <a:pt x="24" y="0"/>
                  </a:lnTo>
                  <a:lnTo>
                    <a:pt x="31" y="26"/>
                  </a:lnTo>
                  <a:lnTo>
                    <a:pt x="31" y="26"/>
                  </a:lnTo>
                  <a:lnTo>
                    <a:pt x="38" y="0"/>
                  </a:lnTo>
                  <a:lnTo>
                    <a:pt x="42" y="0"/>
                  </a:lnTo>
                  <a:lnTo>
                    <a:pt x="33" y="30"/>
                  </a:lnTo>
                  <a:lnTo>
                    <a:pt x="28" y="30"/>
                  </a:lnTo>
                  <a:lnTo>
                    <a:pt x="21" y="4"/>
                  </a:lnTo>
                  <a:lnTo>
                    <a:pt x="21" y="4"/>
                  </a:lnTo>
                  <a:lnTo>
                    <a:pt x="14" y="30"/>
                  </a:lnTo>
                  <a:lnTo>
                    <a:pt x="9" y="30"/>
                  </a:lnTo>
                  <a:lnTo>
                    <a:pt x="0"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0">
              <a:extLst>
                <a:ext uri="{FF2B5EF4-FFF2-40B4-BE49-F238E27FC236}">
                  <a16:creationId xmlns:a16="http://schemas.microsoft.com/office/drawing/2014/main" id="{8E085749-C251-409B-5794-526A98173880}"/>
                </a:ext>
              </a:extLst>
            </p:cNvPr>
            <p:cNvSpPr>
              <a:spLocks noEditPoints="1"/>
            </p:cNvSpPr>
            <p:nvPr userDrawn="1"/>
          </p:nvSpPr>
          <p:spPr bwMode="auto">
            <a:xfrm>
              <a:off x="7361" y="336"/>
              <a:ext cx="20" cy="23"/>
            </a:xfrm>
            <a:custGeom>
              <a:avLst/>
              <a:gdLst>
                <a:gd name="T0" fmla="*/ 91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1 w 99"/>
                <a:gd name="T15" fmla="*/ 86 h 113"/>
                <a:gd name="T16" fmla="*/ 91 w 99"/>
                <a:gd name="T17" fmla="*/ 106 h 113"/>
                <a:gd name="T18" fmla="*/ 78 w 99"/>
                <a:gd name="T19" fmla="*/ 46 h 113"/>
                <a:gd name="T20" fmla="*/ 50 w 99"/>
                <a:gd name="T21" fmla="*/ 16 h 113"/>
                <a:gd name="T22" fmla="*/ 21 w 99"/>
                <a:gd name="T23" fmla="*/ 46 h 113"/>
                <a:gd name="T24" fmla="*/ 78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1" y="106"/>
                  </a:moveTo>
                  <a:cubicBezTo>
                    <a:pt x="83" y="109"/>
                    <a:pt x="74" y="113"/>
                    <a:pt x="56" y="113"/>
                  </a:cubicBezTo>
                  <a:cubicBezTo>
                    <a:pt x="18"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6" y="90"/>
                    <a:pt x="91" y="86"/>
                  </a:cubicBezTo>
                  <a:lnTo>
                    <a:pt x="91" y="106"/>
                  </a:lnTo>
                  <a:close/>
                  <a:moveTo>
                    <a:pt x="78" y="46"/>
                  </a:moveTo>
                  <a:cubicBezTo>
                    <a:pt x="78" y="29"/>
                    <a:pt x="68" y="16"/>
                    <a:pt x="50" y="16"/>
                  </a:cubicBezTo>
                  <a:cubicBezTo>
                    <a:pt x="31" y="16"/>
                    <a:pt x="23" y="32"/>
                    <a:pt x="21" y="46"/>
                  </a:cubicBezTo>
                  <a:lnTo>
                    <a:pt x="78" y="46"/>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1">
              <a:extLst>
                <a:ext uri="{FF2B5EF4-FFF2-40B4-BE49-F238E27FC236}">
                  <a16:creationId xmlns:a16="http://schemas.microsoft.com/office/drawing/2014/main" id="{BD02D388-419B-3A70-2DD8-7FF9E956CA7B}"/>
                </a:ext>
              </a:extLst>
            </p:cNvPr>
            <p:cNvSpPr>
              <a:spLocks noEditPoints="1"/>
            </p:cNvSpPr>
            <p:nvPr userDrawn="1"/>
          </p:nvSpPr>
          <p:spPr bwMode="auto">
            <a:xfrm>
              <a:off x="7387" y="327"/>
              <a:ext cx="4" cy="31"/>
            </a:xfrm>
            <a:custGeom>
              <a:avLst/>
              <a:gdLst>
                <a:gd name="T0" fmla="*/ 4 w 4"/>
                <a:gd name="T1" fmla="*/ 5 h 31"/>
                <a:gd name="T2" fmla="*/ 0 w 4"/>
                <a:gd name="T3" fmla="*/ 5 h 31"/>
                <a:gd name="T4" fmla="*/ 0 w 4"/>
                <a:gd name="T5" fmla="*/ 0 h 31"/>
                <a:gd name="T6" fmla="*/ 4 w 4"/>
                <a:gd name="T7" fmla="*/ 0 h 31"/>
                <a:gd name="T8" fmla="*/ 4 w 4"/>
                <a:gd name="T9" fmla="*/ 5 h 31"/>
                <a:gd name="T10" fmla="*/ 0 w 4"/>
                <a:gd name="T11" fmla="*/ 9 h 31"/>
                <a:gd name="T12" fmla="*/ 4 w 4"/>
                <a:gd name="T13" fmla="*/ 9 h 31"/>
                <a:gd name="T14" fmla="*/ 4 w 4"/>
                <a:gd name="T15" fmla="*/ 31 h 31"/>
                <a:gd name="T16" fmla="*/ 0 w 4"/>
                <a:gd name="T17" fmla="*/ 31 h 31"/>
                <a:gd name="T18" fmla="*/ 0 w 4"/>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1">
                  <a:moveTo>
                    <a:pt x="4" y="5"/>
                  </a:moveTo>
                  <a:lnTo>
                    <a:pt x="0" y="5"/>
                  </a:lnTo>
                  <a:lnTo>
                    <a:pt x="0" y="0"/>
                  </a:lnTo>
                  <a:lnTo>
                    <a:pt x="4" y="0"/>
                  </a:lnTo>
                  <a:lnTo>
                    <a:pt x="4" y="5"/>
                  </a:lnTo>
                  <a:close/>
                  <a:moveTo>
                    <a:pt x="0" y="9"/>
                  </a:moveTo>
                  <a:lnTo>
                    <a:pt x="4" y="9"/>
                  </a:lnTo>
                  <a:lnTo>
                    <a:pt x="4" y="31"/>
                  </a:lnTo>
                  <a:lnTo>
                    <a:pt x="0" y="31"/>
                  </a:lnTo>
                  <a:lnTo>
                    <a:pt x="0" y="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2">
              <a:extLst>
                <a:ext uri="{FF2B5EF4-FFF2-40B4-BE49-F238E27FC236}">
                  <a16:creationId xmlns:a16="http://schemas.microsoft.com/office/drawing/2014/main" id="{D6463D5D-7662-EAC1-F22B-25AC403A095B}"/>
                </a:ext>
              </a:extLst>
            </p:cNvPr>
            <p:cNvSpPr>
              <a:spLocks/>
            </p:cNvSpPr>
            <p:nvPr userDrawn="1"/>
          </p:nvSpPr>
          <p:spPr bwMode="auto">
            <a:xfrm>
              <a:off x="7395" y="330"/>
              <a:ext cx="15" cy="29"/>
            </a:xfrm>
            <a:custGeom>
              <a:avLst/>
              <a:gdLst>
                <a:gd name="T0" fmla="*/ 74 w 76"/>
                <a:gd name="T1" fmla="*/ 48 h 143"/>
                <a:gd name="T2" fmla="*/ 45 w 76"/>
                <a:gd name="T3" fmla="*/ 48 h 143"/>
                <a:gd name="T4" fmla="*/ 45 w 76"/>
                <a:gd name="T5" fmla="*/ 108 h 143"/>
                <a:gd name="T6" fmla="*/ 62 w 76"/>
                <a:gd name="T7" fmla="*/ 127 h 143"/>
                <a:gd name="T8" fmla="*/ 76 w 76"/>
                <a:gd name="T9" fmla="*/ 123 h 143"/>
                <a:gd name="T10" fmla="*/ 76 w 76"/>
                <a:gd name="T11" fmla="*/ 140 h 143"/>
                <a:gd name="T12" fmla="*/ 58 w 76"/>
                <a:gd name="T13" fmla="*/ 143 h 143"/>
                <a:gd name="T14" fmla="*/ 25 w 76"/>
                <a:gd name="T15" fmla="*/ 112 h 143"/>
                <a:gd name="T16" fmla="*/ 25 w 76"/>
                <a:gd name="T17" fmla="*/ 48 h 143"/>
                <a:gd name="T18" fmla="*/ 0 w 76"/>
                <a:gd name="T19" fmla="*/ 48 h 143"/>
                <a:gd name="T20" fmla="*/ 0 w 76"/>
                <a:gd name="T21" fmla="*/ 32 h 143"/>
                <a:gd name="T22" fmla="*/ 25 w 76"/>
                <a:gd name="T23" fmla="*/ 32 h 143"/>
                <a:gd name="T24" fmla="*/ 25 w 76"/>
                <a:gd name="T25" fmla="*/ 7 h 143"/>
                <a:gd name="T26" fmla="*/ 45 w 76"/>
                <a:gd name="T27" fmla="*/ 0 h 143"/>
                <a:gd name="T28" fmla="*/ 45 w 76"/>
                <a:gd name="T29" fmla="*/ 32 h 143"/>
                <a:gd name="T30" fmla="*/ 74 w 76"/>
                <a:gd name="T31" fmla="*/ 32 h 143"/>
                <a:gd name="T32" fmla="*/ 74 w 76"/>
                <a:gd name="T3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3">
                  <a:moveTo>
                    <a:pt x="74" y="48"/>
                  </a:moveTo>
                  <a:cubicBezTo>
                    <a:pt x="45" y="48"/>
                    <a:pt x="45" y="48"/>
                    <a:pt x="45" y="48"/>
                  </a:cubicBezTo>
                  <a:cubicBezTo>
                    <a:pt x="45" y="108"/>
                    <a:pt x="45" y="108"/>
                    <a:pt x="45" y="108"/>
                  </a:cubicBezTo>
                  <a:cubicBezTo>
                    <a:pt x="45" y="120"/>
                    <a:pt x="53" y="127"/>
                    <a:pt x="62" y="127"/>
                  </a:cubicBezTo>
                  <a:cubicBezTo>
                    <a:pt x="68" y="127"/>
                    <a:pt x="73" y="125"/>
                    <a:pt x="76" y="123"/>
                  </a:cubicBezTo>
                  <a:cubicBezTo>
                    <a:pt x="76" y="140"/>
                    <a:pt x="76" y="140"/>
                    <a:pt x="76" y="140"/>
                  </a:cubicBezTo>
                  <a:cubicBezTo>
                    <a:pt x="71" y="142"/>
                    <a:pt x="65" y="143"/>
                    <a:pt x="58" y="143"/>
                  </a:cubicBezTo>
                  <a:cubicBezTo>
                    <a:pt x="38" y="143"/>
                    <a:pt x="25" y="134"/>
                    <a:pt x="25" y="112"/>
                  </a:cubicBezTo>
                  <a:cubicBezTo>
                    <a:pt x="25" y="48"/>
                    <a:pt x="25" y="48"/>
                    <a:pt x="25" y="48"/>
                  </a:cubicBezTo>
                  <a:cubicBezTo>
                    <a:pt x="0" y="48"/>
                    <a:pt x="0" y="48"/>
                    <a:pt x="0" y="48"/>
                  </a:cubicBezTo>
                  <a:cubicBezTo>
                    <a:pt x="0" y="32"/>
                    <a:pt x="0" y="32"/>
                    <a:pt x="0" y="32"/>
                  </a:cubicBezTo>
                  <a:cubicBezTo>
                    <a:pt x="25" y="32"/>
                    <a:pt x="25" y="32"/>
                    <a:pt x="25" y="32"/>
                  </a:cubicBezTo>
                  <a:cubicBezTo>
                    <a:pt x="25" y="7"/>
                    <a:pt x="25" y="7"/>
                    <a:pt x="25" y="7"/>
                  </a:cubicBezTo>
                  <a:cubicBezTo>
                    <a:pt x="45" y="0"/>
                    <a:pt x="45" y="0"/>
                    <a:pt x="45" y="0"/>
                  </a:cubicBezTo>
                  <a:cubicBezTo>
                    <a:pt x="45" y="32"/>
                    <a:pt x="45" y="32"/>
                    <a:pt x="45" y="32"/>
                  </a:cubicBezTo>
                  <a:cubicBezTo>
                    <a:pt x="74" y="32"/>
                    <a:pt x="74" y="32"/>
                    <a:pt x="74" y="32"/>
                  </a:cubicBezTo>
                  <a:lnTo>
                    <a:pt x="74" y="48"/>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3">
              <a:extLst>
                <a:ext uri="{FF2B5EF4-FFF2-40B4-BE49-F238E27FC236}">
                  <a16:creationId xmlns:a16="http://schemas.microsoft.com/office/drawing/2014/main" id="{2DBF76FB-5615-01B2-EF0A-50CF5C933E07}"/>
                </a:ext>
              </a:extLst>
            </p:cNvPr>
            <p:cNvSpPr>
              <a:spLocks noEditPoints="1"/>
            </p:cNvSpPr>
            <p:nvPr userDrawn="1"/>
          </p:nvSpPr>
          <p:spPr bwMode="auto">
            <a:xfrm>
              <a:off x="7414" y="336"/>
              <a:ext cx="20" cy="23"/>
            </a:xfrm>
            <a:custGeom>
              <a:avLst/>
              <a:gdLst>
                <a:gd name="T0" fmla="*/ 90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0 w 99"/>
                <a:gd name="T15" fmla="*/ 86 h 113"/>
                <a:gd name="T16" fmla="*/ 90 w 99"/>
                <a:gd name="T17" fmla="*/ 106 h 113"/>
                <a:gd name="T18" fmla="*/ 77 w 99"/>
                <a:gd name="T19" fmla="*/ 46 h 113"/>
                <a:gd name="T20" fmla="*/ 50 w 99"/>
                <a:gd name="T21" fmla="*/ 16 h 113"/>
                <a:gd name="T22" fmla="*/ 21 w 99"/>
                <a:gd name="T23" fmla="*/ 46 h 113"/>
                <a:gd name="T24" fmla="*/ 77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0" y="106"/>
                  </a:moveTo>
                  <a:cubicBezTo>
                    <a:pt x="83" y="109"/>
                    <a:pt x="74" y="113"/>
                    <a:pt x="56" y="113"/>
                  </a:cubicBezTo>
                  <a:cubicBezTo>
                    <a:pt x="17"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5" y="90"/>
                    <a:pt x="90" y="86"/>
                  </a:cubicBezTo>
                  <a:lnTo>
                    <a:pt x="90" y="106"/>
                  </a:lnTo>
                  <a:close/>
                  <a:moveTo>
                    <a:pt x="77" y="46"/>
                  </a:moveTo>
                  <a:cubicBezTo>
                    <a:pt x="77" y="29"/>
                    <a:pt x="68" y="16"/>
                    <a:pt x="50" y="16"/>
                  </a:cubicBezTo>
                  <a:cubicBezTo>
                    <a:pt x="31" y="16"/>
                    <a:pt x="23" y="32"/>
                    <a:pt x="21" y="46"/>
                  </a:cubicBezTo>
                  <a:lnTo>
                    <a:pt x="77" y="46"/>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Freeform 14">
              <a:extLst>
                <a:ext uri="{FF2B5EF4-FFF2-40B4-BE49-F238E27FC236}">
                  <a16:creationId xmlns:a16="http://schemas.microsoft.com/office/drawing/2014/main" id="{A3B443FF-C8F5-58B3-2CF7-9559A95562B1}"/>
                </a:ext>
              </a:extLst>
            </p:cNvPr>
            <p:cNvSpPr>
              <a:spLocks/>
            </p:cNvSpPr>
            <p:nvPr userDrawn="1"/>
          </p:nvSpPr>
          <p:spPr bwMode="auto">
            <a:xfrm>
              <a:off x="7439" y="336"/>
              <a:ext cx="12" cy="22"/>
            </a:xfrm>
            <a:custGeom>
              <a:avLst/>
              <a:gdLst>
                <a:gd name="T0" fmla="*/ 0 w 61"/>
                <a:gd name="T1" fmla="*/ 2 h 111"/>
                <a:gd name="T2" fmla="*/ 19 w 61"/>
                <a:gd name="T3" fmla="*/ 2 h 111"/>
                <a:gd name="T4" fmla="*/ 19 w 61"/>
                <a:gd name="T5" fmla="*/ 19 h 111"/>
                <a:gd name="T6" fmla="*/ 20 w 61"/>
                <a:gd name="T7" fmla="*/ 19 h 111"/>
                <a:gd name="T8" fmla="*/ 48 w 61"/>
                <a:gd name="T9" fmla="*/ 0 h 111"/>
                <a:gd name="T10" fmla="*/ 61 w 61"/>
                <a:gd name="T11" fmla="*/ 1 h 111"/>
                <a:gd name="T12" fmla="*/ 61 w 61"/>
                <a:gd name="T13" fmla="*/ 19 h 111"/>
                <a:gd name="T14" fmla="*/ 50 w 61"/>
                <a:gd name="T15" fmla="*/ 17 h 111"/>
                <a:gd name="T16" fmla="*/ 21 w 61"/>
                <a:gd name="T17" fmla="*/ 61 h 111"/>
                <a:gd name="T18" fmla="*/ 21 w 61"/>
                <a:gd name="T19" fmla="*/ 111 h 111"/>
                <a:gd name="T20" fmla="*/ 0 w 61"/>
                <a:gd name="T21" fmla="*/ 111 h 111"/>
                <a:gd name="T22" fmla="*/ 0 w 61"/>
                <a:gd name="T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11">
                  <a:moveTo>
                    <a:pt x="0" y="2"/>
                  </a:moveTo>
                  <a:cubicBezTo>
                    <a:pt x="19" y="2"/>
                    <a:pt x="19" y="2"/>
                    <a:pt x="19" y="2"/>
                  </a:cubicBezTo>
                  <a:cubicBezTo>
                    <a:pt x="19" y="19"/>
                    <a:pt x="19" y="19"/>
                    <a:pt x="19" y="19"/>
                  </a:cubicBezTo>
                  <a:cubicBezTo>
                    <a:pt x="20" y="19"/>
                    <a:pt x="20" y="19"/>
                    <a:pt x="20" y="19"/>
                  </a:cubicBezTo>
                  <a:cubicBezTo>
                    <a:pt x="25" y="8"/>
                    <a:pt x="37" y="0"/>
                    <a:pt x="48" y="0"/>
                  </a:cubicBezTo>
                  <a:cubicBezTo>
                    <a:pt x="54" y="0"/>
                    <a:pt x="57" y="0"/>
                    <a:pt x="61" y="1"/>
                  </a:cubicBezTo>
                  <a:cubicBezTo>
                    <a:pt x="61" y="19"/>
                    <a:pt x="61" y="19"/>
                    <a:pt x="61" y="19"/>
                  </a:cubicBezTo>
                  <a:cubicBezTo>
                    <a:pt x="58" y="17"/>
                    <a:pt x="54" y="17"/>
                    <a:pt x="50" y="17"/>
                  </a:cubicBezTo>
                  <a:cubicBezTo>
                    <a:pt x="32" y="17"/>
                    <a:pt x="21" y="34"/>
                    <a:pt x="21" y="61"/>
                  </a:cubicBezTo>
                  <a:cubicBezTo>
                    <a:pt x="21" y="111"/>
                    <a:pt x="21" y="111"/>
                    <a:pt x="21" y="111"/>
                  </a:cubicBezTo>
                  <a:cubicBezTo>
                    <a:pt x="0" y="111"/>
                    <a:pt x="0" y="111"/>
                    <a:pt x="0" y="111"/>
                  </a:cubicBezTo>
                  <a:lnTo>
                    <a:pt x="0" y="2"/>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5">
              <a:extLst>
                <a:ext uri="{FF2B5EF4-FFF2-40B4-BE49-F238E27FC236}">
                  <a16:creationId xmlns:a16="http://schemas.microsoft.com/office/drawing/2014/main" id="{E618BB1F-0669-3FAD-9B78-2071E22AF225}"/>
                </a:ext>
              </a:extLst>
            </p:cNvPr>
            <p:cNvSpPr>
              <a:spLocks noEditPoints="1"/>
            </p:cNvSpPr>
            <p:nvPr userDrawn="1"/>
          </p:nvSpPr>
          <p:spPr bwMode="auto">
            <a:xfrm>
              <a:off x="7456" y="326"/>
              <a:ext cx="20" cy="33"/>
            </a:xfrm>
            <a:custGeom>
              <a:avLst/>
              <a:gdLst>
                <a:gd name="T0" fmla="*/ 0 w 104"/>
                <a:gd name="T1" fmla="*/ 0 h 162"/>
                <a:gd name="T2" fmla="*/ 20 w 104"/>
                <a:gd name="T3" fmla="*/ 0 h 162"/>
                <a:gd name="T4" fmla="*/ 20 w 104"/>
                <a:gd name="T5" fmla="*/ 66 h 162"/>
                <a:gd name="T6" fmla="*/ 21 w 104"/>
                <a:gd name="T7" fmla="*/ 66 h 162"/>
                <a:gd name="T8" fmla="*/ 57 w 104"/>
                <a:gd name="T9" fmla="*/ 49 h 162"/>
                <a:gd name="T10" fmla="*/ 104 w 104"/>
                <a:gd name="T11" fmla="*/ 104 h 162"/>
                <a:gd name="T12" fmla="*/ 57 w 104"/>
                <a:gd name="T13" fmla="*/ 162 h 162"/>
                <a:gd name="T14" fmla="*/ 20 w 104"/>
                <a:gd name="T15" fmla="*/ 144 h 162"/>
                <a:gd name="T16" fmla="*/ 20 w 104"/>
                <a:gd name="T17" fmla="*/ 144 h 162"/>
                <a:gd name="T18" fmla="*/ 20 w 104"/>
                <a:gd name="T19" fmla="*/ 160 h 162"/>
                <a:gd name="T20" fmla="*/ 0 w 104"/>
                <a:gd name="T21" fmla="*/ 160 h 162"/>
                <a:gd name="T22" fmla="*/ 0 w 104"/>
                <a:gd name="T23" fmla="*/ 0 h 162"/>
                <a:gd name="T24" fmla="*/ 53 w 104"/>
                <a:gd name="T25" fmla="*/ 65 h 162"/>
                <a:gd name="T26" fmla="*/ 20 w 104"/>
                <a:gd name="T27" fmla="*/ 106 h 162"/>
                <a:gd name="T28" fmla="*/ 52 w 104"/>
                <a:gd name="T29" fmla="*/ 146 h 162"/>
                <a:gd name="T30" fmla="*/ 83 w 104"/>
                <a:gd name="T31" fmla="*/ 105 h 162"/>
                <a:gd name="T32" fmla="*/ 53 w 104"/>
                <a:gd name="T33" fmla="*/ 6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2">
                  <a:moveTo>
                    <a:pt x="0" y="0"/>
                  </a:moveTo>
                  <a:cubicBezTo>
                    <a:pt x="20" y="0"/>
                    <a:pt x="20" y="0"/>
                    <a:pt x="20" y="0"/>
                  </a:cubicBezTo>
                  <a:cubicBezTo>
                    <a:pt x="20" y="66"/>
                    <a:pt x="20" y="66"/>
                    <a:pt x="20" y="66"/>
                  </a:cubicBezTo>
                  <a:cubicBezTo>
                    <a:pt x="21" y="66"/>
                    <a:pt x="21" y="66"/>
                    <a:pt x="21" y="66"/>
                  </a:cubicBezTo>
                  <a:cubicBezTo>
                    <a:pt x="27" y="56"/>
                    <a:pt x="38" y="49"/>
                    <a:pt x="57" y="49"/>
                  </a:cubicBezTo>
                  <a:cubicBezTo>
                    <a:pt x="88" y="49"/>
                    <a:pt x="104" y="74"/>
                    <a:pt x="104" y="104"/>
                  </a:cubicBezTo>
                  <a:cubicBezTo>
                    <a:pt x="104" y="133"/>
                    <a:pt x="90" y="162"/>
                    <a:pt x="57" y="162"/>
                  </a:cubicBezTo>
                  <a:cubicBezTo>
                    <a:pt x="38" y="162"/>
                    <a:pt x="25" y="153"/>
                    <a:pt x="20" y="144"/>
                  </a:cubicBezTo>
                  <a:cubicBezTo>
                    <a:pt x="20" y="144"/>
                    <a:pt x="20" y="144"/>
                    <a:pt x="20" y="144"/>
                  </a:cubicBezTo>
                  <a:cubicBezTo>
                    <a:pt x="20" y="160"/>
                    <a:pt x="20" y="160"/>
                    <a:pt x="20" y="160"/>
                  </a:cubicBezTo>
                  <a:cubicBezTo>
                    <a:pt x="0" y="160"/>
                    <a:pt x="0" y="160"/>
                    <a:pt x="0" y="160"/>
                  </a:cubicBezTo>
                  <a:lnTo>
                    <a:pt x="0" y="0"/>
                  </a:lnTo>
                  <a:close/>
                  <a:moveTo>
                    <a:pt x="53" y="65"/>
                  </a:moveTo>
                  <a:cubicBezTo>
                    <a:pt x="31" y="65"/>
                    <a:pt x="20" y="85"/>
                    <a:pt x="20" y="106"/>
                  </a:cubicBezTo>
                  <a:cubicBezTo>
                    <a:pt x="20" y="124"/>
                    <a:pt x="30" y="146"/>
                    <a:pt x="52" y="146"/>
                  </a:cubicBezTo>
                  <a:cubicBezTo>
                    <a:pt x="74" y="146"/>
                    <a:pt x="83" y="122"/>
                    <a:pt x="83" y="105"/>
                  </a:cubicBezTo>
                  <a:cubicBezTo>
                    <a:pt x="83" y="85"/>
                    <a:pt x="74" y="65"/>
                    <a:pt x="53" y="65"/>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16">
              <a:extLst>
                <a:ext uri="{FF2B5EF4-FFF2-40B4-BE49-F238E27FC236}">
                  <a16:creationId xmlns:a16="http://schemas.microsoft.com/office/drawing/2014/main" id="{A87B8DDA-E42B-BA29-E10A-03A15E36BB05}"/>
                </a:ext>
              </a:extLst>
            </p:cNvPr>
            <p:cNvSpPr>
              <a:spLocks noEditPoints="1"/>
            </p:cNvSpPr>
            <p:nvPr userDrawn="1"/>
          </p:nvSpPr>
          <p:spPr bwMode="auto">
            <a:xfrm>
              <a:off x="7482" y="327"/>
              <a:ext cx="5" cy="31"/>
            </a:xfrm>
            <a:custGeom>
              <a:avLst/>
              <a:gdLst>
                <a:gd name="T0" fmla="*/ 5 w 5"/>
                <a:gd name="T1" fmla="*/ 5 h 31"/>
                <a:gd name="T2" fmla="*/ 0 w 5"/>
                <a:gd name="T3" fmla="*/ 5 h 31"/>
                <a:gd name="T4" fmla="*/ 0 w 5"/>
                <a:gd name="T5" fmla="*/ 0 h 31"/>
                <a:gd name="T6" fmla="*/ 5 w 5"/>
                <a:gd name="T7" fmla="*/ 0 h 31"/>
                <a:gd name="T8" fmla="*/ 5 w 5"/>
                <a:gd name="T9" fmla="*/ 5 h 31"/>
                <a:gd name="T10" fmla="*/ 0 w 5"/>
                <a:gd name="T11" fmla="*/ 9 h 31"/>
                <a:gd name="T12" fmla="*/ 4 w 5"/>
                <a:gd name="T13" fmla="*/ 9 h 31"/>
                <a:gd name="T14" fmla="*/ 4 w 5"/>
                <a:gd name="T15" fmla="*/ 31 h 31"/>
                <a:gd name="T16" fmla="*/ 0 w 5"/>
                <a:gd name="T17" fmla="*/ 31 h 31"/>
                <a:gd name="T18" fmla="*/ 0 w 5"/>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1">
                  <a:moveTo>
                    <a:pt x="5" y="5"/>
                  </a:moveTo>
                  <a:lnTo>
                    <a:pt x="0" y="5"/>
                  </a:lnTo>
                  <a:lnTo>
                    <a:pt x="0" y="0"/>
                  </a:lnTo>
                  <a:lnTo>
                    <a:pt x="5" y="0"/>
                  </a:lnTo>
                  <a:lnTo>
                    <a:pt x="5" y="5"/>
                  </a:lnTo>
                  <a:close/>
                  <a:moveTo>
                    <a:pt x="0" y="9"/>
                  </a:moveTo>
                  <a:lnTo>
                    <a:pt x="4" y="9"/>
                  </a:lnTo>
                  <a:lnTo>
                    <a:pt x="4" y="31"/>
                  </a:lnTo>
                  <a:lnTo>
                    <a:pt x="0" y="31"/>
                  </a:lnTo>
                  <a:lnTo>
                    <a:pt x="0" y="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17">
              <a:extLst>
                <a:ext uri="{FF2B5EF4-FFF2-40B4-BE49-F238E27FC236}">
                  <a16:creationId xmlns:a16="http://schemas.microsoft.com/office/drawing/2014/main" id="{E1C549D5-9A2A-1308-7FE0-A110A1DA4D75}"/>
                </a:ext>
              </a:extLst>
            </p:cNvPr>
            <p:cNvSpPr>
              <a:spLocks noChangeArrowheads="1"/>
            </p:cNvSpPr>
            <p:nvPr userDrawn="1"/>
          </p:nvSpPr>
          <p:spPr bwMode="auto">
            <a:xfrm>
              <a:off x="7494" y="326"/>
              <a:ext cx="4" cy="32"/>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Freeform 18">
              <a:extLst>
                <a:ext uri="{FF2B5EF4-FFF2-40B4-BE49-F238E27FC236}">
                  <a16:creationId xmlns:a16="http://schemas.microsoft.com/office/drawing/2014/main" id="{2342F9FD-C9D2-9A4C-B714-0BC29648D0CE}"/>
                </a:ext>
              </a:extLst>
            </p:cNvPr>
            <p:cNvSpPr>
              <a:spLocks noEditPoints="1"/>
            </p:cNvSpPr>
            <p:nvPr userDrawn="1"/>
          </p:nvSpPr>
          <p:spPr bwMode="auto">
            <a:xfrm>
              <a:off x="7504" y="326"/>
              <a:ext cx="21" cy="33"/>
            </a:xfrm>
            <a:custGeom>
              <a:avLst/>
              <a:gdLst>
                <a:gd name="T0" fmla="*/ 84 w 103"/>
                <a:gd name="T1" fmla="*/ 144 h 162"/>
                <a:gd name="T2" fmla="*/ 84 w 103"/>
                <a:gd name="T3" fmla="*/ 144 h 162"/>
                <a:gd name="T4" fmla="*/ 47 w 103"/>
                <a:gd name="T5" fmla="*/ 162 h 162"/>
                <a:gd name="T6" fmla="*/ 0 w 103"/>
                <a:gd name="T7" fmla="*/ 104 h 162"/>
                <a:gd name="T8" fmla="*/ 47 w 103"/>
                <a:gd name="T9" fmla="*/ 49 h 162"/>
                <a:gd name="T10" fmla="*/ 83 w 103"/>
                <a:gd name="T11" fmla="*/ 66 h 162"/>
                <a:gd name="T12" fmla="*/ 83 w 103"/>
                <a:gd name="T13" fmla="*/ 66 h 162"/>
                <a:gd name="T14" fmla="*/ 83 w 103"/>
                <a:gd name="T15" fmla="*/ 0 h 162"/>
                <a:gd name="T16" fmla="*/ 103 w 103"/>
                <a:gd name="T17" fmla="*/ 0 h 162"/>
                <a:gd name="T18" fmla="*/ 103 w 103"/>
                <a:gd name="T19" fmla="*/ 160 h 162"/>
                <a:gd name="T20" fmla="*/ 84 w 103"/>
                <a:gd name="T21" fmla="*/ 160 h 162"/>
                <a:gd name="T22" fmla="*/ 84 w 103"/>
                <a:gd name="T23" fmla="*/ 144 h 162"/>
                <a:gd name="T24" fmla="*/ 51 w 103"/>
                <a:gd name="T25" fmla="*/ 146 h 162"/>
                <a:gd name="T26" fmla="*/ 83 w 103"/>
                <a:gd name="T27" fmla="*/ 106 h 162"/>
                <a:gd name="T28" fmla="*/ 51 w 103"/>
                <a:gd name="T29" fmla="*/ 65 h 162"/>
                <a:gd name="T30" fmla="*/ 21 w 103"/>
                <a:gd name="T31" fmla="*/ 105 h 162"/>
                <a:gd name="T32" fmla="*/ 51 w 103"/>
                <a:gd name="T33"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62">
                  <a:moveTo>
                    <a:pt x="84" y="144"/>
                  </a:moveTo>
                  <a:cubicBezTo>
                    <a:pt x="84" y="144"/>
                    <a:pt x="84" y="144"/>
                    <a:pt x="84" y="144"/>
                  </a:cubicBezTo>
                  <a:cubicBezTo>
                    <a:pt x="78" y="153"/>
                    <a:pt x="66" y="162"/>
                    <a:pt x="47" y="162"/>
                  </a:cubicBezTo>
                  <a:cubicBezTo>
                    <a:pt x="14" y="162"/>
                    <a:pt x="0" y="133"/>
                    <a:pt x="0" y="104"/>
                  </a:cubicBezTo>
                  <a:cubicBezTo>
                    <a:pt x="0" y="74"/>
                    <a:pt x="15" y="49"/>
                    <a:pt x="47" y="49"/>
                  </a:cubicBezTo>
                  <a:cubicBezTo>
                    <a:pt x="66" y="49"/>
                    <a:pt x="77" y="56"/>
                    <a:pt x="83" y="66"/>
                  </a:cubicBezTo>
                  <a:cubicBezTo>
                    <a:pt x="83" y="66"/>
                    <a:pt x="83" y="66"/>
                    <a:pt x="83" y="66"/>
                  </a:cubicBezTo>
                  <a:cubicBezTo>
                    <a:pt x="83" y="0"/>
                    <a:pt x="83" y="0"/>
                    <a:pt x="83" y="0"/>
                  </a:cubicBezTo>
                  <a:cubicBezTo>
                    <a:pt x="103" y="0"/>
                    <a:pt x="103" y="0"/>
                    <a:pt x="103" y="0"/>
                  </a:cubicBezTo>
                  <a:cubicBezTo>
                    <a:pt x="103" y="160"/>
                    <a:pt x="103" y="160"/>
                    <a:pt x="103" y="160"/>
                  </a:cubicBezTo>
                  <a:cubicBezTo>
                    <a:pt x="84" y="160"/>
                    <a:pt x="84" y="160"/>
                    <a:pt x="84" y="160"/>
                  </a:cubicBezTo>
                  <a:lnTo>
                    <a:pt x="84" y="144"/>
                  </a:lnTo>
                  <a:close/>
                  <a:moveTo>
                    <a:pt x="51" y="146"/>
                  </a:moveTo>
                  <a:cubicBezTo>
                    <a:pt x="74" y="146"/>
                    <a:pt x="83" y="124"/>
                    <a:pt x="83" y="106"/>
                  </a:cubicBezTo>
                  <a:cubicBezTo>
                    <a:pt x="83" y="85"/>
                    <a:pt x="73" y="65"/>
                    <a:pt x="51" y="65"/>
                  </a:cubicBezTo>
                  <a:cubicBezTo>
                    <a:pt x="29" y="65"/>
                    <a:pt x="21" y="85"/>
                    <a:pt x="21" y="105"/>
                  </a:cubicBezTo>
                  <a:cubicBezTo>
                    <a:pt x="21" y="122"/>
                    <a:pt x="30" y="146"/>
                    <a:pt x="51" y="146"/>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19">
              <a:extLst>
                <a:ext uri="{FF2B5EF4-FFF2-40B4-BE49-F238E27FC236}">
                  <a16:creationId xmlns:a16="http://schemas.microsoft.com/office/drawing/2014/main" id="{BE93F9AE-A535-3319-8490-DB9679BE407E}"/>
                </a:ext>
              </a:extLst>
            </p:cNvPr>
            <p:cNvSpPr>
              <a:spLocks/>
            </p:cNvSpPr>
            <p:nvPr userDrawn="1"/>
          </p:nvSpPr>
          <p:spPr bwMode="auto">
            <a:xfrm>
              <a:off x="7532" y="336"/>
              <a:ext cx="19" cy="23"/>
            </a:xfrm>
            <a:custGeom>
              <a:avLst/>
              <a:gdLst>
                <a:gd name="T0" fmla="*/ 97 w 97"/>
                <a:gd name="T1" fmla="*/ 109 h 111"/>
                <a:gd name="T2" fmla="*/ 77 w 97"/>
                <a:gd name="T3" fmla="*/ 109 h 111"/>
                <a:gd name="T4" fmla="*/ 77 w 97"/>
                <a:gd name="T5" fmla="*/ 92 h 111"/>
                <a:gd name="T6" fmla="*/ 77 w 97"/>
                <a:gd name="T7" fmla="*/ 92 h 111"/>
                <a:gd name="T8" fmla="*/ 41 w 97"/>
                <a:gd name="T9" fmla="*/ 111 h 111"/>
                <a:gd name="T10" fmla="*/ 0 w 97"/>
                <a:gd name="T11" fmla="*/ 65 h 111"/>
                <a:gd name="T12" fmla="*/ 0 w 97"/>
                <a:gd name="T13" fmla="*/ 0 h 111"/>
                <a:gd name="T14" fmla="*/ 21 w 97"/>
                <a:gd name="T15" fmla="*/ 0 h 111"/>
                <a:gd name="T16" fmla="*/ 21 w 97"/>
                <a:gd name="T17" fmla="*/ 56 h 111"/>
                <a:gd name="T18" fmla="*/ 44 w 97"/>
                <a:gd name="T19" fmla="*/ 95 h 111"/>
                <a:gd name="T20" fmla="*/ 77 w 97"/>
                <a:gd name="T21" fmla="*/ 50 h 111"/>
                <a:gd name="T22" fmla="*/ 77 w 97"/>
                <a:gd name="T23" fmla="*/ 0 h 111"/>
                <a:gd name="T24" fmla="*/ 97 w 97"/>
                <a:gd name="T25" fmla="*/ 0 h 111"/>
                <a:gd name="T26" fmla="*/ 97 w 97"/>
                <a:gd name="T27" fmla="*/ 10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11">
                  <a:moveTo>
                    <a:pt x="97" y="109"/>
                  </a:moveTo>
                  <a:cubicBezTo>
                    <a:pt x="77" y="109"/>
                    <a:pt x="77" y="109"/>
                    <a:pt x="77" y="109"/>
                  </a:cubicBezTo>
                  <a:cubicBezTo>
                    <a:pt x="77" y="92"/>
                    <a:pt x="77" y="92"/>
                    <a:pt x="77" y="92"/>
                  </a:cubicBezTo>
                  <a:cubicBezTo>
                    <a:pt x="77" y="92"/>
                    <a:pt x="77" y="92"/>
                    <a:pt x="77" y="92"/>
                  </a:cubicBezTo>
                  <a:cubicBezTo>
                    <a:pt x="71" y="104"/>
                    <a:pt x="56" y="111"/>
                    <a:pt x="41" y="111"/>
                  </a:cubicBezTo>
                  <a:cubicBezTo>
                    <a:pt x="13" y="111"/>
                    <a:pt x="0" y="94"/>
                    <a:pt x="0" y="65"/>
                  </a:cubicBezTo>
                  <a:cubicBezTo>
                    <a:pt x="0" y="0"/>
                    <a:pt x="0" y="0"/>
                    <a:pt x="0" y="0"/>
                  </a:cubicBezTo>
                  <a:cubicBezTo>
                    <a:pt x="21" y="0"/>
                    <a:pt x="21" y="0"/>
                    <a:pt x="21" y="0"/>
                  </a:cubicBezTo>
                  <a:cubicBezTo>
                    <a:pt x="21" y="56"/>
                    <a:pt x="21" y="56"/>
                    <a:pt x="21" y="56"/>
                  </a:cubicBezTo>
                  <a:cubicBezTo>
                    <a:pt x="21" y="82"/>
                    <a:pt x="26" y="94"/>
                    <a:pt x="44" y="95"/>
                  </a:cubicBezTo>
                  <a:cubicBezTo>
                    <a:pt x="66" y="95"/>
                    <a:pt x="77" y="77"/>
                    <a:pt x="77" y="50"/>
                  </a:cubicBezTo>
                  <a:cubicBezTo>
                    <a:pt x="77" y="0"/>
                    <a:pt x="77" y="0"/>
                    <a:pt x="77" y="0"/>
                  </a:cubicBezTo>
                  <a:cubicBezTo>
                    <a:pt x="97" y="0"/>
                    <a:pt x="97" y="0"/>
                    <a:pt x="97" y="0"/>
                  </a:cubicBezTo>
                  <a:lnTo>
                    <a:pt x="97" y="10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Freeform 20">
              <a:extLst>
                <a:ext uri="{FF2B5EF4-FFF2-40B4-BE49-F238E27FC236}">
                  <a16:creationId xmlns:a16="http://schemas.microsoft.com/office/drawing/2014/main" id="{F0A35A4B-D0D5-7B33-1A4B-7E0C1A287208}"/>
                </a:ext>
              </a:extLst>
            </p:cNvPr>
            <p:cNvSpPr>
              <a:spLocks/>
            </p:cNvSpPr>
            <p:nvPr userDrawn="1"/>
          </p:nvSpPr>
          <p:spPr bwMode="auto">
            <a:xfrm>
              <a:off x="7558" y="336"/>
              <a:ext cx="19" cy="22"/>
            </a:xfrm>
            <a:custGeom>
              <a:avLst/>
              <a:gdLst>
                <a:gd name="T0" fmla="*/ 0 w 96"/>
                <a:gd name="T1" fmla="*/ 2 h 111"/>
                <a:gd name="T2" fmla="*/ 19 w 96"/>
                <a:gd name="T3" fmla="*/ 2 h 111"/>
                <a:gd name="T4" fmla="*/ 19 w 96"/>
                <a:gd name="T5" fmla="*/ 19 h 111"/>
                <a:gd name="T6" fmla="*/ 20 w 96"/>
                <a:gd name="T7" fmla="*/ 19 h 111"/>
                <a:gd name="T8" fmla="*/ 55 w 96"/>
                <a:gd name="T9" fmla="*/ 0 h 111"/>
                <a:gd name="T10" fmla="*/ 96 w 96"/>
                <a:gd name="T11" fmla="*/ 46 h 111"/>
                <a:gd name="T12" fmla="*/ 96 w 96"/>
                <a:gd name="T13" fmla="*/ 111 h 111"/>
                <a:gd name="T14" fmla="*/ 76 w 96"/>
                <a:gd name="T15" fmla="*/ 111 h 111"/>
                <a:gd name="T16" fmla="*/ 76 w 96"/>
                <a:gd name="T17" fmla="*/ 55 h 111"/>
                <a:gd name="T18" fmla="*/ 53 w 96"/>
                <a:gd name="T19" fmla="*/ 16 h 111"/>
                <a:gd name="T20" fmla="*/ 20 w 96"/>
                <a:gd name="T21" fmla="*/ 60 h 111"/>
                <a:gd name="T22" fmla="*/ 20 w 96"/>
                <a:gd name="T23" fmla="*/ 111 h 111"/>
                <a:gd name="T24" fmla="*/ 0 w 96"/>
                <a:gd name="T25" fmla="*/ 111 h 111"/>
                <a:gd name="T26" fmla="*/ 0 w 96"/>
                <a:gd name="T27"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11">
                  <a:moveTo>
                    <a:pt x="0" y="2"/>
                  </a:moveTo>
                  <a:cubicBezTo>
                    <a:pt x="19" y="2"/>
                    <a:pt x="19" y="2"/>
                    <a:pt x="19" y="2"/>
                  </a:cubicBezTo>
                  <a:cubicBezTo>
                    <a:pt x="19" y="19"/>
                    <a:pt x="19" y="19"/>
                    <a:pt x="19" y="19"/>
                  </a:cubicBezTo>
                  <a:cubicBezTo>
                    <a:pt x="20" y="19"/>
                    <a:pt x="20" y="19"/>
                    <a:pt x="20" y="19"/>
                  </a:cubicBezTo>
                  <a:cubicBezTo>
                    <a:pt x="26" y="7"/>
                    <a:pt x="40" y="0"/>
                    <a:pt x="55" y="0"/>
                  </a:cubicBezTo>
                  <a:cubicBezTo>
                    <a:pt x="83" y="0"/>
                    <a:pt x="96" y="17"/>
                    <a:pt x="96" y="46"/>
                  </a:cubicBezTo>
                  <a:cubicBezTo>
                    <a:pt x="96" y="111"/>
                    <a:pt x="96" y="111"/>
                    <a:pt x="96" y="111"/>
                  </a:cubicBezTo>
                  <a:cubicBezTo>
                    <a:pt x="76" y="111"/>
                    <a:pt x="76" y="111"/>
                    <a:pt x="76" y="111"/>
                  </a:cubicBezTo>
                  <a:cubicBezTo>
                    <a:pt x="76" y="55"/>
                    <a:pt x="76" y="55"/>
                    <a:pt x="76" y="55"/>
                  </a:cubicBezTo>
                  <a:cubicBezTo>
                    <a:pt x="76" y="29"/>
                    <a:pt x="70" y="17"/>
                    <a:pt x="53" y="16"/>
                  </a:cubicBezTo>
                  <a:cubicBezTo>
                    <a:pt x="30" y="16"/>
                    <a:pt x="20" y="34"/>
                    <a:pt x="20" y="60"/>
                  </a:cubicBezTo>
                  <a:cubicBezTo>
                    <a:pt x="20" y="111"/>
                    <a:pt x="20" y="111"/>
                    <a:pt x="20" y="111"/>
                  </a:cubicBezTo>
                  <a:cubicBezTo>
                    <a:pt x="0" y="111"/>
                    <a:pt x="0" y="111"/>
                    <a:pt x="0" y="111"/>
                  </a:cubicBezTo>
                  <a:lnTo>
                    <a:pt x="0" y="2"/>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 name="Freeform 21">
              <a:extLst>
                <a:ext uri="{FF2B5EF4-FFF2-40B4-BE49-F238E27FC236}">
                  <a16:creationId xmlns:a16="http://schemas.microsoft.com/office/drawing/2014/main" id="{23B37EDE-FC22-965E-001A-2BF391B04074}"/>
                </a:ext>
              </a:extLst>
            </p:cNvPr>
            <p:cNvSpPr>
              <a:spLocks noEditPoints="1"/>
            </p:cNvSpPr>
            <p:nvPr userDrawn="1"/>
          </p:nvSpPr>
          <p:spPr bwMode="auto">
            <a:xfrm>
              <a:off x="7583" y="336"/>
              <a:ext cx="21" cy="32"/>
            </a:xfrm>
            <a:custGeom>
              <a:avLst/>
              <a:gdLst>
                <a:gd name="T0" fmla="*/ 103 w 103"/>
                <a:gd name="T1" fmla="*/ 106 h 158"/>
                <a:gd name="T2" fmla="*/ 47 w 103"/>
                <a:gd name="T3" fmla="*/ 158 h 158"/>
                <a:gd name="T4" fmla="*/ 8 w 103"/>
                <a:gd name="T5" fmla="*/ 151 h 158"/>
                <a:gd name="T6" fmla="*/ 10 w 103"/>
                <a:gd name="T7" fmla="*/ 132 h 158"/>
                <a:gd name="T8" fmla="*/ 49 w 103"/>
                <a:gd name="T9" fmla="*/ 142 h 158"/>
                <a:gd name="T10" fmla="*/ 83 w 103"/>
                <a:gd name="T11" fmla="*/ 105 h 158"/>
                <a:gd name="T12" fmla="*/ 83 w 103"/>
                <a:gd name="T13" fmla="*/ 94 h 158"/>
                <a:gd name="T14" fmla="*/ 83 w 103"/>
                <a:gd name="T15" fmla="*/ 94 h 158"/>
                <a:gd name="T16" fmla="*/ 46 w 103"/>
                <a:gd name="T17" fmla="*/ 111 h 158"/>
                <a:gd name="T18" fmla="*/ 0 w 103"/>
                <a:gd name="T19" fmla="*/ 57 h 158"/>
                <a:gd name="T20" fmla="*/ 48 w 103"/>
                <a:gd name="T21" fmla="*/ 0 h 158"/>
                <a:gd name="T22" fmla="*/ 84 w 103"/>
                <a:gd name="T23" fmla="*/ 18 h 158"/>
                <a:gd name="T24" fmla="*/ 85 w 103"/>
                <a:gd name="T25" fmla="*/ 18 h 158"/>
                <a:gd name="T26" fmla="*/ 85 w 103"/>
                <a:gd name="T27" fmla="*/ 2 h 158"/>
                <a:gd name="T28" fmla="*/ 103 w 103"/>
                <a:gd name="T29" fmla="*/ 2 h 158"/>
                <a:gd name="T30" fmla="*/ 103 w 103"/>
                <a:gd name="T31" fmla="*/ 106 h 158"/>
                <a:gd name="T32" fmla="*/ 83 w 103"/>
                <a:gd name="T33" fmla="*/ 58 h 158"/>
                <a:gd name="T34" fmla="*/ 51 w 103"/>
                <a:gd name="T35" fmla="*/ 16 h 158"/>
                <a:gd name="T36" fmla="*/ 21 w 103"/>
                <a:gd name="T37" fmla="*/ 56 h 158"/>
                <a:gd name="T38" fmla="*/ 51 w 103"/>
                <a:gd name="T39" fmla="*/ 95 h 158"/>
                <a:gd name="T40" fmla="*/ 83 w 103"/>
                <a:gd name="T41" fmla="*/ 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58">
                  <a:moveTo>
                    <a:pt x="103" y="106"/>
                  </a:moveTo>
                  <a:cubicBezTo>
                    <a:pt x="103" y="139"/>
                    <a:pt x="86" y="158"/>
                    <a:pt x="47" y="158"/>
                  </a:cubicBezTo>
                  <a:cubicBezTo>
                    <a:pt x="36" y="158"/>
                    <a:pt x="26" y="157"/>
                    <a:pt x="8" y="151"/>
                  </a:cubicBezTo>
                  <a:cubicBezTo>
                    <a:pt x="10" y="132"/>
                    <a:pt x="10" y="132"/>
                    <a:pt x="10" y="132"/>
                  </a:cubicBezTo>
                  <a:cubicBezTo>
                    <a:pt x="26" y="139"/>
                    <a:pt x="35" y="142"/>
                    <a:pt x="49" y="142"/>
                  </a:cubicBezTo>
                  <a:cubicBezTo>
                    <a:pt x="71" y="142"/>
                    <a:pt x="83" y="128"/>
                    <a:pt x="83" y="105"/>
                  </a:cubicBezTo>
                  <a:cubicBezTo>
                    <a:pt x="83" y="94"/>
                    <a:pt x="83" y="94"/>
                    <a:pt x="83" y="94"/>
                  </a:cubicBezTo>
                  <a:cubicBezTo>
                    <a:pt x="83" y="94"/>
                    <a:pt x="83" y="94"/>
                    <a:pt x="83" y="94"/>
                  </a:cubicBezTo>
                  <a:cubicBezTo>
                    <a:pt x="74" y="105"/>
                    <a:pt x="60" y="111"/>
                    <a:pt x="46" y="111"/>
                  </a:cubicBezTo>
                  <a:cubicBezTo>
                    <a:pt x="15" y="111"/>
                    <a:pt x="0" y="85"/>
                    <a:pt x="0" y="57"/>
                  </a:cubicBezTo>
                  <a:cubicBezTo>
                    <a:pt x="0" y="29"/>
                    <a:pt x="16" y="0"/>
                    <a:pt x="48" y="0"/>
                  </a:cubicBezTo>
                  <a:cubicBezTo>
                    <a:pt x="68" y="0"/>
                    <a:pt x="78" y="7"/>
                    <a:pt x="84" y="18"/>
                  </a:cubicBezTo>
                  <a:cubicBezTo>
                    <a:pt x="85" y="18"/>
                    <a:pt x="85" y="18"/>
                    <a:pt x="85" y="18"/>
                  </a:cubicBezTo>
                  <a:cubicBezTo>
                    <a:pt x="85" y="2"/>
                    <a:pt x="85" y="2"/>
                    <a:pt x="85" y="2"/>
                  </a:cubicBezTo>
                  <a:cubicBezTo>
                    <a:pt x="103" y="2"/>
                    <a:pt x="103" y="2"/>
                    <a:pt x="103" y="2"/>
                  </a:cubicBezTo>
                  <a:lnTo>
                    <a:pt x="103" y="106"/>
                  </a:lnTo>
                  <a:close/>
                  <a:moveTo>
                    <a:pt x="83" y="58"/>
                  </a:moveTo>
                  <a:cubicBezTo>
                    <a:pt x="83" y="35"/>
                    <a:pt x="73" y="16"/>
                    <a:pt x="51" y="16"/>
                  </a:cubicBezTo>
                  <a:cubicBezTo>
                    <a:pt x="31" y="16"/>
                    <a:pt x="21" y="38"/>
                    <a:pt x="21" y="56"/>
                  </a:cubicBezTo>
                  <a:cubicBezTo>
                    <a:pt x="21" y="77"/>
                    <a:pt x="33" y="95"/>
                    <a:pt x="51" y="95"/>
                  </a:cubicBezTo>
                  <a:cubicBezTo>
                    <a:pt x="70" y="95"/>
                    <a:pt x="83" y="78"/>
                    <a:pt x="83" y="58"/>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357515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Zwischenfolie">
    <p:spTree>
      <p:nvGrpSpPr>
        <p:cNvPr id="1" name=""/>
        <p:cNvGrpSpPr/>
        <p:nvPr/>
      </p:nvGrpSpPr>
      <p:grpSpPr>
        <a:xfrm>
          <a:off x="0" y="0"/>
          <a:ext cx="0" cy="0"/>
          <a:chOff x="0" y="0"/>
          <a:chExt cx="0" cy="0"/>
        </a:xfrm>
      </p:grpSpPr>
      <p:sp>
        <p:nvSpPr>
          <p:cNvPr id="9" name="Rectangle 41">
            <a:extLst>
              <a:ext uri="{FF2B5EF4-FFF2-40B4-BE49-F238E27FC236}">
                <a16:creationId xmlns:a16="http://schemas.microsoft.com/office/drawing/2014/main" id="{C9949E32-4955-4125-1DFB-2836B2DB0652}"/>
              </a:ext>
            </a:extLst>
          </p:cNvPr>
          <p:cNvSpPr>
            <a:spLocks noGrp="1" noChangeArrowheads="1"/>
          </p:cNvSpPr>
          <p:nvPr>
            <p:ph type="sldNum" sz="quarter" idx="10"/>
          </p:nvPr>
        </p:nvSpPr>
        <p:spPr>
          <a:xfrm>
            <a:off x="10119245" y="6613200"/>
            <a:ext cx="1928293" cy="24480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a:extLst>
              <a:ext uri="{FF2B5EF4-FFF2-40B4-BE49-F238E27FC236}">
                <a16:creationId xmlns:a16="http://schemas.microsoft.com/office/drawing/2014/main" id="{693C7A0A-188B-674E-8ADE-589398307C9F}"/>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1" name="Rectangle 43">
            <a:extLst>
              <a:ext uri="{FF2B5EF4-FFF2-40B4-BE49-F238E27FC236}">
                <a16:creationId xmlns:a16="http://schemas.microsoft.com/office/drawing/2014/main" id="{CF1AD3E6-4260-D2B5-270C-C12A9A659635}"/>
              </a:ext>
            </a:extLst>
          </p:cNvPr>
          <p:cNvSpPr>
            <a:spLocks noGrp="1" noChangeArrowheads="1"/>
          </p:cNvSpPr>
          <p:nvPr>
            <p:ph type="dt" sz="half" idx="12"/>
          </p:nvPr>
        </p:nvSpPr>
        <p:spPr>
          <a:xfrm>
            <a:off x="128588" y="6613200"/>
            <a:ext cx="2047412" cy="244800"/>
          </a:xfrm>
          <a:prstGeom prst="rect">
            <a:avLst/>
          </a:prstGeom>
          <a:ln/>
        </p:spPr>
        <p:txBody>
          <a:bodyPr lIns="0"/>
          <a:lstStyle>
            <a:lvl1pPr>
              <a:defRPr sz="800">
                <a:solidFill>
                  <a:schemeClr val="tx2"/>
                </a:solidFill>
              </a:defRPr>
            </a:lvl1pPr>
          </a:lstStyle>
          <a:p>
            <a:pPr>
              <a:defRPr/>
            </a:pPr>
            <a:fld id="{63313225-4F0A-4EC1-9E5A-A43B673A93DF}" type="datetime1">
              <a:rPr lang="de-DE" smtClean="0"/>
              <a:t>12.01.2026</a:t>
            </a:fld>
            <a:endParaRPr lang="de-DE" dirty="0"/>
          </a:p>
        </p:txBody>
      </p:sp>
      <p:sp>
        <p:nvSpPr>
          <p:cNvPr id="12" name="Inhaltsplatzhalter 13">
            <a:extLst>
              <a:ext uri="{FF2B5EF4-FFF2-40B4-BE49-F238E27FC236}">
                <a16:creationId xmlns:a16="http://schemas.microsoft.com/office/drawing/2014/main" id="{B429C01A-165B-4994-4D94-B66AF6607F27}"/>
              </a:ext>
            </a:extLst>
          </p:cNvPr>
          <p:cNvSpPr>
            <a:spLocks noGrp="1"/>
          </p:cNvSpPr>
          <p:nvPr>
            <p:ph sz="quarter" idx="15" hasCustomPrompt="1"/>
          </p:nvPr>
        </p:nvSpPr>
        <p:spPr>
          <a:xfrm>
            <a:off x="3110194" y="4114800"/>
            <a:ext cx="9081805" cy="1080000"/>
          </a:xfrm>
          <a:prstGeom prst="rect">
            <a:avLst/>
          </a:prstGeom>
          <a:solidFill>
            <a:schemeClr val="tx2"/>
          </a:solidFill>
        </p:spPr>
        <p:txBody>
          <a:bodyPr lIns="180000" tIns="0" rIns="72000" bIns="0" anchor="ctr">
            <a:normAutofit/>
          </a:bodyPr>
          <a:lstStyle>
            <a:lvl1pPr marL="0" marR="0" indent="0" algn="l" defTabSz="914400" rtl="0" eaLnBrk="1" fontAlgn="base" latinLnBrk="0" hangingPunct="1">
              <a:lnSpc>
                <a:spcPct val="100000"/>
              </a:lnSpc>
              <a:spcBef>
                <a:spcPts val="0"/>
              </a:spcBef>
              <a:spcAft>
                <a:spcPts val="600"/>
              </a:spcAft>
              <a:buClrTx/>
              <a:buSzTx/>
              <a:buFontTx/>
              <a:buNone/>
              <a:tabLst/>
              <a:defRPr b="1" cap="none">
                <a:solidFill>
                  <a:schemeClr val="bg1"/>
                </a:solidFill>
              </a:defRPr>
            </a:lvl1pPr>
          </a:lstStyle>
          <a:p>
            <a:pPr lvl="0"/>
            <a:r>
              <a:rPr lang="de-DE" dirty="0"/>
              <a:t>Zwischenüberschrift</a:t>
            </a:r>
          </a:p>
        </p:txBody>
      </p:sp>
      <p:sp>
        <p:nvSpPr>
          <p:cNvPr id="13" name="Textplatzhalter 4">
            <a:extLst>
              <a:ext uri="{FF2B5EF4-FFF2-40B4-BE49-F238E27FC236}">
                <a16:creationId xmlns:a16="http://schemas.microsoft.com/office/drawing/2014/main" id="{62253169-8766-A25F-F42B-513B24C8128B}"/>
              </a:ext>
            </a:extLst>
          </p:cNvPr>
          <p:cNvSpPr>
            <a:spLocks noGrp="1"/>
          </p:cNvSpPr>
          <p:nvPr>
            <p:ph type="body" sz="quarter" idx="16" hasCustomPrompt="1"/>
          </p:nvPr>
        </p:nvSpPr>
        <p:spPr>
          <a:xfrm>
            <a:off x="1245559" y="4114800"/>
            <a:ext cx="1692000" cy="1080000"/>
          </a:xfrm>
          <a:prstGeom prst="rect">
            <a:avLst/>
          </a:prstGeom>
          <a:solidFill>
            <a:srgbClr val="F26522"/>
          </a:solidFill>
          <a:ln>
            <a:noFill/>
          </a:ln>
        </p:spPr>
        <p:txBody>
          <a:bodyPr lIns="72000" tIns="0" rIns="72000" bIns="0" anchor="ctr">
            <a:noAutofit/>
          </a:bodyPr>
          <a:lstStyle>
            <a:lvl1pPr marL="0" indent="0" algn="ctr">
              <a:buNone/>
              <a:defRPr sz="7500" spc="-300">
                <a:solidFill>
                  <a:schemeClr val="bg1"/>
                </a:solidFill>
              </a:defRPr>
            </a:lvl1pPr>
          </a:lstStyle>
          <a:p>
            <a:pPr lvl="0"/>
            <a:r>
              <a:rPr lang="de-DE" dirty="0"/>
              <a:t>#</a:t>
            </a:r>
          </a:p>
        </p:txBody>
      </p:sp>
      <p:grpSp>
        <p:nvGrpSpPr>
          <p:cNvPr id="7" name="Group 4" hidden="1">
            <a:extLst>
              <a:ext uri="{FF2B5EF4-FFF2-40B4-BE49-F238E27FC236}">
                <a16:creationId xmlns:a16="http://schemas.microsoft.com/office/drawing/2014/main" id="{A8359B85-A07D-EA1F-7C1C-97AE473FB91C}"/>
              </a:ext>
            </a:extLst>
          </p:cNvPr>
          <p:cNvGrpSpPr>
            <a:grpSpLocks noChangeAspect="1"/>
          </p:cNvGrpSpPr>
          <p:nvPr userDrawn="1"/>
        </p:nvGrpSpPr>
        <p:grpSpPr bwMode="auto">
          <a:xfrm>
            <a:off x="11525716" y="71438"/>
            <a:ext cx="539750" cy="541337"/>
            <a:chOff x="7292" y="45"/>
            <a:chExt cx="340" cy="341"/>
          </a:xfrm>
          <a:solidFill>
            <a:schemeClr val="bg1"/>
          </a:solidFill>
        </p:grpSpPr>
        <p:sp>
          <p:nvSpPr>
            <p:cNvPr id="24" name="AutoShape 3">
              <a:extLst>
                <a:ext uri="{FF2B5EF4-FFF2-40B4-BE49-F238E27FC236}">
                  <a16:creationId xmlns:a16="http://schemas.microsoft.com/office/drawing/2014/main" id="{F7FB614C-04FE-1BC0-A23D-C199BF132590}"/>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Rectangle 5">
              <a:extLst>
                <a:ext uri="{FF2B5EF4-FFF2-40B4-BE49-F238E27FC236}">
                  <a16:creationId xmlns:a16="http://schemas.microsoft.com/office/drawing/2014/main" id="{49203949-CBC1-5572-B97C-AAA41F233970}"/>
                </a:ext>
              </a:extLst>
            </p:cNvPr>
            <p:cNvSpPr>
              <a:spLocks noChangeArrowheads="1"/>
            </p:cNvSpPr>
            <p:nvPr userDrawn="1"/>
          </p:nvSpPr>
          <p:spPr bwMode="auto">
            <a:xfrm>
              <a:off x="7292" y="45"/>
              <a:ext cx="340" cy="341"/>
            </a:xfrm>
            <a:prstGeom prst="rect">
              <a:avLst/>
            </a:prstGeom>
            <a:solidFill>
              <a:srgbClr val="4EC2A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6">
              <a:extLst>
                <a:ext uri="{FF2B5EF4-FFF2-40B4-BE49-F238E27FC236}">
                  <a16:creationId xmlns:a16="http://schemas.microsoft.com/office/drawing/2014/main" id="{B288918B-14BB-8804-6E2D-CFDF23085995}"/>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7">
              <a:extLst>
                <a:ext uri="{FF2B5EF4-FFF2-40B4-BE49-F238E27FC236}">
                  <a16:creationId xmlns:a16="http://schemas.microsoft.com/office/drawing/2014/main" id="{AC6D1C36-8A71-1712-CCDD-DD69932BC946}"/>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8">
              <a:extLst>
                <a:ext uri="{FF2B5EF4-FFF2-40B4-BE49-F238E27FC236}">
                  <a16:creationId xmlns:a16="http://schemas.microsoft.com/office/drawing/2014/main" id="{CC28F407-F3A7-AC74-373A-3701BA33A9EE}"/>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9">
              <a:extLst>
                <a:ext uri="{FF2B5EF4-FFF2-40B4-BE49-F238E27FC236}">
                  <a16:creationId xmlns:a16="http://schemas.microsoft.com/office/drawing/2014/main" id="{4CBCBCEE-9E2F-1C48-9B29-E2EC9CA44699}"/>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10">
              <a:extLst>
                <a:ext uri="{FF2B5EF4-FFF2-40B4-BE49-F238E27FC236}">
                  <a16:creationId xmlns:a16="http://schemas.microsoft.com/office/drawing/2014/main" id="{CC04A213-3F92-FF4C-6027-0638F3499448}"/>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11">
              <a:extLst>
                <a:ext uri="{FF2B5EF4-FFF2-40B4-BE49-F238E27FC236}">
                  <a16:creationId xmlns:a16="http://schemas.microsoft.com/office/drawing/2014/main" id="{AF20F0E2-1F71-9BA2-8559-F6EC8D95AD6E}"/>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12">
              <a:extLst>
                <a:ext uri="{FF2B5EF4-FFF2-40B4-BE49-F238E27FC236}">
                  <a16:creationId xmlns:a16="http://schemas.microsoft.com/office/drawing/2014/main" id="{3867347F-E311-79B0-3061-C5507BF9D306}"/>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13">
              <a:extLst>
                <a:ext uri="{FF2B5EF4-FFF2-40B4-BE49-F238E27FC236}">
                  <a16:creationId xmlns:a16="http://schemas.microsoft.com/office/drawing/2014/main" id="{98C516FC-72CD-B39F-1486-F8B38AE84D06}"/>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14">
              <a:extLst>
                <a:ext uri="{FF2B5EF4-FFF2-40B4-BE49-F238E27FC236}">
                  <a16:creationId xmlns:a16="http://schemas.microsoft.com/office/drawing/2014/main" id="{01E2177C-487C-22A4-D6B6-FF907E962F40}"/>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5">
              <a:extLst>
                <a:ext uri="{FF2B5EF4-FFF2-40B4-BE49-F238E27FC236}">
                  <a16:creationId xmlns:a16="http://schemas.microsoft.com/office/drawing/2014/main" id="{8647FAD2-528D-280E-366A-5D554910CE82}"/>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6">
              <a:extLst>
                <a:ext uri="{FF2B5EF4-FFF2-40B4-BE49-F238E27FC236}">
                  <a16:creationId xmlns:a16="http://schemas.microsoft.com/office/drawing/2014/main" id="{DFC7460A-4511-9B22-D52A-812CB79C045B}"/>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17">
              <a:extLst>
                <a:ext uri="{FF2B5EF4-FFF2-40B4-BE49-F238E27FC236}">
                  <a16:creationId xmlns:a16="http://schemas.microsoft.com/office/drawing/2014/main" id="{F1B31939-D971-B78C-A46E-0E258770F832}"/>
                </a:ext>
              </a:extLst>
            </p:cNvPr>
            <p:cNvSpPr>
              <a:spLocks noChangeArrowheads="1"/>
            </p:cNvSpPr>
            <p:nvPr userDrawn="1"/>
          </p:nvSpPr>
          <p:spPr bwMode="auto">
            <a:xfrm>
              <a:off x="7557" y="317"/>
              <a:ext cx="6"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8">
              <a:extLst>
                <a:ext uri="{FF2B5EF4-FFF2-40B4-BE49-F238E27FC236}">
                  <a16:creationId xmlns:a16="http://schemas.microsoft.com/office/drawing/2014/main" id="{230BFA8E-59B6-74EB-A644-D698FA08A504}"/>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 name="Group 4">
            <a:extLst>
              <a:ext uri="{FF2B5EF4-FFF2-40B4-BE49-F238E27FC236}">
                <a16:creationId xmlns:a16="http://schemas.microsoft.com/office/drawing/2014/main" id="{AC8C48A0-9A5C-3CFB-B770-D0B0FB35C4F8}"/>
              </a:ext>
            </a:extLst>
          </p:cNvPr>
          <p:cNvGrpSpPr>
            <a:grpSpLocks noChangeAspect="1"/>
          </p:cNvGrpSpPr>
          <p:nvPr userDrawn="1"/>
        </p:nvGrpSpPr>
        <p:grpSpPr bwMode="auto">
          <a:xfrm>
            <a:off x="11576050" y="71438"/>
            <a:ext cx="542925" cy="542925"/>
            <a:chOff x="7292" y="45"/>
            <a:chExt cx="342" cy="342"/>
          </a:xfrm>
        </p:grpSpPr>
        <p:sp>
          <p:nvSpPr>
            <p:cNvPr id="6" name="AutoShape 3">
              <a:extLst>
                <a:ext uri="{FF2B5EF4-FFF2-40B4-BE49-F238E27FC236}">
                  <a16:creationId xmlns:a16="http://schemas.microsoft.com/office/drawing/2014/main" id="{E1424126-BD8D-B58F-A5B5-B036B6EED6E5}"/>
                </a:ext>
              </a:extLst>
            </p:cNvPr>
            <p:cNvSpPr>
              <a:spLocks noChangeAspect="1" noChangeArrowheads="1" noTextEdit="1"/>
            </p:cNvSpPr>
            <p:nvPr userDrawn="1"/>
          </p:nvSpPr>
          <p:spPr bwMode="auto">
            <a:xfrm>
              <a:off x="7292" y="45"/>
              <a:ext cx="34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Rectangle 5">
              <a:extLst>
                <a:ext uri="{FF2B5EF4-FFF2-40B4-BE49-F238E27FC236}">
                  <a16:creationId xmlns:a16="http://schemas.microsoft.com/office/drawing/2014/main" id="{4FBB23CB-3682-595D-E095-C818D90478FD}"/>
                </a:ext>
              </a:extLst>
            </p:cNvPr>
            <p:cNvSpPr>
              <a:spLocks noChangeArrowheads="1"/>
            </p:cNvSpPr>
            <p:nvPr userDrawn="1"/>
          </p:nvSpPr>
          <p:spPr bwMode="auto">
            <a:xfrm>
              <a:off x="7292" y="45"/>
              <a:ext cx="342" cy="342"/>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4" name="Freeform 6">
              <a:extLst>
                <a:ext uri="{FF2B5EF4-FFF2-40B4-BE49-F238E27FC236}">
                  <a16:creationId xmlns:a16="http://schemas.microsoft.com/office/drawing/2014/main" id="{325FCCFC-073C-7E37-7EAA-20D970CC726F}"/>
                </a:ext>
              </a:extLst>
            </p:cNvPr>
            <p:cNvSpPr>
              <a:spLocks noEditPoints="1"/>
            </p:cNvSpPr>
            <p:nvPr userDrawn="1"/>
          </p:nvSpPr>
          <p:spPr bwMode="auto">
            <a:xfrm>
              <a:off x="7318" y="209"/>
              <a:ext cx="74" cy="91"/>
            </a:xfrm>
            <a:custGeom>
              <a:avLst/>
              <a:gdLst>
                <a:gd name="T0" fmla="*/ 0 w 369"/>
                <a:gd name="T1" fmla="*/ 0 h 454"/>
                <a:gd name="T2" fmla="*/ 209 w 369"/>
                <a:gd name="T3" fmla="*/ 0 h 454"/>
                <a:gd name="T4" fmla="*/ 357 w 369"/>
                <a:gd name="T5" fmla="*/ 116 h 454"/>
                <a:gd name="T6" fmla="*/ 277 w 369"/>
                <a:gd name="T7" fmla="*/ 222 h 454"/>
                <a:gd name="T8" fmla="*/ 277 w 369"/>
                <a:gd name="T9" fmla="*/ 223 h 454"/>
                <a:gd name="T10" fmla="*/ 369 w 369"/>
                <a:gd name="T11" fmla="*/ 323 h 454"/>
                <a:gd name="T12" fmla="*/ 192 w 369"/>
                <a:gd name="T13" fmla="*/ 454 h 454"/>
                <a:gd name="T14" fmla="*/ 0 w 369"/>
                <a:gd name="T15" fmla="*/ 454 h 454"/>
                <a:gd name="T16" fmla="*/ 0 w 369"/>
                <a:gd name="T17" fmla="*/ 0 h 454"/>
                <a:gd name="T18" fmla="*/ 121 w 369"/>
                <a:gd name="T19" fmla="*/ 180 h 454"/>
                <a:gd name="T20" fmla="*/ 155 w 369"/>
                <a:gd name="T21" fmla="*/ 180 h 454"/>
                <a:gd name="T22" fmla="*/ 236 w 369"/>
                <a:gd name="T23" fmla="*/ 132 h 454"/>
                <a:gd name="T24" fmla="*/ 156 w 369"/>
                <a:gd name="T25" fmla="*/ 86 h 454"/>
                <a:gd name="T26" fmla="*/ 121 w 369"/>
                <a:gd name="T27" fmla="*/ 86 h 454"/>
                <a:gd name="T28" fmla="*/ 121 w 369"/>
                <a:gd name="T29" fmla="*/ 180 h 454"/>
                <a:gd name="T30" fmla="*/ 121 w 369"/>
                <a:gd name="T31" fmla="*/ 369 h 454"/>
                <a:gd name="T32" fmla="*/ 157 w 369"/>
                <a:gd name="T33" fmla="*/ 369 h 454"/>
                <a:gd name="T34" fmla="*/ 248 w 369"/>
                <a:gd name="T35" fmla="*/ 316 h 454"/>
                <a:gd name="T36" fmla="*/ 158 w 369"/>
                <a:gd name="T37" fmla="*/ 262 h 454"/>
                <a:gd name="T38" fmla="*/ 121 w 369"/>
                <a:gd name="T39" fmla="*/ 262 h 454"/>
                <a:gd name="T40" fmla="*/ 121 w 369"/>
                <a:gd name="T41"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454">
                  <a:moveTo>
                    <a:pt x="0" y="0"/>
                  </a:moveTo>
                  <a:cubicBezTo>
                    <a:pt x="209" y="0"/>
                    <a:pt x="209" y="0"/>
                    <a:pt x="209" y="0"/>
                  </a:cubicBezTo>
                  <a:cubicBezTo>
                    <a:pt x="294" y="0"/>
                    <a:pt x="357" y="37"/>
                    <a:pt x="357" y="116"/>
                  </a:cubicBezTo>
                  <a:cubicBezTo>
                    <a:pt x="357" y="173"/>
                    <a:pt x="328" y="205"/>
                    <a:pt x="277" y="222"/>
                  </a:cubicBezTo>
                  <a:cubicBezTo>
                    <a:pt x="277" y="223"/>
                    <a:pt x="277" y="223"/>
                    <a:pt x="277" y="223"/>
                  </a:cubicBezTo>
                  <a:cubicBezTo>
                    <a:pt x="337" y="235"/>
                    <a:pt x="369" y="268"/>
                    <a:pt x="369" y="323"/>
                  </a:cubicBezTo>
                  <a:cubicBezTo>
                    <a:pt x="369" y="432"/>
                    <a:pt x="273" y="454"/>
                    <a:pt x="192" y="454"/>
                  </a:cubicBezTo>
                  <a:cubicBezTo>
                    <a:pt x="0" y="454"/>
                    <a:pt x="0" y="454"/>
                    <a:pt x="0" y="454"/>
                  </a:cubicBezTo>
                  <a:lnTo>
                    <a:pt x="0" y="0"/>
                  </a:lnTo>
                  <a:close/>
                  <a:moveTo>
                    <a:pt x="121" y="180"/>
                  </a:moveTo>
                  <a:cubicBezTo>
                    <a:pt x="155" y="180"/>
                    <a:pt x="155" y="180"/>
                    <a:pt x="155" y="180"/>
                  </a:cubicBezTo>
                  <a:cubicBezTo>
                    <a:pt x="195" y="180"/>
                    <a:pt x="236" y="170"/>
                    <a:pt x="236" y="132"/>
                  </a:cubicBezTo>
                  <a:cubicBezTo>
                    <a:pt x="236" y="90"/>
                    <a:pt x="197" y="86"/>
                    <a:pt x="156" y="86"/>
                  </a:cubicBezTo>
                  <a:cubicBezTo>
                    <a:pt x="121" y="86"/>
                    <a:pt x="121" y="86"/>
                    <a:pt x="121" y="86"/>
                  </a:cubicBezTo>
                  <a:lnTo>
                    <a:pt x="121" y="180"/>
                  </a:lnTo>
                  <a:close/>
                  <a:moveTo>
                    <a:pt x="121" y="369"/>
                  </a:moveTo>
                  <a:cubicBezTo>
                    <a:pt x="157" y="369"/>
                    <a:pt x="157" y="369"/>
                    <a:pt x="157" y="369"/>
                  </a:cubicBezTo>
                  <a:cubicBezTo>
                    <a:pt x="201" y="369"/>
                    <a:pt x="248" y="362"/>
                    <a:pt x="248" y="316"/>
                  </a:cubicBezTo>
                  <a:cubicBezTo>
                    <a:pt x="248" y="266"/>
                    <a:pt x="200" y="262"/>
                    <a:pt x="158" y="262"/>
                  </a:cubicBezTo>
                  <a:cubicBezTo>
                    <a:pt x="121" y="262"/>
                    <a:pt x="121" y="262"/>
                    <a:pt x="121" y="262"/>
                  </a:cubicBezTo>
                  <a:lnTo>
                    <a:pt x="121" y="3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7">
              <a:extLst>
                <a:ext uri="{FF2B5EF4-FFF2-40B4-BE49-F238E27FC236}">
                  <a16:creationId xmlns:a16="http://schemas.microsoft.com/office/drawing/2014/main" id="{51BA0EB8-6C5F-D5C9-1970-378E10768602}"/>
                </a:ext>
              </a:extLst>
            </p:cNvPr>
            <p:cNvSpPr>
              <a:spLocks/>
            </p:cNvSpPr>
            <p:nvPr userDrawn="1"/>
          </p:nvSpPr>
          <p:spPr bwMode="auto">
            <a:xfrm>
              <a:off x="7394" y="207"/>
              <a:ext cx="80" cy="95"/>
            </a:xfrm>
            <a:custGeom>
              <a:avLst/>
              <a:gdLst>
                <a:gd name="T0" fmla="*/ 396 w 396"/>
                <a:gd name="T1" fmla="*/ 451 h 469"/>
                <a:gd name="T2" fmla="*/ 261 w 396"/>
                <a:gd name="T3" fmla="*/ 469 h 469"/>
                <a:gd name="T4" fmla="*/ 0 w 396"/>
                <a:gd name="T5" fmla="*/ 236 h 469"/>
                <a:gd name="T6" fmla="*/ 260 w 396"/>
                <a:gd name="T7" fmla="*/ 0 h 469"/>
                <a:gd name="T8" fmla="*/ 395 w 396"/>
                <a:gd name="T9" fmla="*/ 23 h 469"/>
                <a:gd name="T10" fmla="*/ 385 w 396"/>
                <a:gd name="T11" fmla="*/ 121 h 469"/>
                <a:gd name="T12" fmla="*/ 267 w 396"/>
                <a:gd name="T13" fmla="*/ 89 h 469"/>
                <a:gd name="T14" fmla="*/ 125 w 396"/>
                <a:gd name="T15" fmla="*/ 236 h 469"/>
                <a:gd name="T16" fmla="*/ 276 w 396"/>
                <a:gd name="T17" fmla="*/ 380 h 469"/>
                <a:gd name="T18" fmla="*/ 390 w 396"/>
                <a:gd name="T19" fmla="*/ 356 h 469"/>
                <a:gd name="T20" fmla="*/ 396 w 396"/>
                <a:gd name="T21" fmla="*/ 45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469">
                  <a:moveTo>
                    <a:pt x="396" y="451"/>
                  </a:moveTo>
                  <a:cubicBezTo>
                    <a:pt x="361" y="459"/>
                    <a:pt x="323" y="469"/>
                    <a:pt x="261" y="469"/>
                  </a:cubicBezTo>
                  <a:cubicBezTo>
                    <a:pt x="140" y="469"/>
                    <a:pt x="0" y="408"/>
                    <a:pt x="0" y="236"/>
                  </a:cubicBezTo>
                  <a:cubicBezTo>
                    <a:pt x="0" y="78"/>
                    <a:pt x="111" y="0"/>
                    <a:pt x="260" y="0"/>
                  </a:cubicBezTo>
                  <a:cubicBezTo>
                    <a:pt x="306" y="0"/>
                    <a:pt x="351" y="10"/>
                    <a:pt x="395" y="23"/>
                  </a:cubicBezTo>
                  <a:cubicBezTo>
                    <a:pt x="385" y="121"/>
                    <a:pt x="385" y="121"/>
                    <a:pt x="385" y="121"/>
                  </a:cubicBezTo>
                  <a:cubicBezTo>
                    <a:pt x="346" y="100"/>
                    <a:pt x="308" y="89"/>
                    <a:pt x="267" y="89"/>
                  </a:cubicBezTo>
                  <a:cubicBezTo>
                    <a:pt x="181" y="89"/>
                    <a:pt x="125" y="152"/>
                    <a:pt x="125" y="236"/>
                  </a:cubicBezTo>
                  <a:cubicBezTo>
                    <a:pt x="125" y="325"/>
                    <a:pt x="188" y="380"/>
                    <a:pt x="276" y="380"/>
                  </a:cubicBezTo>
                  <a:cubicBezTo>
                    <a:pt x="316" y="380"/>
                    <a:pt x="357" y="369"/>
                    <a:pt x="390" y="356"/>
                  </a:cubicBezTo>
                  <a:lnTo>
                    <a:pt x="396" y="4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8">
              <a:extLst>
                <a:ext uri="{FF2B5EF4-FFF2-40B4-BE49-F238E27FC236}">
                  <a16:creationId xmlns:a16="http://schemas.microsoft.com/office/drawing/2014/main" id="{434FEA34-2F55-F243-1A65-A2B8C66AA839}"/>
                </a:ext>
              </a:extLst>
            </p:cNvPr>
            <p:cNvSpPr>
              <a:spLocks/>
            </p:cNvSpPr>
            <p:nvPr userDrawn="1"/>
          </p:nvSpPr>
          <p:spPr bwMode="auto">
            <a:xfrm>
              <a:off x="7479" y="209"/>
              <a:ext cx="129" cy="91"/>
            </a:xfrm>
            <a:custGeom>
              <a:avLst/>
              <a:gdLst>
                <a:gd name="T0" fmla="*/ 0 w 129"/>
                <a:gd name="T1" fmla="*/ 0 h 91"/>
                <a:gd name="T2" fmla="*/ 25 w 129"/>
                <a:gd name="T3" fmla="*/ 0 h 91"/>
                <a:gd name="T4" fmla="*/ 37 w 129"/>
                <a:gd name="T5" fmla="*/ 70 h 91"/>
                <a:gd name="T6" fmla="*/ 37 w 129"/>
                <a:gd name="T7" fmla="*/ 70 h 91"/>
                <a:gd name="T8" fmla="*/ 50 w 129"/>
                <a:gd name="T9" fmla="*/ 0 h 91"/>
                <a:gd name="T10" fmla="*/ 80 w 129"/>
                <a:gd name="T11" fmla="*/ 0 h 91"/>
                <a:gd name="T12" fmla="*/ 93 w 129"/>
                <a:gd name="T13" fmla="*/ 70 h 91"/>
                <a:gd name="T14" fmla="*/ 94 w 129"/>
                <a:gd name="T15" fmla="*/ 70 h 91"/>
                <a:gd name="T16" fmla="*/ 105 w 129"/>
                <a:gd name="T17" fmla="*/ 0 h 91"/>
                <a:gd name="T18" fmla="*/ 129 w 129"/>
                <a:gd name="T19" fmla="*/ 0 h 91"/>
                <a:gd name="T20" fmla="*/ 109 w 129"/>
                <a:gd name="T21" fmla="*/ 91 h 91"/>
                <a:gd name="T22" fmla="*/ 77 w 129"/>
                <a:gd name="T23" fmla="*/ 91 h 91"/>
                <a:gd name="T24" fmla="*/ 65 w 129"/>
                <a:gd name="T25" fmla="*/ 21 h 91"/>
                <a:gd name="T26" fmla="*/ 64 w 129"/>
                <a:gd name="T27" fmla="*/ 21 h 91"/>
                <a:gd name="T28" fmla="*/ 52 w 129"/>
                <a:gd name="T29" fmla="*/ 91 h 91"/>
                <a:gd name="T30" fmla="*/ 21 w 129"/>
                <a:gd name="T31" fmla="*/ 91 h 91"/>
                <a:gd name="T32" fmla="*/ 0 w 129"/>
                <a:gd name="T3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91">
                  <a:moveTo>
                    <a:pt x="0" y="0"/>
                  </a:moveTo>
                  <a:lnTo>
                    <a:pt x="25" y="0"/>
                  </a:lnTo>
                  <a:lnTo>
                    <a:pt x="37" y="70"/>
                  </a:lnTo>
                  <a:lnTo>
                    <a:pt x="37" y="70"/>
                  </a:lnTo>
                  <a:lnTo>
                    <a:pt x="50" y="0"/>
                  </a:lnTo>
                  <a:lnTo>
                    <a:pt x="80" y="0"/>
                  </a:lnTo>
                  <a:lnTo>
                    <a:pt x="93" y="70"/>
                  </a:lnTo>
                  <a:lnTo>
                    <a:pt x="94" y="70"/>
                  </a:lnTo>
                  <a:lnTo>
                    <a:pt x="105" y="0"/>
                  </a:lnTo>
                  <a:lnTo>
                    <a:pt x="129" y="0"/>
                  </a:lnTo>
                  <a:lnTo>
                    <a:pt x="109" y="91"/>
                  </a:lnTo>
                  <a:lnTo>
                    <a:pt x="77" y="91"/>
                  </a:lnTo>
                  <a:lnTo>
                    <a:pt x="65" y="21"/>
                  </a:lnTo>
                  <a:lnTo>
                    <a:pt x="64" y="21"/>
                  </a:lnTo>
                  <a:lnTo>
                    <a:pt x="52" y="91"/>
                  </a:lnTo>
                  <a:lnTo>
                    <a:pt x="21" y="9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9">
              <a:extLst>
                <a:ext uri="{FF2B5EF4-FFF2-40B4-BE49-F238E27FC236}">
                  <a16:creationId xmlns:a16="http://schemas.microsoft.com/office/drawing/2014/main" id="{7639AFD2-F382-D750-797A-66AD31649085}"/>
                </a:ext>
              </a:extLst>
            </p:cNvPr>
            <p:cNvSpPr>
              <a:spLocks/>
            </p:cNvSpPr>
            <p:nvPr userDrawn="1"/>
          </p:nvSpPr>
          <p:spPr bwMode="auto">
            <a:xfrm>
              <a:off x="7318" y="328"/>
              <a:ext cx="42" cy="30"/>
            </a:xfrm>
            <a:custGeom>
              <a:avLst/>
              <a:gdLst>
                <a:gd name="T0" fmla="*/ 0 w 42"/>
                <a:gd name="T1" fmla="*/ 0 h 30"/>
                <a:gd name="T2" fmla="*/ 4 w 42"/>
                <a:gd name="T3" fmla="*/ 0 h 30"/>
                <a:gd name="T4" fmla="*/ 12 w 42"/>
                <a:gd name="T5" fmla="*/ 26 h 30"/>
                <a:gd name="T6" fmla="*/ 12 w 42"/>
                <a:gd name="T7" fmla="*/ 26 h 30"/>
                <a:gd name="T8" fmla="*/ 18 w 42"/>
                <a:gd name="T9" fmla="*/ 0 h 30"/>
                <a:gd name="T10" fmla="*/ 24 w 42"/>
                <a:gd name="T11" fmla="*/ 0 h 30"/>
                <a:gd name="T12" fmla="*/ 31 w 42"/>
                <a:gd name="T13" fmla="*/ 26 h 30"/>
                <a:gd name="T14" fmla="*/ 31 w 42"/>
                <a:gd name="T15" fmla="*/ 26 h 30"/>
                <a:gd name="T16" fmla="*/ 38 w 42"/>
                <a:gd name="T17" fmla="*/ 0 h 30"/>
                <a:gd name="T18" fmla="*/ 42 w 42"/>
                <a:gd name="T19" fmla="*/ 0 h 30"/>
                <a:gd name="T20" fmla="*/ 33 w 42"/>
                <a:gd name="T21" fmla="*/ 30 h 30"/>
                <a:gd name="T22" fmla="*/ 28 w 42"/>
                <a:gd name="T23" fmla="*/ 30 h 30"/>
                <a:gd name="T24" fmla="*/ 21 w 42"/>
                <a:gd name="T25" fmla="*/ 4 h 30"/>
                <a:gd name="T26" fmla="*/ 21 w 42"/>
                <a:gd name="T27" fmla="*/ 4 h 30"/>
                <a:gd name="T28" fmla="*/ 14 w 42"/>
                <a:gd name="T29" fmla="*/ 30 h 30"/>
                <a:gd name="T30" fmla="*/ 9 w 42"/>
                <a:gd name="T31" fmla="*/ 30 h 30"/>
                <a:gd name="T32" fmla="*/ 0 w 42"/>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0" y="0"/>
                  </a:moveTo>
                  <a:lnTo>
                    <a:pt x="4" y="0"/>
                  </a:lnTo>
                  <a:lnTo>
                    <a:pt x="12" y="26"/>
                  </a:lnTo>
                  <a:lnTo>
                    <a:pt x="12" y="26"/>
                  </a:lnTo>
                  <a:lnTo>
                    <a:pt x="18" y="0"/>
                  </a:lnTo>
                  <a:lnTo>
                    <a:pt x="24" y="0"/>
                  </a:lnTo>
                  <a:lnTo>
                    <a:pt x="31" y="26"/>
                  </a:lnTo>
                  <a:lnTo>
                    <a:pt x="31" y="26"/>
                  </a:lnTo>
                  <a:lnTo>
                    <a:pt x="38" y="0"/>
                  </a:lnTo>
                  <a:lnTo>
                    <a:pt x="42" y="0"/>
                  </a:lnTo>
                  <a:lnTo>
                    <a:pt x="33" y="30"/>
                  </a:lnTo>
                  <a:lnTo>
                    <a:pt x="28" y="30"/>
                  </a:lnTo>
                  <a:lnTo>
                    <a:pt x="21" y="4"/>
                  </a:lnTo>
                  <a:lnTo>
                    <a:pt x="21" y="4"/>
                  </a:lnTo>
                  <a:lnTo>
                    <a:pt x="14" y="30"/>
                  </a:lnTo>
                  <a:lnTo>
                    <a:pt x="9" y="3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0">
              <a:extLst>
                <a:ext uri="{FF2B5EF4-FFF2-40B4-BE49-F238E27FC236}">
                  <a16:creationId xmlns:a16="http://schemas.microsoft.com/office/drawing/2014/main" id="{3177F308-6D43-2C15-284D-B4AD450D3996}"/>
                </a:ext>
              </a:extLst>
            </p:cNvPr>
            <p:cNvSpPr>
              <a:spLocks noEditPoints="1"/>
            </p:cNvSpPr>
            <p:nvPr userDrawn="1"/>
          </p:nvSpPr>
          <p:spPr bwMode="auto">
            <a:xfrm>
              <a:off x="7361" y="336"/>
              <a:ext cx="20" cy="23"/>
            </a:xfrm>
            <a:custGeom>
              <a:avLst/>
              <a:gdLst>
                <a:gd name="T0" fmla="*/ 91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1 w 99"/>
                <a:gd name="T15" fmla="*/ 86 h 113"/>
                <a:gd name="T16" fmla="*/ 91 w 99"/>
                <a:gd name="T17" fmla="*/ 106 h 113"/>
                <a:gd name="T18" fmla="*/ 78 w 99"/>
                <a:gd name="T19" fmla="*/ 46 h 113"/>
                <a:gd name="T20" fmla="*/ 50 w 99"/>
                <a:gd name="T21" fmla="*/ 16 h 113"/>
                <a:gd name="T22" fmla="*/ 21 w 99"/>
                <a:gd name="T23" fmla="*/ 46 h 113"/>
                <a:gd name="T24" fmla="*/ 78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1" y="106"/>
                  </a:moveTo>
                  <a:cubicBezTo>
                    <a:pt x="83" y="109"/>
                    <a:pt x="74" y="113"/>
                    <a:pt x="56" y="113"/>
                  </a:cubicBezTo>
                  <a:cubicBezTo>
                    <a:pt x="18"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6" y="90"/>
                    <a:pt x="91" y="86"/>
                  </a:cubicBezTo>
                  <a:lnTo>
                    <a:pt x="91" y="106"/>
                  </a:lnTo>
                  <a:close/>
                  <a:moveTo>
                    <a:pt x="78" y="46"/>
                  </a:moveTo>
                  <a:cubicBezTo>
                    <a:pt x="78" y="29"/>
                    <a:pt x="68" y="16"/>
                    <a:pt x="50" y="16"/>
                  </a:cubicBezTo>
                  <a:cubicBezTo>
                    <a:pt x="31" y="16"/>
                    <a:pt x="23" y="32"/>
                    <a:pt x="21" y="46"/>
                  </a:cubicBezTo>
                  <a:lnTo>
                    <a:pt x="78"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a:extLst>
                <a:ext uri="{FF2B5EF4-FFF2-40B4-BE49-F238E27FC236}">
                  <a16:creationId xmlns:a16="http://schemas.microsoft.com/office/drawing/2014/main" id="{6AB739DB-149E-4E5A-4988-7A9412D430D1}"/>
                </a:ext>
              </a:extLst>
            </p:cNvPr>
            <p:cNvSpPr>
              <a:spLocks noEditPoints="1"/>
            </p:cNvSpPr>
            <p:nvPr userDrawn="1"/>
          </p:nvSpPr>
          <p:spPr bwMode="auto">
            <a:xfrm>
              <a:off x="7387" y="327"/>
              <a:ext cx="4" cy="31"/>
            </a:xfrm>
            <a:custGeom>
              <a:avLst/>
              <a:gdLst>
                <a:gd name="T0" fmla="*/ 4 w 4"/>
                <a:gd name="T1" fmla="*/ 5 h 31"/>
                <a:gd name="T2" fmla="*/ 0 w 4"/>
                <a:gd name="T3" fmla="*/ 5 h 31"/>
                <a:gd name="T4" fmla="*/ 0 w 4"/>
                <a:gd name="T5" fmla="*/ 0 h 31"/>
                <a:gd name="T6" fmla="*/ 4 w 4"/>
                <a:gd name="T7" fmla="*/ 0 h 31"/>
                <a:gd name="T8" fmla="*/ 4 w 4"/>
                <a:gd name="T9" fmla="*/ 5 h 31"/>
                <a:gd name="T10" fmla="*/ 0 w 4"/>
                <a:gd name="T11" fmla="*/ 9 h 31"/>
                <a:gd name="T12" fmla="*/ 4 w 4"/>
                <a:gd name="T13" fmla="*/ 9 h 31"/>
                <a:gd name="T14" fmla="*/ 4 w 4"/>
                <a:gd name="T15" fmla="*/ 31 h 31"/>
                <a:gd name="T16" fmla="*/ 0 w 4"/>
                <a:gd name="T17" fmla="*/ 31 h 31"/>
                <a:gd name="T18" fmla="*/ 0 w 4"/>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1">
                  <a:moveTo>
                    <a:pt x="4" y="5"/>
                  </a:moveTo>
                  <a:lnTo>
                    <a:pt x="0" y="5"/>
                  </a:lnTo>
                  <a:lnTo>
                    <a:pt x="0" y="0"/>
                  </a:lnTo>
                  <a:lnTo>
                    <a:pt x="4" y="0"/>
                  </a:lnTo>
                  <a:lnTo>
                    <a:pt x="4" y="5"/>
                  </a:lnTo>
                  <a:close/>
                  <a:moveTo>
                    <a:pt x="0" y="9"/>
                  </a:moveTo>
                  <a:lnTo>
                    <a:pt x="4" y="9"/>
                  </a:lnTo>
                  <a:lnTo>
                    <a:pt x="4" y="31"/>
                  </a:lnTo>
                  <a:lnTo>
                    <a:pt x="0" y="31"/>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a:extLst>
                <a:ext uri="{FF2B5EF4-FFF2-40B4-BE49-F238E27FC236}">
                  <a16:creationId xmlns:a16="http://schemas.microsoft.com/office/drawing/2014/main" id="{1FA3E8FF-8944-B891-1A2E-58BBF28FA9A7}"/>
                </a:ext>
              </a:extLst>
            </p:cNvPr>
            <p:cNvSpPr>
              <a:spLocks/>
            </p:cNvSpPr>
            <p:nvPr userDrawn="1"/>
          </p:nvSpPr>
          <p:spPr bwMode="auto">
            <a:xfrm>
              <a:off x="7395" y="330"/>
              <a:ext cx="15" cy="29"/>
            </a:xfrm>
            <a:custGeom>
              <a:avLst/>
              <a:gdLst>
                <a:gd name="T0" fmla="*/ 74 w 76"/>
                <a:gd name="T1" fmla="*/ 48 h 143"/>
                <a:gd name="T2" fmla="*/ 45 w 76"/>
                <a:gd name="T3" fmla="*/ 48 h 143"/>
                <a:gd name="T4" fmla="*/ 45 w 76"/>
                <a:gd name="T5" fmla="*/ 108 h 143"/>
                <a:gd name="T6" fmla="*/ 62 w 76"/>
                <a:gd name="T7" fmla="*/ 127 h 143"/>
                <a:gd name="T8" fmla="*/ 76 w 76"/>
                <a:gd name="T9" fmla="*/ 123 h 143"/>
                <a:gd name="T10" fmla="*/ 76 w 76"/>
                <a:gd name="T11" fmla="*/ 140 h 143"/>
                <a:gd name="T12" fmla="*/ 58 w 76"/>
                <a:gd name="T13" fmla="*/ 143 h 143"/>
                <a:gd name="T14" fmla="*/ 25 w 76"/>
                <a:gd name="T15" fmla="*/ 112 h 143"/>
                <a:gd name="T16" fmla="*/ 25 w 76"/>
                <a:gd name="T17" fmla="*/ 48 h 143"/>
                <a:gd name="T18" fmla="*/ 0 w 76"/>
                <a:gd name="T19" fmla="*/ 48 h 143"/>
                <a:gd name="T20" fmla="*/ 0 w 76"/>
                <a:gd name="T21" fmla="*/ 32 h 143"/>
                <a:gd name="T22" fmla="*/ 25 w 76"/>
                <a:gd name="T23" fmla="*/ 32 h 143"/>
                <a:gd name="T24" fmla="*/ 25 w 76"/>
                <a:gd name="T25" fmla="*/ 7 h 143"/>
                <a:gd name="T26" fmla="*/ 45 w 76"/>
                <a:gd name="T27" fmla="*/ 0 h 143"/>
                <a:gd name="T28" fmla="*/ 45 w 76"/>
                <a:gd name="T29" fmla="*/ 32 h 143"/>
                <a:gd name="T30" fmla="*/ 74 w 76"/>
                <a:gd name="T31" fmla="*/ 32 h 143"/>
                <a:gd name="T32" fmla="*/ 74 w 76"/>
                <a:gd name="T3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3">
                  <a:moveTo>
                    <a:pt x="74" y="48"/>
                  </a:moveTo>
                  <a:cubicBezTo>
                    <a:pt x="45" y="48"/>
                    <a:pt x="45" y="48"/>
                    <a:pt x="45" y="48"/>
                  </a:cubicBezTo>
                  <a:cubicBezTo>
                    <a:pt x="45" y="108"/>
                    <a:pt x="45" y="108"/>
                    <a:pt x="45" y="108"/>
                  </a:cubicBezTo>
                  <a:cubicBezTo>
                    <a:pt x="45" y="120"/>
                    <a:pt x="53" y="127"/>
                    <a:pt x="62" y="127"/>
                  </a:cubicBezTo>
                  <a:cubicBezTo>
                    <a:pt x="68" y="127"/>
                    <a:pt x="73" y="125"/>
                    <a:pt x="76" y="123"/>
                  </a:cubicBezTo>
                  <a:cubicBezTo>
                    <a:pt x="76" y="140"/>
                    <a:pt x="76" y="140"/>
                    <a:pt x="76" y="140"/>
                  </a:cubicBezTo>
                  <a:cubicBezTo>
                    <a:pt x="71" y="142"/>
                    <a:pt x="65" y="143"/>
                    <a:pt x="58" y="143"/>
                  </a:cubicBezTo>
                  <a:cubicBezTo>
                    <a:pt x="38" y="143"/>
                    <a:pt x="25" y="134"/>
                    <a:pt x="25" y="112"/>
                  </a:cubicBezTo>
                  <a:cubicBezTo>
                    <a:pt x="25" y="48"/>
                    <a:pt x="25" y="48"/>
                    <a:pt x="25" y="48"/>
                  </a:cubicBezTo>
                  <a:cubicBezTo>
                    <a:pt x="0" y="48"/>
                    <a:pt x="0" y="48"/>
                    <a:pt x="0" y="48"/>
                  </a:cubicBezTo>
                  <a:cubicBezTo>
                    <a:pt x="0" y="32"/>
                    <a:pt x="0" y="32"/>
                    <a:pt x="0" y="32"/>
                  </a:cubicBezTo>
                  <a:cubicBezTo>
                    <a:pt x="25" y="32"/>
                    <a:pt x="25" y="32"/>
                    <a:pt x="25" y="32"/>
                  </a:cubicBezTo>
                  <a:cubicBezTo>
                    <a:pt x="25" y="7"/>
                    <a:pt x="25" y="7"/>
                    <a:pt x="25" y="7"/>
                  </a:cubicBezTo>
                  <a:cubicBezTo>
                    <a:pt x="45" y="0"/>
                    <a:pt x="45" y="0"/>
                    <a:pt x="45" y="0"/>
                  </a:cubicBezTo>
                  <a:cubicBezTo>
                    <a:pt x="45" y="32"/>
                    <a:pt x="45" y="32"/>
                    <a:pt x="45" y="32"/>
                  </a:cubicBezTo>
                  <a:cubicBezTo>
                    <a:pt x="74" y="32"/>
                    <a:pt x="74" y="32"/>
                    <a:pt x="74" y="32"/>
                  </a:cubicBezTo>
                  <a:lnTo>
                    <a:pt x="74"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13">
              <a:extLst>
                <a:ext uri="{FF2B5EF4-FFF2-40B4-BE49-F238E27FC236}">
                  <a16:creationId xmlns:a16="http://schemas.microsoft.com/office/drawing/2014/main" id="{3B6E8626-BF4D-3912-D8D9-30A61D779E64}"/>
                </a:ext>
              </a:extLst>
            </p:cNvPr>
            <p:cNvSpPr>
              <a:spLocks noEditPoints="1"/>
            </p:cNvSpPr>
            <p:nvPr userDrawn="1"/>
          </p:nvSpPr>
          <p:spPr bwMode="auto">
            <a:xfrm>
              <a:off x="7414" y="336"/>
              <a:ext cx="20" cy="23"/>
            </a:xfrm>
            <a:custGeom>
              <a:avLst/>
              <a:gdLst>
                <a:gd name="T0" fmla="*/ 90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0 w 99"/>
                <a:gd name="T15" fmla="*/ 86 h 113"/>
                <a:gd name="T16" fmla="*/ 90 w 99"/>
                <a:gd name="T17" fmla="*/ 106 h 113"/>
                <a:gd name="T18" fmla="*/ 77 w 99"/>
                <a:gd name="T19" fmla="*/ 46 h 113"/>
                <a:gd name="T20" fmla="*/ 50 w 99"/>
                <a:gd name="T21" fmla="*/ 16 h 113"/>
                <a:gd name="T22" fmla="*/ 21 w 99"/>
                <a:gd name="T23" fmla="*/ 46 h 113"/>
                <a:gd name="T24" fmla="*/ 77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0" y="106"/>
                  </a:moveTo>
                  <a:cubicBezTo>
                    <a:pt x="83" y="109"/>
                    <a:pt x="74" y="113"/>
                    <a:pt x="56" y="113"/>
                  </a:cubicBezTo>
                  <a:cubicBezTo>
                    <a:pt x="17"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5" y="90"/>
                    <a:pt x="90" y="86"/>
                  </a:cubicBezTo>
                  <a:lnTo>
                    <a:pt x="90" y="106"/>
                  </a:lnTo>
                  <a:close/>
                  <a:moveTo>
                    <a:pt x="77" y="46"/>
                  </a:moveTo>
                  <a:cubicBezTo>
                    <a:pt x="77" y="29"/>
                    <a:pt x="68" y="16"/>
                    <a:pt x="50" y="16"/>
                  </a:cubicBezTo>
                  <a:cubicBezTo>
                    <a:pt x="31" y="16"/>
                    <a:pt x="23" y="32"/>
                    <a:pt x="21" y="46"/>
                  </a:cubicBezTo>
                  <a:lnTo>
                    <a:pt x="77"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14">
              <a:extLst>
                <a:ext uri="{FF2B5EF4-FFF2-40B4-BE49-F238E27FC236}">
                  <a16:creationId xmlns:a16="http://schemas.microsoft.com/office/drawing/2014/main" id="{D58F525B-17DD-4B8D-AFDA-B240B66ED962}"/>
                </a:ext>
              </a:extLst>
            </p:cNvPr>
            <p:cNvSpPr>
              <a:spLocks/>
            </p:cNvSpPr>
            <p:nvPr userDrawn="1"/>
          </p:nvSpPr>
          <p:spPr bwMode="auto">
            <a:xfrm>
              <a:off x="7439" y="336"/>
              <a:ext cx="12" cy="22"/>
            </a:xfrm>
            <a:custGeom>
              <a:avLst/>
              <a:gdLst>
                <a:gd name="T0" fmla="*/ 0 w 61"/>
                <a:gd name="T1" fmla="*/ 2 h 111"/>
                <a:gd name="T2" fmla="*/ 19 w 61"/>
                <a:gd name="T3" fmla="*/ 2 h 111"/>
                <a:gd name="T4" fmla="*/ 19 w 61"/>
                <a:gd name="T5" fmla="*/ 19 h 111"/>
                <a:gd name="T6" fmla="*/ 20 w 61"/>
                <a:gd name="T7" fmla="*/ 19 h 111"/>
                <a:gd name="T8" fmla="*/ 48 w 61"/>
                <a:gd name="T9" fmla="*/ 0 h 111"/>
                <a:gd name="T10" fmla="*/ 61 w 61"/>
                <a:gd name="T11" fmla="*/ 1 h 111"/>
                <a:gd name="T12" fmla="*/ 61 w 61"/>
                <a:gd name="T13" fmla="*/ 19 h 111"/>
                <a:gd name="T14" fmla="*/ 50 w 61"/>
                <a:gd name="T15" fmla="*/ 17 h 111"/>
                <a:gd name="T16" fmla="*/ 21 w 61"/>
                <a:gd name="T17" fmla="*/ 61 h 111"/>
                <a:gd name="T18" fmla="*/ 21 w 61"/>
                <a:gd name="T19" fmla="*/ 111 h 111"/>
                <a:gd name="T20" fmla="*/ 0 w 61"/>
                <a:gd name="T21" fmla="*/ 111 h 111"/>
                <a:gd name="T22" fmla="*/ 0 w 61"/>
                <a:gd name="T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11">
                  <a:moveTo>
                    <a:pt x="0" y="2"/>
                  </a:moveTo>
                  <a:cubicBezTo>
                    <a:pt x="19" y="2"/>
                    <a:pt x="19" y="2"/>
                    <a:pt x="19" y="2"/>
                  </a:cubicBezTo>
                  <a:cubicBezTo>
                    <a:pt x="19" y="19"/>
                    <a:pt x="19" y="19"/>
                    <a:pt x="19" y="19"/>
                  </a:cubicBezTo>
                  <a:cubicBezTo>
                    <a:pt x="20" y="19"/>
                    <a:pt x="20" y="19"/>
                    <a:pt x="20" y="19"/>
                  </a:cubicBezTo>
                  <a:cubicBezTo>
                    <a:pt x="25" y="8"/>
                    <a:pt x="37" y="0"/>
                    <a:pt x="48" y="0"/>
                  </a:cubicBezTo>
                  <a:cubicBezTo>
                    <a:pt x="54" y="0"/>
                    <a:pt x="57" y="0"/>
                    <a:pt x="61" y="1"/>
                  </a:cubicBezTo>
                  <a:cubicBezTo>
                    <a:pt x="61" y="19"/>
                    <a:pt x="61" y="19"/>
                    <a:pt x="61" y="19"/>
                  </a:cubicBezTo>
                  <a:cubicBezTo>
                    <a:pt x="58" y="17"/>
                    <a:pt x="54" y="17"/>
                    <a:pt x="50" y="17"/>
                  </a:cubicBezTo>
                  <a:cubicBezTo>
                    <a:pt x="32" y="17"/>
                    <a:pt x="21" y="34"/>
                    <a:pt x="21" y="61"/>
                  </a:cubicBezTo>
                  <a:cubicBezTo>
                    <a:pt x="21" y="111"/>
                    <a:pt x="21" y="111"/>
                    <a:pt x="21" y="111"/>
                  </a:cubicBezTo>
                  <a:cubicBezTo>
                    <a:pt x="0" y="111"/>
                    <a:pt x="0" y="111"/>
                    <a:pt x="0" y="111"/>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15">
              <a:extLst>
                <a:ext uri="{FF2B5EF4-FFF2-40B4-BE49-F238E27FC236}">
                  <a16:creationId xmlns:a16="http://schemas.microsoft.com/office/drawing/2014/main" id="{FA30C4C1-4E8E-F34C-F6BC-A64B9C6D5DDD}"/>
                </a:ext>
              </a:extLst>
            </p:cNvPr>
            <p:cNvSpPr>
              <a:spLocks noEditPoints="1"/>
            </p:cNvSpPr>
            <p:nvPr userDrawn="1"/>
          </p:nvSpPr>
          <p:spPr bwMode="auto">
            <a:xfrm>
              <a:off x="7456" y="326"/>
              <a:ext cx="20" cy="33"/>
            </a:xfrm>
            <a:custGeom>
              <a:avLst/>
              <a:gdLst>
                <a:gd name="T0" fmla="*/ 0 w 104"/>
                <a:gd name="T1" fmla="*/ 0 h 162"/>
                <a:gd name="T2" fmla="*/ 20 w 104"/>
                <a:gd name="T3" fmla="*/ 0 h 162"/>
                <a:gd name="T4" fmla="*/ 20 w 104"/>
                <a:gd name="T5" fmla="*/ 66 h 162"/>
                <a:gd name="T6" fmla="*/ 21 w 104"/>
                <a:gd name="T7" fmla="*/ 66 h 162"/>
                <a:gd name="T8" fmla="*/ 57 w 104"/>
                <a:gd name="T9" fmla="*/ 49 h 162"/>
                <a:gd name="T10" fmla="*/ 104 w 104"/>
                <a:gd name="T11" fmla="*/ 104 h 162"/>
                <a:gd name="T12" fmla="*/ 57 w 104"/>
                <a:gd name="T13" fmla="*/ 162 h 162"/>
                <a:gd name="T14" fmla="*/ 20 w 104"/>
                <a:gd name="T15" fmla="*/ 144 h 162"/>
                <a:gd name="T16" fmla="*/ 20 w 104"/>
                <a:gd name="T17" fmla="*/ 144 h 162"/>
                <a:gd name="T18" fmla="*/ 20 w 104"/>
                <a:gd name="T19" fmla="*/ 160 h 162"/>
                <a:gd name="T20" fmla="*/ 0 w 104"/>
                <a:gd name="T21" fmla="*/ 160 h 162"/>
                <a:gd name="T22" fmla="*/ 0 w 104"/>
                <a:gd name="T23" fmla="*/ 0 h 162"/>
                <a:gd name="T24" fmla="*/ 53 w 104"/>
                <a:gd name="T25" fmla="*/ 65 h 162"/>
                <a:gd name="T26" fmla="*/ 20 w 104"/>
                <a:gd name="T27" fmla="*/ 106 h 162"/>
                <a:gd name="T28" fmla="*/ 52 w 104"/>
                <a:gd name="T29" fmla="*/ 146 h 162"/>
                <a:gd name="T30" fmla="*/ 83 w 104"/>
                <a:gd name="T31" fmla="*/ 105 h 162"/>
                <a:gd name="T32" fmla="*/ 53 w 104"/>
                <a:gd name="T33" fmla="*/ 6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2">
                  <a:moveTo>
                    <a:pt x="0" y="0"/>
                  </a:moveTo>
                  <a:cubicBezTo>
                    <a:pt x="20" y="0"/>
                    <a:pt x="20" y="0"/>
                    <a:pt x="20" y="0"/>
                  </a:cubicBezTo>
                  <a:cubicBezTo>
                    <a:pt x="20" y="66"/>
                    <a:pt x="20" y="66"/>
                    <a:pt x="20" y="66"/>
                  </a:cubicBezTo>
                  <a:cubicBezTo>
                    <a:pt x="21" y="66"/>
                    <a:pt x="21" y="66"/>
                    <a:pt x="21" y="66"/>
                  </a:cubicBezTo>
                  <a:cubicBezTo>
                    <a:pt x="27" y="56"/>
                    <a:pt x="38" y="49"/>
                    <a:pt x="57" y="49"/>
                  </a:cubicBezTo>
                  <a:cubicBezTo>
                    <a:pt x="88" y="49"/>
                    <a:pt x="104" y="74"/>
                    <a:pt x="104" y="104"/>
                  </a:cubicBezTo>
                  <a:cubicBezTo>
                    <a:pt x="104" y="133"/>
                    <a:pt x="90" y="162"/>
                    <a:pt x="57" y="162"/>
                  </a:cubicBezTo>
                  <a:cubicBezTo>
                    <a:pt x="38" y="162"/>
                    <a:pt x="25" y="153"/>
                    <a:pt x="20" y="144"/>
                  </a:cubicBezTo>
                  <a:cubicBezTo>
                    <a:pt x="20" y="144"/>
                    <a:pt x="20" y="144"/>
                    <a:pt x="20" y="144"/>
                  </a:cubicBezTo>
                  <a:cubicBezTo>
                    <a:pt x="20" y="160"/>
                    <a:pt x="20" y="160"/>
                    <a:pt x="20" y="160"/>
                  </a:cubicBezTo>
                  <a:cubicBezTo>
                    <a:pt x="0" y="160"/>
                    <a:pt x="0" y="160"/>
                    <a:pt x="0" y="160"/>
                  </a:cubicBezTo>
                  <a:lnTo>
                    <a:pt x="0" y="0"/>
                  </a:lnTo>
                  <a:close/>
                  <a:moveTo>
                    <a:pt x="53" y="65"/>
                  </a:moveTo>
                  <a:cubicBezTo>
                    <a:pt x="31" y="65"/>
                    <a:pt x="20" y="85"/>
                    <a:pt x="20" y="106"/>
                  </a:cubicBezTo>
                  <a:cubicBezTo>
                    <a:pt x="20" y="124"/>
                    <a:pt x="30" y="146"/>
                    <a:pt x="52" y="146"/>
                  </a:cubicBezTo>
                  <a:cubicBezTo>
                    <a:pt x="74" y="146"/>
                    <a:pt x="83" y="122"/>
                    <a:pt x="83" y="105"/>
                  </a:cubicBezTo>
                  <a:cubicBezTo>
                    <a:pt x="83" y="85"/>
                    <a:pt x="74" y="65"/>
                    <a:pt x="53"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6">
              <a:extLst>
                <a:ext uri="{FF2B5EF4-FFF2-40B4-BE49-F238E27FC236}">
                  <a16:creationId xmlns:a16="http://schemas.microsoft.com/office/drawing/2014/main" id="{240080F4-5711-BB05-818E-818548479B74}"/>
                </a:ext>
              </a:extLst>
            </p:cNvPr>
            <p:cNvSpPr>
              <a:spLocks noEditPoints="1"/>
            </p:cNvSpPr>
            <p:nvPr userDrawn="1"/>
          </p:nvSpPr>
          <p:spPr bwMode="auto">
            <a:xfrm>
              <a:off x="7482" y="327"/>
              <a:ext cx="5" cy="31"/>
            </a:xfrm>
            <a:custGeom>
              <a:avLst/>
              <a:gdLst>
                <a:gd name="T0" fmla="*/ 5 w 5"/>
                <a:gd name="T1" fmla="*/ 5 h 31"/>
                <a:gd name="T2" fmla="*/ 0 w 5"/>
                <a:gd name="T3" fmla="*/ 5 h 31"/>
                <a:gd name="T4" fmla="*/ 0 w 5"/>
                <a:gd name="T5" fmla="*/ 0 h 31"/>
                <a:gd name="T6" fmla="*/ 5 w 5"/>
                <a:gd name="T7" fmla="*/ 0 h 31"/>
                <a:gd name="T8" fmla="*/ 5 w 5"/>
                <a:gd name="T9" fmla="*/ 5 h 31"/>
                <a:gd name="T10" fmla="*/ 0 w 5"/>
                <a:gd name="T11" fmla="*/ 9 h 31"/>
                <a:gd name="T12" fmla="*/ 4 w 5"/>
                <a:gd name="T13" fmla="*/ 9 h 31"/>
                <a:gd name="T14" fmla="*/ 4 w 5"/>
                <a:gd name="T15" fmla="*/ 31 h 31"/>
                <a:gd name="T16" fmla="*/ 0 w 5"/>
                <a:gd name="T17" fmla="*/ 31 h 31"/>
                <a:gd name="T18" fmla="*/ 0 w 5"/>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1">
                  <a:moveTo>
                    <a:pt x="5" y="5"/>
                  </a:moveTo>
                  <a:lnTo>
                    <a:pt x="0" y="5"/>
                  </a:lnTo>
                  <a:lnTo>
                    <a:pt x="0" y="0"/>
                  </a:lnTo>
                  <a:lnTo>
                    <a:pt x="5" y="0"/>
                  </a:lnTo>
                  <a:lnTo>
                    <a:pt x="5" y="5"/>
                  </a:lnTo>
                  <a:close/>
                  <a:moveTo>
                    <a:pt x="0" y="9"/>
                  </a:moveTo>
                  <a:lnTo>
                    <a:pt x="4" y="9"/>
                  </a:lnTo>
                  <a:lnTo>
                    <a:pt x="4" y="31"/>
                  </a:lnTo>
                  <a:lnTo>
                    <a:pt x="0" y="31"/>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Rectangle 17">
              <a:extLst>
                <a:ext uri="{FF2B5EF4-FFF2-40B4-BE49-F238E27FC236}">
                  <a16:creationId xmlns:a16="http://schemas.microsoft.com/office/drawing/2014/main" id="{F0713E5B-D796-F6C2-F16F-E1E139B65E35}"/>
                </a:ext>
              </a:extLst>
            </p:cNvPr>
            <p:cNvSpPr>
              <a:spLocks noChangeArrowheads="1"/>
            </p:cNvSpPr>
            <p:nvPr userDrawn="1"/>
          </p:nvSpPr>
          <p:spPr bwMode="auto">
            <a:xfrm>
              <a:off x="7494" y="326"/>
              <a:ext cx="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18">
              <a:extLst>
                <a:ext uri="{FF2B5EF4-FFF2-40B4-BE49-F238E27FC236}">
                  <a16:creationId xmlns:a16="http://schemas.microsoft.com/office/drawing/2014/main" id="{D7547FAD-5BEA-4231-A4F4-8F17C05DC92E}"/>
                </a:ext>
              </a:extLst>
            </p:cNvPr>
            <p:cNvSpPr>
              <a:spLocks noEditPoints="1"/>
            </p:cNvSpPr>
            <p:nvPr userDrawn="1"/>
          </p:nvSpPr>
          <p:spPr bwMode="auto">
            <a:xfrm>
              <a:off x="7504" y="326"/>
              <a:ext cx="21" cy="33"/>
            </a:xfrm>
            <a:custGeom>
              <a:avLst/>
              <a:gdLst>
                <a:gd name="T0" fmla="*/ 84 w 103"/>
                <a:gd name="T1" fmla="*/ 144 h 162"/>
                <a:gd name="T2" fmla="*/ 84 w 103"/>
                <a:gd name="T3" fmla="*/ 144 h 162"/>
                <a:gd name="T4" fmla="*/ 47 w 103"/>
                <a:gd name="T5" fmla="*/ 162 h 162"/>
                <a:gd name="T6" fmla="*/ 0 w 103"/>
                <a:gd name="T7" fmla="*/ 104 h 162"/>
                <a:gd name="T8" fmla="*/ 47 w 103"/>
                <a:gd name="T9" fmla="*/ 49 h 162"/>
                <a:gd name="T10" fmla="*/ 83 w 103"/>
                <a:gd name="T11" fmla="*/ 66 h 162"/>
                <a:gd name="T12" fmla="*/ 83 w 103"/>
                <a:gd name="T13" fmla="*/ 66 h 162"/>
                <a:gd name="T14" fmla="*/ 83 w 103"/>
                <a:gd name="T15" fmla="*/ 0 h 162"/>
                <a:gd name="T16" fmla="*/ 103 w 103"/>
                <a:gd name="T17" fmla="*/ 0 h 162"/>
                <a:gd name="T18" fmla="*/ 103 w 103"/>
                <a:gd name="T19" fmla="*/ 160 h 162"/>
                <a:gd name="T20" fmla="*/ 84 w 103"/>
                <a:gd name="T21" fmla="*/ 160 h 162"/>
                <a:gd name="T22" fmla="*/ 84 w 103"/>
                <a:gd name="T23" fmla="*/ 144 h 162"/>
                <a:gd name="T24" fmla="*/ 51 w 103"/>
                <a:gd name="T25" fmla="*/ 146 h 162"/>
                <a:gd name="T26" fmla="*/ 83 w 103"/>
                <a:gd name="T27" fmla="*/ 106 h 162"/>
                <a:gd name="T28" fmla="*/ 51 w 103"/>
                <a:gd name="T29" fmla="*/ 65 h 162"/>
                <a:gd name="T30" fmla="*/ 21 w 103"/>
                <a:gd name="T31" fmla="*/ 105 h 162"/>
                <a:gd name="T32" fmla="*/ 51 w 103"/>
                <a:gd name="T33"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62">
                  <a:moveTo>
                    <a:pt x="84" y="144"/>
                  </a:moveTo>
                  <a:cubicBezTo>
                    <a:pt x="84" y="144"/>
                    <a:pt x="84" y="144"/>
                    <a:pt x="84" y="144"/>
                  </a:cubicBezTo>
                  <a:cubicBezTo>
                    <a:pt x="78" y="153"/>
                    <a:pt x="66" y="162"/>
                    <a:pt x="47" y="162"/>
                  </a:cubicBezTo>
                  <a:cubicBezTo>
                    <a:pt x="14" y="162"/>
                    <a:pt x="0" y="133"/>
                    <a:pt x="0" y="104"/>
                  </a:cubicBezTo>
                  <a:cubicBezTo>
                    <a:pt x="0" y="74"/>
                    <a:pt x="15" y="49"/>
                    <a:pt x="47" y="49"/>
                  </a:cubicBezTo>
                  <a:cubicBezTo>
                    <a:pt x="66" y="49"/>
                    <a:pt x="77" y="56"/>
                    <a:pt x="83" y="66"/>
                  </a:cubicBezTo>
                  <a:cubicBezTo>
                    <a:pt x="83" y="66"/>
                    <a:pt x="83" y="66"/>
                    <a:pt x="83" y="66"/>
                  </a:cubicBezTo>
                  <a:cubicBezTo>
                    <a:pt x="83" y="0"/>
                    <a:pt x="83" y="0"/>
                    <a:pt x="83" y="0"/>
                  </a:cubicBezTo>
                  <a:cubicBezTo>
                    <a:pt x="103" y="0"/>
                    <a:pt x="103" y="0"/>
                    <a:pt x="103" y="0"/>
                  </a:cubicBezTo>
                  <a:cubicBezTo>
                    <a:pt x="103" y="160"/>
                    <a:pt x="103" y="160"/>
                    <a:pt x="103" y="160"/>
                  </a:cubicBezTo>
                  <a:cubicBezTo>
                    <a:pt x="84" y="160"/>
                    <a:pt x="84" y="160"/>
                    <a:pt x="84" y="160"/>
                  </a:cubicBezTo>
                  <a:lnTo>
                    <a:pt x="84" y="144"/>
                  </a:lnTo>
                  <a:close/>
                  <a:moveTo>
                    <a:pt x="51" y="146"/>
                  </a:moveTo>
                  <a:cubicBezTo>
                    <a:pt x="74" y="146"/>
                    <a:pt x="83" y="124"/>
                    <a:pt x="83" y="106"/>
                  </a:cubicBezTo>
                  <a:cubicBezTo>
                    <a:pt x="83" y="85"/>
                    <a:pt x="73" y="65"/>
                    <a:pt x="51" y="65"/>
                  </a:cubicBezTo>
                  <a:cubicBezTo>
                    <a:pt x="29" y="65"/>
                    <a:pt x="21" y="85"/>
                    <a:pt x="21" y="105"/>
                  </a:cubicBezTo>
                  <a:cubicBezTo>
                    <a:pt x="21" y="122"/>
                    <a:pt x="30" y="146"/>
                    <a:pt x="51"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Freeform 19">
              <a:extLst>
                <a:ext uri="{FF2B5EF4-FFF2-40B4-BE49-F238E27FC236}">
                  <a16:creationId xmlns:a16="http://schemas.microsoft.com/office/drawing/2014/main" id="{3CF43C54-3E14-1FA9-90C5-EF180F91D034}"/>
                </a:ext>
              </a:extLst>
            </p:cNvPr>
            <p:cNvSpPr>
              <a:spLocks/>
            </p:cNvSpPr>
            <p:nvPr userDrawn="1"/>
          </p:nvSpPr>
          <p:spPr bwMode="auto">
            <a:xfrm>
              <a:off x="7532" y="336"/>
              <a:ext cx="19" cy="23"/>
            </a:xfrm>
            <a:custGeom>
              <a:avLst/>
              <a:gdLst>
                <a:gd name="T0" fmla="*/ 97 w 97"/>
                <a:gd name="T1" fmla="*/ 109 h 111"/>
                <a:gd name="T2" fmla="*/ 77 w 97"/>
                <a:gd name="T3" fmla="*/ 109 h 111"/>
                <a:gd name="T4" fmla="*/ 77 w 97"/>
                <a:gd name="T5" fmla="*/ 92 h 111"/>
                <a:gd name="T6" fmla="*/ 77 w 97"/>
                <a:gd name="T7" fmla="*/ 92 h 111"/>
                <a:gd name="T8" fmla="*/ 41 w 97"/>
                <a:gd name="T9" fmla="*/ 111 h 111"/>
                <a:gd name="T10" fmla="*/ 0 w 97"/>
                <a:gd name="T11" fmla="*/ 65 h 111"/>
                <a:gd name="T12" fmla="*/ 0 w 97"/>
                <a:gd name="T13" fmla="*/ 0 h 111"/>
                <a:gd name="T14" fmla="*/ 21 w 97"/>
                <a:gd name="T15" fmla="*/ 0 h 111"/>
                <a:gd name="T16" fmla="*/ 21 w 97"/>
                <a:gd name="T17" fmla="*/ 56 h 111"/>
                <a:gd name="T18" fmla="*/ 44 w 97"/>
                <a:gd name="T19" fmla="*/ 95 h 111"/>
                <a:gd name="T20" fmla="*/ 77 w 97"/>
                <a:gd name="T21" fmla="*/ 50 h 111"/>
                <a:gd name="T22" fmla="*/ 77 w 97"/>
                <a:gd name="T23" fmla="*/ 0 h 111"/>
                <a:gd name="T24" fmla="*/ 97 w 97"/>
                <a:gd name="T25" fmla="*/ 0 h 111"/>
                <a:gd name="T26" fmla="*/ 97 w 97"/>
                <a:gd name="T27" fmla="*/ 10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11">
                  <a:moveTo>
                    <a:pt x="97" y="109"/>
                  </a:moveTo>
                  <a:cubicBezTo>
                    <a:pt x="77" y="109"/>
                    <a:pt x="77" y="109"/>
                    <a:pt x="77" y="109"/>
                  </a:cubicBezTo>
                  <a:cubicBezTo>
                    <a:pt x="77" y="92"/>
                    <a:pt x="77" y="92"/>
                    <a:pt x="77" y="92"/>
                  </a:cubicBezTo>
                  <a:cubicBezTo>
                    <a:pt x="77" y="92"/>
                    <a:pt x="77" y="92"/>
                    <a:pt x="77" y="92"/>
                  </a:cubicBezTo>
                  <a:cubicBezTo>
                    <a:pt x="71" y="104"/>
                    <a:pt x="56" y="111"/>
                    <a:pt x="41" y="111"/>
                  </a:cubicBezTo>
                  <a:cubicBezTo>
                    <a:pt x="13" y="111"/>
                    <a:pt x="0" y="94"/>
                    <a:pt x="0" y="65"/>
                  </a:cubicBezTo>
                  <a:cubicBezTo>
                    <a:pt x="0" y="0"/>
                    <a:pt x="0" y="0"/>
                    <a:pt x="0" y="0"/>
                  </a:cubicBezTo>
                  <a:cubicBezTo>
                    <a:pt x="21" y="0"/>
                    <a:pt x="21" y="0"/>
                    <a:pt x="21" y="0"/>
                  </a:cubicBezTo>
                  <a:cubicBezTo>
                    <a:pt x="21" y="56"/>
                    <a:pt x="21" y="56"/>
                    <a:pt x="21" y="56"/>
                  </a:cubicBezTo>
                  <a:cubicBezTo>
                    <a:pt x="21" y="82"/>
                    <a:pt x="26" y="94"/>
                    <a:pt x="44" y="95"/>
                  </a:cubicBezTo>
                  <a:cubicBezTo>
                    <a:pt x="66" y="95"/>
                    <a:pt x="77" y="77"/>
                    <a:pt x="77" y="50"/>
                  </a:cubicBezTo>
                  <a:cubicBezTo>
                    <a:pt x="77" y="0"/>
                    <a:pt x="77" y="0"/>
                    <a:pt x="77" y="0"/>
                  </a:cubicBezTo>
                  <a:cubicBezTo>
                    <a:pt x="97" y="0"/>
                    <a:pt x="97" y="0"/>
                    <a:pt x="97" y="0"/>
                  </a:cubicBezTo>
                  <a:lnTo>
                    <a:pt x="97"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Freeform 20">
              <a:extLst>
                <a:ext uri="{FF2B5EF4-FFF2-40B4-BE49-F238E27FC236}">
                  <a16:creationId xmlns:a16="http://schemas.microsoft.com/office/drawing/2014/main" id="{79BFE787-4724-08CE-471A-B62D7934773C}"/>
                </a:ext>
              </a:extLst>
            </p:cNvPr>
            <p:cNvSpPr>
              <a:spLocks/>
            </p:cNvSpPr>
            <p:nvPr userDrawn="1"/>
          </p:nvSpPr>
          <p:spPr bwMode="auto">
            <a:xfrm>
              <a:off x="7558" y="336"/>
              <a:ext cx="19" cy="22"/>
            </a:xfrm>
            <a:custGeom>
              <a:avLst/>
              <a:gdLst>
                <a:gd name="T0" fmla="*/ 0 w 96"/>
                <a:gd name="T1" fmla="*/ 2 h 111"/>
                <a:gd name="T2" fmla="*/ 19 w 96"/>
                <a:gd name="T3" fmla="*/ 2 h 111"/>
                <a:gd name="T4" fmla="*/ 19 w 96"/>
                <a:gd name="T5" fmla="*/ 19 h 111"/>
                <a:gd name="T6" fmla="*/ 20 w 96"/>
                <a:gd name="T7" fmla="*/ 19 h 111"/>
                <a:gd name="T8" fmla="*/ 55 w 96"/>
                <a:gd name="T9" fmla="*/ 0 h 111"/>
                <a:gd name="T10" fmla="*/ 96 w 96"/>
                <a:gd name="T11" fmla="*/ 46 h 111"/>
                <a:gd name="T12" fmla="*/ 96 w 96"/>
                <a:gd name="T13" fmla="*/ 111 h 111"/>
                <a:gd name="T14" fmla="*/ 76 w 96"/>
                <a:gd name="T15" fmla="*/ 111 h 111"/>
                <a:gd name="T16" fmla="*/ 76 w 96"/>
                <a:gd name="T17" fmla="*/ 55 h 111"/>
                <a:gd name="T18" fmla="*/ 53 w 96"/>
                <a:gd name="T19" fmla="*/ 16 h 111"/>
                <a:gd name="T20" fmla="*/ 20 w 96"/>
                <a:gd name="T21" fmla="*/ 60 h 111"/>
                <a:gd name="T22" fmla="*/ 20 w 96"/>
                <a:gd name="T23" fmla="*/ 111 h 111"/>
                <a:gd name="T24" fmla="*/ 0 w 96"/>
                <a:gd name="T25" fmla="*/ 111 h 111"/>
                <a:gd name="T26" fmla="*/ 0 w 96"/>
                <a:gd name="T27"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11">
                  <a:moveTo>
                    <a:pt x="0" y="2"/>
                  </a:moveTo>
                  <a:cubicBezTo>
                    <a:pt x="19" y="2"/>
                    <a:pt x="19" y="2"/>
                    <a:pt x="19" y="2"/>
                  </a:cubicBezTo>
                  <a:cubicBezTo>
                    <a:pt x="19" y="19"/>
                    <a:pt x="19" y="19"/>
                    <a:pt x="19" y="19"/>
                  </a:cubicBezTo>
                  <a:cubicBezTo>
                    <a:pt x="20" y="19"/>
                    <a:pt x="20" y="19"/>
                    <a:pt x="20" y="19"/>
                  </a:cubicBezTo>
                  <a:cubicBezTo>
                    <a:pt x="26" y="7"/>
                    <a:pt x="40" y="0"/>
                    <a:pt x="55" y="0"/>
                  </a:cubicBezTo>
                  <a:cubicBezTo>
                    <a:pt x="83" y="0"/>
                    <a:pt x="96" y="17"/>
                    <a:pt x="96" y="46"/>
                  </a:cubicBezTo>
                  <a:cubicBezTo>
                    <a:pt x="96" y="111"/>
                    <a:pt x="96" y="111"/>
                    <a:pt x="96" y="111"/>
                  </a:cubicBezTo>
                  <a:cubicBezTo>
                    <a:pt x="76" y="111"/>
                    <a:pt x="76" y="111"/>
                    <a:pt x="76" y="111"/>
                  </a:cubicBezTo>
                  <a:cubicBezTo>
                    <a:pt x="76" y="55"/>
                    <a:pt x="76" y="55"/>
                    <a:pt x="76" y="55"/>
                  </a:cubicBezTo>
                  <a:cubicBezTo>
                    <a:pt x="76" y="29"/>
                    <a:pt x="70" y="17"/>
                    <a:pt x="53" y="16"/>
                  </a:cubicBezTo>
                  <a:cubicBezTo>
                    <a:pt x="30" y="16"/>
                    <a:pt x="20" y="34"/>
                    <a:pt x="20" y="60"/>
                  </a:cubicBezTo>
                  <a:cubicBezTo>
                    <a:pt x="20" y="111"/>
                    <a:pt x="20" y="111"/>
                    <a:pt x="20" y="111"/>
                  </a:cubicBezTo>
                  <a:cubicBezTo>
                    <a:pt x="0" y="111"/>
                    <a:pt x="0" y="111"/>
                    <a:pt x="0" y="111"/>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Freeform 21">
              <a:extLst>
                <a:ext uri="{FF2B5EF4-FFF2-40B4-BE49-F238E27FC236}">
                  <a16:creationId xmlns:a16="http://schemas.microsoft.com/office/drawing/2014/main" id="{C453C96B-84DC-F6A1-CB15-D439D9B51E12}"/>
                </a:ext>
              </a:extLst>
            </p:cNvPr>
            <p:cNvSpPr>
              <a:spLocks noEditPoints="1"/>
            </p:cNvSpPr>
            <p:nvPr userDrawn="1"/>
          </p:nvSpPr>
          <p:spPr bwMode="auto">
            <a:xfrm>
              <a:off x="7583" y="336"/>
              <a:ext cx="21" cy="32"/>
            </a:xfrm>
            <a:custGeom>
              <a:avLst/>
              <a:gdLst>
                <a:gd name="T0" fmla="*/ 103 w 103"/>
                <a:gd name="T1" fmla="*/ 106 h 158"/>
                <a:gd name="T2" fmla="*/ 47 w 103"/>
                <a:gd name="T3" fmla="*/ 158 h 158"/>
                <a:gd name="T4" fmla="*/ 8 w 103"/>
                <a:gd name="T5" fmla="*/ 151 h 158"/>
                <a:gd name="T6" fmla="*/ 10 w 103"/>
                <a:gd name="T7" fmla="*/ 132 h 158"/>
                <a:gd name="T8" fmla="*/ 49 w 103"/>
                <a:gd name="T9" fmla="*/ 142 h 158"/>
                <a:gd name="T10" fmla="*/ 83 w 103"/>
                <a:gd name="T11" fmla="*/ 105 h 158"/>
                <a:gd name="T12" fmla="*/ 83 w 103"/>
                <a:gd name="T13" fmla="*/ 94 h 158"/>
                <a:gd name="T14" fmla="*/ 83 w 103"/>
                <a:gd name="T15" fmla="*/ 94 h 158"/>
                <a:gd name="T16" fmla="*/ 46 w 103"/>
                <a:gd name="T17" fmla="*/ 111 h 158"/>
                <a:gd name="T18" fmla="*/ 0 w 103"/>
                <a:gd name="T19" fmla="*/ 57 h 158"/>
                <a:gd name="T20" fmla="*/ 48 w 103"/>
                <a:gd name="T21" fmla="*/ 0 h 158"/>
                <a:gd name="T22" fmla="*/ 84 w 103"/>
                <a:gd name="T23" fmla="*/ 18 h 158"/>
                <a:gd name="T24" fmla="*/ 85 w 103"/>
                <a:gd name="T25" fmla="*/ 18 h 158"/>
                <a:gd name="T26" fmla="*/ 85 w 103"/>
                <a:gd name="T27" fmla="*/ 2 h 158"/>
                <a:gd name="T28" fmla="*/ 103 w 103"/>
                <a:gd name="T29" fmla="*/ 2 h 158"/>
                <a:gd name="T30" fmla="*/ 103 w 103"/>
                <a:gd name="T31" fmla="*/ 106 h 158"/>
                <a:gd name="T32" fmla="*/ 83 w 103"/>
                <a:gd name="T33" fmla="*/ 58 h 158"/>
                <a:gd name="T34" fmla="*/ 51 w 103"/>
                <a:gd name="T35" fmla="*/ 16 h 158"/>
                <a:gd name="T36" fmla="*/ 21 w 103"/>
                <a:gd name="T37" fmla="*/ 56 h 158"/>
                <a:gd name="T38" fmla="*/ 51 w 103"/>
                <a:gd name="T39" fmla="*/ 95 h 158"/>
                <a:gd name="T40" fmla="*/ 83 w 103"/>
                <a:gd name="T41" fmla="*/ 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58">
                  <a:moveTo>
                    <a:pt x="103" y="106"/>
                  </a:moveTo>
                  <a:cubicBezTo>
                    <a:pt x="103" y="139"/>
                    <a:pt x="86" y="158"/>
                    <a:pt x="47" y="158"/>
                  </a:cubicBezTo>
                  <a:cubicBezTo>
                    <a:pt x="36" y="158"/>
                    <a:pt x="26" y="157"/>
                    <a:pt x="8" y="151"/>
                  </a:cubicBezTo>
                  <a:cubicBezTo>
                    <a:pt x="10" y="132"/>
                    <a:pt x="10" y="132"/>
                    <a:pt x="10" y="132"/>
                  </a:cubicBezTo>
                  <a:cubicBezTo>
                    <a:pt x="26" y="139"/>
                    <a:pt x="35" y="142"/>
                    <a:pt x="49" y="142"/>
                  </a:cubicBezTo>
                  <a:cubicBezTo>
                    <a:pt x="71" y="142"/>
                    <a:pt x="83" y="128"/>
                    <a:pt x="83" y="105"/>
                  </a:cubicBezTo>
                  <a:cubicBezTo>
                    <a:pt x="83" y="94"/>
                    <a:pt x="83" y="94"/>
                    <a:pt x="83" y="94"/>
                  </a:cubicBezTo>
                  <a:cubicBezTo>
                    <a:pt x="83" y="94"/>
                    <a:pt x="83" y="94"/>
                    <a:pt x="83" y="94"/>
                  </a:cubicBezTo>
                  <a:cubicBezTo>
                    <a:pt x="74" y="105"/>
                    <a:pt x="60" y="111"/>
                    <a:pt x="46" y="111"/>
                  </a:cubicBezTo>
                  <a:cubicBezTo>
                    <a:pt x="15" y="111"/>
                    <a:pt x="0" y="85"/>
                    <a:pt x="0" y="57"/>
                  </a:cubicBezTo>
                  <a:cubicBezTo>
                    <a:pt x="0" y="29"/>
                    <a:pt x="16" y="0"/>
                    <a:pt x="48" y="0"/>
                  </a:cubicBezTo>
                  <a:cubicBezTo>
                    <a:pt x="68" y="0"/>
                    <a:pt x="78" y="7"/>
                    <a:pt x="84" y="18"/>
                  </a:cubicBezTo>
                  <a:cubicBezTo>
                    <a:pt x="85" y="18"/>
                    <a:pt x="85" y="18"/>
                    <a:pt x="85" y="18"/>
                  </a:cubicBezTo>
                  <a:cubicBezTo>
                    <a:pt x="85" y="2"/>
                    <a:pt x="85" y="2"/>
                    <a:pt x="85" y="2"/>
                  </a:cubicBezTo>
                  <a:cubicBezTo>
                    <a:pt x="103" y="2"/>
                    <a:pt x="103" y="2"/>
                    <a:pt x="103" y="2"/>
                  </a:cubicBezTo>
                  <a:lnTo>
                    <a:pt x="103" y="106"/>
                  </a:lnTo>
                  <a:close/>
                  <a:moveTo>
                    <a:pt x="83" y="58"/>
                  </a:moveTo>
                  <a:cubicBezTo>
                    <a:pt x="83" y="35"/>
                    <a:pt x="73" y="16"/>
                    <a:pt x="51" y="16"/>
                  </a:cubicBezTo>
                  <a:cubicBezTo>
                    <a:pt x="31" y="16"/>
                    <a:pt x="21" y="38"/>
                    <a:pt x="21" y="56"/>
                  </a:cubicBezTo>
                  <a:cubicBezTo>
                    <a:pt x="21" y="77"/>
                    <a:pt x="33" y="95"/>
                    <a:pt x="51" y="95"/>
                  </a:cubicBezTo>
                  <a:cubicBezTo>
                    <a:pt x="70" y="95"/>
                    <a:pt x="83" y="78"/>
                    <a:pt x="83"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964317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2 Felder">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4F6C41B9-BDD0-C962-F626-C8434384754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 y="0"/>
            <a:ext cx="12192000" cy="684723"/>
          </a:xfrm>
          <a:prstGeom prst="rect">
            <a:avLst/>
          </a:prstGeom>
        </p:spPr>
      </p:pic>
      <p:sp>
        <p:nvSpPr>
          <p:cNvPr id="45" name="Textplatzhalter 7">
            <a:extLst>
              <a:ext uri="{FF2B5EF4-FFF2-40B4-BE49-F238E27FC236}">
                <a16:creationId xmlns:a16="http://schemas.microsoft.com/office/drawing/2014/main" id="{A015A881-8FA3-6CD7-90DA-D526A37EF540}"/>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46" name="Titel 1">
            <a:extLst>
              <a:ext uri="{FF2B5EF4-FFF2-40B4-BE49-F238E27FC236}">
                <a16:creationId xmlns:a16="http://schemas.microsoft.com/office/drawing/2014/main" id="{C9685088-B8AD-DD18-E84E-99A5E0BEEA7B}"/>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
        <p:nvSpPr>
          <p:cNvPr id="19" name="Rectangle 41">
            <a:extLst>
              <a:ext uri="{FF2B5EF4-FFF2-40B4-BE49-F238E27FC236}">
                <a16:creationId xmlns:a16="http://schemas.microsoft.com/office/drawing/2014/main" id="{7B2549EE-336C-7A8E-0C79-5F0FFC034695}"/>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cxnSp>
        <p:nvCxnSpPr>
          <p:cNvPr id="21" name="Gerade Verbindung 10">
            <a:extLst>
              <a:ext uri="{FF2B5EF4-FFF2-40B4-BE49-F238E27FC236}">
                <a16:creationId xmlns:a16="http://schemas.microsoft.com/office/drawing/2014/main" id="{542EBA51-50F2-D597-2B65-72FD43735B15}"/>
              </a:ext>
            </a:extLst>
          </p:cNvPr>
          <p:cNvCxnSpPr>
            <a:cxnSpLocks/>
            <a:endCxn id="41" idx="0"/>
          </p:cNvCxnSpPr>
          <p:nvPr userDrawn="1"/>
        </p:nvCxnSpPr>
        <p:spPr>
          <a:xfrm>
            <a:off x="6096000" y="771525"/>
            <a:ext cx="0" cy="545654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42">
            <a:extLst>
              <a:ext uri="{FF2B5EF4-FFF2-40B4-BE49-F238E27FC236}">
                <a16:creationId xmlns:a16="http://schemas.microsoft.com/office/drawing/2014/main" id="{D42EF65C-B85B-6667-D5D5-73CA39E8B07D}"/>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27" name="Rectangle 43">
            <a:extLst>
              <a:ext uri="{FF2B5EF4-FFF2-40B4-BE49-F238E27FC236}">
                <a16:creationId xmlns:a16="http://schemas.microsoft.com/office/drawing/2014/main" id="{AE50C920-E117-1216-FD50-B4BB5E634CEB}"/>
              </a:ext>
            </a:extLst>
          </p:cNvPr>
          <p:cNvSpPr>
            <a:spLocks noGrp="1" noChangeArrowheads="1"/>
          </p:cNvSpPr>
          <p:nvPr>
            <p:ph type="dt" sz="half" idx="12"/>
          </p:nvPr>
        </p:nvSpPr>
        <p:spPr>
          <a:xfrm>
            <a:off x="128588" y="6613200"/>
            <a:ext cx="2047412" cy="241930"/>
          </a:xfrm>
          <a:prstGeom prst="rect">
            <a:avLst/>
          </a:prstGeom>
          <a:ln/>
        </p:spPr>
        <p:txBody>
          <a:bodyPr lIns="0"/>
          <a:lstStyle>
            <a:lvl1pPr>
              <a:defRPr sz="800">
                <a:solidFill>
                  <a:schemeClr val="tx2"/>
                </a:solidFill>
              </a:defRPr>
            </a:lvl1pPr>
          </a:lstStyle>
          <a:p>
            <a:pPr>
              <a:defRPr/>
            </a:pPr>
            <a:fld id="{7C3910EC-64C6-4B33-A27A-50867DF35B9F}" type="datetime1">
              <a:rPr lang="de-DE" smtClean="0"/>
              <a:t>12.01.2026</a:t>
            </a:fld>
            <a:endParaRPr lang="de-DE" dirty="0"/>
          </a:p>
        </p:txBody>
      </p:sp>
      <p:grpSp>
        <p:nvGrpSpPr>
          <p:cNvPr id="30" name="Gruppieren 29">
            <a:extLst>
              <a:ext uri="{FF2B5EF4-FFF2-40B4-BE49-F238E27FC236}">
                <a16:creationId xmlns:a16="http://schemas.microsoft.com/office/drawing/2014/main" id="{3D5CD284-BDB2-72F3-8078-C9AD4D6625C3}"/>
              </a:ext>
            </a:extLst>
          </p:cNvPr>
          <p:cNvGrpSpPr/>
          <p:nvPr userDrawn="1"/>
        </p:nvGrpSpPr>
        <p:grpSpPr>
          <a:xfrm>
            <a:off x="0" y="6569104"/>
            <a:ext cx="12192000" cy="18000"/>
            <a:chOff x="0" y="-2920"/>
            <a:chExt cx="13995000" cy="28800"/>
          </a:xfrm>
          <a:solidFill>
            <a:schemeClr val="accent1"/>
          </a:solidFill>
        </p:grpSpPr>
        <p:grpSp>
          <p:nvGrpSpPr>
            <p:cNvPr id="31" name="Gruppieren 30">
              <a:extLst>
                <a:ext uri="{FF2B5EF4-FFF2-40B4-BE49-F238E27FC236}">
                  <a16:creationId xmlns:a16="http://schemas.microsoft.com/office/drawing/2014/main" id="{AB20A07D-47BC-2A32-9276-C22D37E80932}"/>
                </a:ext>
              </a:extLst>
            </p:cNvPr>
            <p:cNvGrpSpPr/>
            <p:nvPr/>
          </p:nvGrpSpPr>
          <p:grpSpPr>
            <a:xfrm>
              <a:off x="0" y="-2920"/>
              <a:ext cx="11196000" cy="28800"/>
              <a:chOff x="2099733" y="800098"/>
              <a:chExt cx="1998132" cy="499533"/>
            </a:xfrm>
            <a:grpFill/>
          </p:grpSpPr>
          <p:sp>
            <p:nvSpPr>
              <p:cNvPr id="33" name="Rechteck 32">
                <a:extLst>
                  <a:ext uri="{FF2B5EF4-FFF2-40B4-BE49-F238E27FC236}">
                    <a16:creationId xmlns:a16="http://schemas.microsoft.com/office/drawing/2014/main" id="{019EDE9E-08DE-1CC6-C689-F144F6B1DC09}"/>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4" name="Rechteck 33">
                <a:extLst>
                  <a:ext uri="{FF2B5EF4-FFF2-40B4-BE49-F238E27FC236}">
                    <a16:creationId xmlns:a16="http://schemas.microsoft.com/office/drawing/2014/main" id="{0A7B0419-1F6E-18C5-6E2F-AD6709B3E15F}"/>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5" name="Rechteck 34">
                <a:extLst>
                  <a:ext uri="{FF2B5EF4-FFF2-40B4-BE49-F238E27FC236}">
                    <a16:creationId xmlns:a16="http://schemas.microsoft.com/office/drawing/2014/main" id="{6D178776-CC47-3BBA-B09F-AE3864103642}"/>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6" name="Rechteck 35">
                <a:extLst>
                  <a:ext uri="{FF2B5EF4-FFF2-40B4-BE49-F238E27FC236}">
                    <a16:creationId xmlns:a16="http://schemas.microsoft.com/office/drawing/2014/main" id="{5B7CCA91-E69D-C5F4-943C-4E6CDDC4401A}"/>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2" name="Rechteck 31">
              <a:extLst>
                <a:ext uri="{FF2B5EF4-FFF2-40B4-BE49-F238E27FC236}">
                  <a16:creationId xmlns:a16="http://schemas.microsoft.com/office/drawing/2014/main" id="{38DB0F70-62E1-AAB3-599D-943B29EA6E8B}"/>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1" name="Textplatzhalter 2">
            <a:extLst>
              <a:ext uri="{FF2B5EF4-FFF2-40B4-BE49-F238E27FC236}">
                <a16:creationId xmlns:a16="http://schemas.microsoft.com/office/drawing/2014/main" id="{5243FA39-D2B8-1BFD-A78E-2F6BA9715497}"/>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7" name="Inhaltsplatzhalter 2">
            <a:extLst>
              <a:ext uri="{FF2B5EF4-FFF2-40B4-BE49-F238E27FC236}">
                <a16:creationId xmlns:a16="http://schemas.microsoft.com/office/drawing/2014/main" id="{0A73D454-D7A2-DA12-4E6D-7AF124C78DF1}"/>
              </a:ext>
            </a:extLst>
          </p:cNvPr>
          <p:cNvSpPr>
            <a:spLocks noGrp="1"/>
          </p:cNvSpPr>
          <p:nvPr>
            <p:ph idx="16" hasCustomPrompt="1"/>
          </p:nvPr>
        </p:nvSpPr>
        <p:spPr>
          <a:xfrm>
            <a:off x="6096738" y="811823"/>
            <a:ext cx="5950800" cy="5388952"/>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rgbClr val="F26522"/>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F26522"/>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FF9A0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48" name="Inhaltsplatzhalter 2">
            <a:extLst>
              <a:ext uri="{FF2B5EF4-FFF2-40B4-BE49-F238E27FC236}">
                <a16:creationId xmlns:a16="http://schemas.microsoft.com/office/drawing/2014/main" id="{55AE4EDC-D988-DD00-0C06-9FF4B12895B5}"/>
              </a:ext>
            </a:extLst>
          </p:cNvPr>
          <p:cNvSpPr>
            <a:spLocks noGrp="1"/>
          </p:cNvSpPr>
          <p:nvPr>
            <p:ph idx="1" hasCustomPrompt="1"/>
          </p:nvPr>
        </p:nvSpPr>
        <p:spPr>
          <a:xfrm>
            <a:off x="143703" y="811822"/>
            <a:ext cx="594994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F26522"/>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F26522"/>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FF9A0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 name="Group 4">
            <a:extLst>
              <a:ext uri="{FF2B5EF4-FFF2-40B4-BE49-F238E27FC236}">
                <a16:creationId xmlns:a16="http://schemas.microsoft.com/office/drawing/2014/main" id="{15DBA791-116F-AC01-AA5D-EAAA92741BC5}"/>
              </a:ext>
            </a:extLst>
          </p:cNvPr>
          <p:cNvGrpSpPr>
            <a:grpSpLocks noChangeAspect="1"/>
          </p:cNvGrpSpPr>
          <p:nvPr userDrawn="1"/>
        </p:nvGrpSpPr>
        <p:grpSpPr bwMode="auto">
          <a:xfrm>
            <a:off x="11576050" y="71438"/>
            <a:ext cx="542925" cy="542925"/>
            <a:chOff x="7292" y="45"/>
            <a:chExt cx="342" cy="342"/>
          </a:xfrm>
          <a:solidFill>
            <a:schemeClr val="accent1"/>
          </a:solidFill>
        </p:grpSpPr>
        <p:sp>
          <p:nvSpPr>
            <p:cNvPr id="3" name="AutoShape 3">
              <a:extLst>
                <a:ext uri="{FF2B5EF4-FFF2-40B4-BE49-F238E27FC236}">
                  <a16:creationId xmlns:a16="http://schemas.microsoft.com/office/drawing/2014/main" id="{ABFFEEA4-E0C1-6DEB-8B63-F90BD19FF64B}"/>
                </a:ext>
              </a:extLst>
            </p:cNvPr>
            <p:cNvSpPr>
              <a:spLocks noChangeAspect="1" noChangeArrowheads="1" noTextEdit="1"/>
            </p:cNvSpPr>
            <p:nvPr userDrawn="1"/>
          </p:nvSpPr>
          <p:spPr bwMode="auto">
            <a:xfrm>
              <a:off x="7292" y="45"/>
              <a:ext cx="342" cy="3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 name="Rectangle 5">
              <a:extLst>
                <a:ext uri="{FF2B5EF4-FFF2-40B4-BE49-F238E27FC236}">
                  <a16:creationId xmlns:a16="http://schemas.microsoft.com/office/drawing/2014/main" id="{FD1518BA-E73A-EDDB-0905-165E7E9CDE78}"/>
                </a:ext>
              </a:extLst>
            </p:cNvPr>
            <p:cNvSpPr>
              <a:spLocks noChangeArrowheads="1"/>
            </p:cNvSpPr>
            <p:nvPr userDrawn="1"/>
          </p:nvSpPr>
          <p:spPr bwMode="auto">
            <a:xfrm>
              <a:off x="7292" y="45"/>
              <a:ext cx="342" cy="3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 name="Freeform 6">
              <a:extLst>
                <a:ext uri="{FF2B5EF4-FFF2-40B4-BE49-F238E27FC236}">
                  <a16:creationId xmlns:a16="http://schemas.microsoft.com/office/drawing/2014/main" id="{18B89C9E-95B4-A857-9295-5819F9DE3BD3}"/>
                </a:ext>
              </a:extLst>
            </p:cNvPr>
            <p:cNvSpPr>
              <a:spLocks noEditPoints="1"/>
            </p:cNvSpPr>
            <p:nvPr userDrawn="1"/>
          </p:nvSpPr>
          <p:spPr bwMode="auto">
            <a:xfrm>
              <a:off x="7318" y="209"/>
              <a:ext cx="74" cy="91"/>
            </a:xfrm>
            <a:custGeom>
              <a:avLst/>
              <a:gdLst>
                <a:gd name="T0" fmla="*/ 0 w 369"/>
                <a:gd name="T1" fmla="*/ 0 h 454"/>
                <a:gd name="T2" fmla="*/ 209 w 369"/>
                <a:gd name="T3" fmla="*/ 0 h 454"/>
                <a:gd name="T4" fmla="*/ 357 w 369"/>
                <a:gd name="T5" fmla="*/ 116 h 454"/>
                <a:gd name="T6" fmla="*/ 277 w 369"/>
                <a:gd name="T7" fmla="*/ 222 h 454"/>
                <a:gd name="T8" fmla="*/ 277 w 369"/>
                <a:gd name="T9" fmla="*/ 223 h 454"/>
                <a:gd name="T10" fmla="*/ 369 w 369"/>
                <a:gd name="T11" fmla="*/ 323 h 454"/>
                <a:gd name="T12" fmla="*/ 192 w 369"/>
                <a:gd name="T13" fmla="*/ 454 h 454"/>
                <a:gd name="T14" fmla="*/ 0 w 369"/>
                <a:gd name="T15" fmla="*/ 454 h 454"/>
                <a:gd name="T16" fmla="*/ 0 w 369"/>
                <a:gd name="T17" fmla="*/ 0 h 454"/>
                <a:gd name="T18" fmla="*/ 121 w 369"/>
                <a:gd name="T19" fmla="*/ 180 h 454"/>
                <a:gd name="T20" fmla="*/ 155 w 369"/>
                <a:gd name="T21" fmla="*/ 180 h 454"/>
                <a:gd name="T22" fmla="*/ 236 w 369"/>
                <a:gd name="T23" fmla="*/ 132 h 454"/>
                <a:gd name="T24" fmla="*/ 156 w 369"/>
                <a:gd name="T25" fmla="*/ 86 h 454"/>
                <a:gd name="T26" fmla="*/ 121 w 369"/>
                <a:gd name="T27" fmla="*/ 86 h 454"/>
                <a:gd name="T28" fmla="*/ 121 w 369"/>
                <a:gd name="T29" fmla="*/ 180 h 454"/>
                <a:gd name="T30" fmla="*/ 121 w 369"/>
                <a:gd name="T31" fmla="*/ 369 h 454"/>
                <a:gd name="T32" fmla="*/ 157 w 369"/>
                <a:gd name="T33" fmla="*/ 369 h 454"/>
                <a:gd name="T34" fmla="*/ 248 w 369"/>
                <a:gd name="T35" fmla="*/ 316 h 454"/>
                <a:gd name="T36" fmla="*/ 158 w 369"/>
                <a:gd name="T37" fmla="*/ 262 h 454"/>
                <a:gd name="T38" fmla="*/ 121 w 369"/>
                <a:gd name="T39" fmla="*/ 262 h 454"/>
                <a:gd name="T40" fmla="*/ 121 w 369"/>
                <a:gd name="T41"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454">
                  <a:moveTo>
                    <a:pt x="0" y="0"/>
                  </a:moveTo>
                  <a:cubicBezTo>
                    <a:pt x="209" y="0"/>
                    <a:pt x="209" y="0"/>
                    <a:pt x="209" y="0"/>
                  </a:cubicBezTo>
                  <a:cubicBezTo>
                    <a:pt x="294" y="0"/>
                    <a:pt x="357" y="37"/>
                    <a:pt x="357" y="116"/>
                  </a:cubicBezTo>
                  <a:cubicBezTo>
                    <a:pt x="357" y="173"/>
                    <a:pt x="328" y="205"/>
                    <a:pt x="277" y="222"/>
                  </a:cubicBezTo>
                  <a:cubicBezTo>
                    <a:pt x="277" y="223"/>
                    <a:pt x="277" y="223"/>
                    <a:pt x="277" y="223"/>
                  </a:cubicBezTo>
                  <a:cubicBezTo>
                    <a:pt x="337" y="235"/>
                    <a:pt x="369" y="268"/>
                    <a:pt x="369" y="323"/>
                  </a:cubicBezTo>
                  <a:cubicBezTo>
                    <a:pt x="369" y="432"/>
                    <a:pt x="273" y="454"/>
                    <a:pt x="192" y="454"/>
                  </a:cubicBezTo>
                  <a:cubicBezTo>
                    <a:pt x="0" y="454"/>
                    <a:pt x="0" y="454"/>
                    <a:pt x="0" y="454"/>
                  </a:cubicBezTo>
                  <a:lnTo>
                    <a:pt x="0" y="0"/>
                  </a:lnTo>
                  <a:close/>
                  <a:moveTo>
                    <a:pt x="121" y="180"/>
                  </a:moveTo>
                  <a:cubicBezTo>
                    <a:pt x="155" y="180"/>
                    <a:pt x="155" y="180"/>
                    <a:pt x="155" y="180"/>
                  </a:cubicBezTo>
                  <a:cubicBezTo>
                    <a:pt x="195" y="180"/>
                    <a:pt x="236" y="170"/>
                    <a:pt x="236" y="132"/>
                  </a:cubicBezTo>
                  <a:cubicBezTo>
                    <a:pt x="236" y="90"/>
                    <a:pt x="197" y="86"/>
                    <a:pt x="156" y="86"/>
                  </a:cubicBezTo>
                  <a:cubicBezTo>
                    <a:pt x="121" y="86"/>
                    <a:pt x="121" y="86"/>
                    <a:pt x="121" y="86"/>
                  </a:cubicBezTo>
                  <a:lnTo>
                    <a:pt x="121" y="180"/>
                  </a:lnTo>
                  <a:close/>
                  <a:moveTo>
                    <a:pt x="121" y="369"/>
                  </a:moveTo>
                  <a:cubicBezTo>
                    <a:pt x="157" y="369"/>
                    <a:pt x="157" y="369"/>
                    <a:pt x="157" y="369"/>
                  </a:cubicBezTo>
                  <a:cubicBezTo>
                    <a:pt x="201" y="369"/>
                    <a:pt x="248" y="362"/>
                    <a:pt x="248" y="316"/>
                  </a:cubicBezTo>
                  <a:cubicBezTo>
                    <a:pt x="248" y="266"/>
                    <a:pt x="200" y="262"/>
                    <a:pt x="158" y="262"/>
                  </a:cubicBezTo>
                  <a:cubicBezTo>
                    <a:pt x="121" y="262"/>
                    <a:pt x="121" y="262"/>
                    <a:pt x="121" y="262"/>
                  </a:cubicBezTo>
                  <a:lnTo>
                    <a:pt x="121" y="369"/>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 name="Freeform 7">
              <a:extLst>
                <a:ext uri="{FF2B5EF4-FFF2-40B4-BE49-F238E27FC236}">
                  <a16:creationId xmlns:a16="http://schemas.microsoft.com/office/drawing/2014/main" id="{0D0642C5-5F48-C238-C561-94B3DC5B7AFF}"/>
                </a:ext>
              </a:extLst>
            </p:cNvPr>
            <p:cNvSpPr>
              <a:spLocks/>
            </p:cNvSpPr>
            <p:nvPr userDrawn="1"/>
          </p:nvSpPr>
          <p:spPr bwMode="auto">
            <a:xfrm>
              <a:off x="7394" y="207"/>
              <a:ext cx="80" cy="95"/>
            </a:xfrm>
            <a:custGeom>
              <a:avLst/>
              <a:gdLst>
                <a:gd name="T0" fmla="*/ 396 w 396"/>
                <a:gd name="T1" fmla="*/ 451 h 469"/>
                <a:gd name="T2" fmla="*/ 261 w 396"/>
                <a:gd name="T3" fmla="*/ 469 h 469"/>
                <a:gd name="T4" fmla="*/ 0 w 396"/>
                <a:gd name="T5" fmla="*/ 236 h 469"/>
                <a:gd name="T6" fmla="*/ 260 w 396"/>
                <a:gd name="T7" fmla="*/ 0 h 469"/>
                <a:gd name="T8" fmla="*/ 395 w 396"/>
                <a:gd name="T9" fmla="*/ 23 h 469"/>
                <a:gd name="T10" fmla="*/ 385 w 396"/>
                <a:gd name="T11" fmla="*/ 121 h 469"/>
                <a:gd name="T12" fmla="*/ 267 w 396"/>
                <a:gd name="T13" fmla="*/ 89 h 469"/>
                <a:gd name="T14" fmla="*/ 125 w 396"/>
                <a:gd name="T15" fmla="*/ 236 h 469"/>
                <a:gd name="T16" fmla="*/ 276 w 396"/>
                <a:gd name="T17" fmla="*/ 380 h 469"/>
                <a:gd name="T18" fmla="*/ 390 w 396"/>
                <a:gd name="T19" fmla="*/ 356 h 469"/>
                <a:gd name="T20" fmla="*/ 396 w 396"/>
                <a:gd name="T21" fmla="*/ 45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469">
                  <a:moveTo>
                    <a:pt x="396" y="451"/>
                  </a:moveTo>
                  <a:cubicBezTo>
                    <a:pt x="361" y="459"/>
                    <a:pt x="323" y="469"/>
                    <a:pt x="261" y="469"/>
                  </a:cubicBezTo>
                  <a:cubicBezTo>
                    <a:pt x="140" y="469"/>
                    <a:pt x="0" y="408"/>
                    <a:pt x="0" y="236"/>
                  </a:cubicBezTo>
                  <a:cubicBezTo>
                    <a:pt x="0" y="78"/>
                    <a:pt x="111" y="0"/>
                    <a:pt x="260" y="0"/>
                  </a:cubicBezTo>
                  <a:cubicBezTo>
                    <a:pt x="306" y="0"/>
                    <a:pt x="351" y="10"/>
                    <a:pt x="395" y="23"/>
                  </a:cubicBezTo>
                  <a:cubicBezTo>
                    <a:pt x="385" y="121"/>
                    <a:pt x="385" y="121"/>
                    <a:pt x="385" y="121"/>
                  </a:cubicBezTo>
                  <a:cubicBezTo>
                    <a:pt x="346" y="100"/>
                    <a:pt x="308" y="89"/>
                    <a:pt x="267" y="89"/>
                  </a:cubicBezTo>
                  <a:cubicBezTo>
                    <a:pt x="181" y="89"/>
                    <a:pt x="125" y="152"/>
                    <a:pt x="125" y="236"/>
                  </a:cubicBezTo>
                  <a:cubicBezTo>
                    <a:pt x="125" y="325"/>
                    <a:pt x="188" y="380"/>
                    <a:pt x="276" y="380"/>
                  </a:cubicBezTo>
                  <a:cubicBezTo>
                    <a:pt x="316" y="380"/>
                    <a:pt x="357" y="369"/>
                    <a:pt x="390" y="356"/>
                  </a:cubicBezTo>
                  <a:lnTo>
                    <a:pt x="396" y="451"/>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 name="Freeform 8">
              <a:extLst>
                <a:ext uri="{FF2B5EF4-FFF2-40B4-BE49-F238E27FC236}">
                  <a16:creationId xmlns:a16="http://schemas.microsoft.com/office/drawing/2014/main" id="{24147158-490A-D4F5-7AA6-3C699DD57174}"/>
                </a:ext>
              </a:extLst>
            </p:cNvPr>
            <p:cNvSpPr>
              <a:spLocks/>
            </p:cNvSpPr>
            <p:nvPr userDrawn="1"/>
          </p:nvSpPr>
          <p:spPr bwMode="auto">
            <a:xfrm>
              <a:off x="7479" y="209"/>
              <a:ext cx="129" cy="91"/>
            </a:xfrm>
            <a:custGeom>
              <a:avLst/>
              <a:gdLst>
                <a:gd name="T0" fmla="*/ 0 w 129"/>
                <a:gd name="T1" fmla="*/ 0 h 91"/>
                <a:gd name="T2" fmla="*/ 25 w 129"/>
                <a:gd name="T3" fmla="*/ 0 h 91"/>
                <a:gd name="T4" fmla="*/ 37 w 129"/>
                <a:gd name="T5" fmla="*/ 70 h 91"/>
                <a:gd name="T6" fmla="*/ 37 w 129"/>
                <a:gd name="T7" fmla="*/ 70 h 91"/>
                <a:gd name="T8" fmla="*/ 50 w 129"/>
                <a:gd name="T9" fmla="*/ 0 h 91"/>
                <a:gd name="T10" fmla="*/ 80 w 129"/>
                <a:gd name="T11" fmla="*/ 0 h 91"/>
                <a:gd name="T12" fmla="*/ 93 w 129"/>
                <a:gd name="T13" fmla="*/ 70 h 91"/>
                <a:gd name="T14" fmla="*/ 94 w 129"/>
                <a:gd name="T15" fmla="*/ 70 h 91"/>
                <a:gd name="T16" fmla="*/ 105 w 129"/>
                <a:gd name="T17" fmla="*/ 0 h 91"/>
                <a:gd name="T18" fmla="*/ 129 w 129"/>
                <a:gd name="T19" fmla="*/ 0 h 91"/>
                <a:gd name="T20" fmla="*/ 109 w 129"/>
                <a:gd name="T21" fmla="*/ 91 h 91"/>
                <a:gd name="T22" fmla="*/ 77 w 129"/>
                <a:gd name="T23" fmla="*/ 91 h 91"/>
                <a:gd name="T24" fmla="*/ 65 w 129"/>
                <a:gd name="T25" fmla="*/ 21 h 91"/>
                <a:gd name="T26" fmla="*/ 64 w 129"/>
                <a:gd name="T27" fmla="*/ 21 h 91"/>
                <a:gd name="T28" fmla="*/ 52 w 129"/>
                <a:gd name="T29" fmla="*/ 91 h 91"/>
                <a:gd name="T30" fmla="*/ 21 w 129"/>
                <a:gd name="T31" fmla="*/ 91 h 91"/>
                <a:gd name="T32" fmla="*/ 0 w 129"/>
                <a:gd name="T3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91">
                  <a:moveTo>
                    <a:pt x="0" y="0"/>
                  </a:moveTo>
                  <a:lnTo>
                    <a:pt x="25" y="0"/>
                  </a:lnTo>
                  <a:lnTo>
                    <a:pt x="37" y="70"/>
                  </a:lnTo>
                  <a:lnTo>
                    <a:pt x="37" y="70"/>
                  </a:lnTo>
                  <a:lnTo>
                    <a:pt x="50" y="0"/>
                  </a:lnTo>
                  <a:lnTo>
                    <a:pt x="80" y="0"/>
                  </a:lnTo>
                  <a:lnTo>
                    <a:pt x="93" y="70"/>
                  </a:lnTo>
                  <a:lnTo>
                    <a:pt x="94" y="70"/>
                  </a:lnTo>
                  <a:lnTo>
                    <a:pt x="105" y="0"/>
                  </a:lnTo>
                  <a:lnTo>
                    <a:pt x="129" y="0"/>
                  </a:lnTo>
                  <a:lnTo>
                    <a:pt x="109" y="91"/>
                  </a:lnTo>
                  <a:lnTo>
                    <a:pt x="77" y="91"/>
                  </a:lnTo>
                  <a:lnTo>
                    <a:pt x="65" y="21"/>
                  </a:lnTo>
                  <a:lnTo>
                    <a:pt x="64" y="21"/>
                  </a:lnTo>
                  <a:lnTo>
                    <a:pt x="52" y="91"/>
                  </a:lnTo>
                  <a:lnTo>
                    <a:pt x="21" y="91"/>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Freeform 9">
              <a:extLst>
                <a:ext uri="{FF2B5EF4-FFF2-40B4-BE49-F238E27FC236}">
                  <a16:creationId xmlns:a16="http://schemas.microsoft.com/office/drawing/2014/main" id="{30AA73E5-83C3-2DD2-8716-4D3BB3CBDAA9}"/>
                </a:ext>
              </a:extLst>
            </p:cNvPr>
            <p:cNvSpPr>
              <a:spLocks/>
            </p:cNvSpPr>
            <p:nvPr userDrawn="1"/>
          </p:nvSpPr>
          <p:spPr bwMode="auto">
            <a:xfrm>
              <a:off x="7318" y="328"/>
              <a:ext cx="42" cy="30"/>
            </a:xfrm>
            <a:custGeom>
              <a:avLst/>
              <a:gdLst>
                <a:gd name="T0" fmla="*/ 0 w 42"/>
                <a:gd name="T1" fmla="*/ 0 h 30"/>
                <a:gd name="T2" fmla="*/ 4 w 42"/>
                <a:gd name="T3" fmla="*/ 0 h 30"/>
                <a:gd name="T4" fmla="*/ 12 w 42"/>
                <a:gd name="T5" fmla="*/ 26 h 30"/>
                <a:gd name="T6" fmla="*/ 12 w 42"/>
                <a:gd name="T7" fmla="*/ 26 h 30"/>
                <a:gd name="T8" fmla="*/ 18 w 42"/>
                <a:gd name="T9" fmla="*/ 0 h 30"/>
                <a:gd name="T10" fmla="*/ 24 w 42"/>
                <a:gd name="T11" fmla="*/ 0 h 30"/>
                <a:gd name="T12" fmla="*/ 31 w 42"/>
                <a:gd name="T13" fmla="*/ 26 h 30"/>
                <a:gd name="T14" fmla="*/ 31 w 42"/>
                <a:gd name="T15" fmla="*/ 26 h 30"/>
                <a:gd name="T16" fmla="*/ 38 w 42"/>
                <a:gd name="T17" fmla="*/ 0 h 30"/>
                <a:gd name="T18" fmla="*/ 42 w 42"/>
                <a:gd name="T19" fmla="*/ 0 h 30"/>
                <a:gd name="T20" fmla="*/ 33 w 42"/>
                <a:gd name="T21" fmla="*/ 30 h 30"/>
                <a:gd name="T22" fmla="*/ 28 w 42"/>
                <a:gd name="T23" fmla="*/ 30 h 30"/>
                <a:gd name="T24" fmla="*/ 21 w 42"/>
                <a:gd name="T25" fmla="*/ 4 h 30"/>
                <a:gd name="T26" fmla="*/ 21 w 42"/>
                <a:gd name="T27" fmla="*/ 4 h 30"/>
                <a:gd name="T28" fmla="*/ 14 w 42"/>
                <a:gd name="T29" fmla="*/ 30 h 30"/>
                <a:gd name="T30" fmla="*/ 9 w 42"/>
                <a:gd name="T31" fmla="*/ 30 h 30"/>
                <a:gd name="T32" fmla="*/ 0 w 42"/>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0" y="0"/>
                  </a:moveTo>
                  <a:lnTo>
                    <a:pt x="4" y="0"/>
                  </a:lnTo>
                  <a:lnTo>
                    <a:pt x="12" y="26"/>
                  </a:lnTo>
                  <a:lnTo>
                    <a:pt x="12" y="26"/>
                  </a:lnTo>
                  <a:lnTo>
                    <a:pt x="18" y="0"/>
                  </a:lnTo>
                  <a:lnTo>
                    <a:pt x="24" y="0"/>
                  </a:lnTo>
                  <a:lnTo>
                    <a:pt x="31" y="26"/>
                  </a:lnTo>
                  <a:lnTo>
                    <a:pt x="31" y="26"/>
                  </a:lnTo>
                  <a:lnTo>
                    <a:pt x="38" y="0"/>
                  </a:lnTo>
                  <a:lnTo>
                    <a:pt x="42" y="0"/>
                  </a:lnTo>
                  <a:lnTo>
                    <a:pt x="33" y="30"/>
                  </a:lnTo>
                  <a:lnTo>
                    <a:pt x="28" y="30"/>
                  </a:lnTo>
                  <a:lnTo>
                    <a:pt x="21" y="4"/>
                  </a:lnTo>
                  <a:lnTo>
                    <a:pt x="21" y="4"/>
                  </a:lnTo>
                  <a:lnTo>
                    <a:pt x="14" y="30"/>
                  </a:lnTo>
                  <a:lnTo>
                    <a:pt x="9" y="30"/>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10">
              <a:extLst>
                <a:ext uri="{FF2B5EF4-FFF2-40B4-BE49-F238E27FC236}">
                  <a16:creationId xmlns:a16="http://schemas.microsoft.com/office/drawing/2014/main" id="{5DF6A55F-F519-69B1-D34B-B7A746ADA2DF}"/>
                </a:ext>
              </a:extLst>
            </p:cNvPr>
            <p:cNvSpPr>
              <a:spLocks noEditPoints="1"/>
            </p:cNvSpPr>
            <p:nvPr userDrawn="1"/>
          </p:nvSpPr>
          <p:spPr bwMode="auto">
            <a:xfrm>
              <a:off x="7361" y="336"/>
              <a:ext cx="20" cy="23"/>
            </a:xfrm>
            <a:custGeom>
              <a:avLst/>
              <a:gdLst>
                <a:gd name="T0" fmla="*/ 91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1 w 99"/>
                <a:gd name="T15" fmla="*/ 86 h 113"/>
                <a:gd name="T16" fmla="*/ 91 w 99"/>
                <a:gd name="T17" fmla="*/ 106 h 113"/>
                <a:gd name="T18" fmla="*/ 78 w 99"/>
                <a:gd name="T19" fmla="*/ 46 h 113"/>
                <a:gd name="T20" fmla="*/ 50 w 99"/>
                <a:gd name="T21" fmla="*/ 16 h 113"/>
                <a:gd name="T22" fmla="*/ 21 w 99"/>
                <a:gd name="T23" fmla="*/ 46 h 113"/>
                <a:gd name="T24" fmla="*/ 78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1" y="106"/>
                  </a:moveTo>
                  <a:cubicBezTo>
                    <a:pt x="83" y="109"/>
                    <a:pt x="74" y="113"/>
                    <a:pt x="56" y="113"/>
                  </a:cubicBezTo>
                  <a:cubicBezTo>
                    <a:pt x="18"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6" y="90"/>
                    <a:pt x="91" y="86"/>
                  </a:cubicBezTo>
                  <a:lnTo>
                    <a:pt x="91" y="106"/>
                  </a:lnTo>
                  <a:close/>
                  <a:moveTo>
                    <a:pt x="78" y="46"/>
                  </a:moveTo>
                  <a:cubicBezTo>
                    <a:pt x="78" y="29"/>
                    <a:pt x="68" y="16"/>
                    <a:pt x="50" y="16"/>
                  </a:cubicBezTo>
                  <a:cubicBezTo>
                    <a:pt x="31" y="16"/>
                    <a:pt x="23" y="32"/>
                    <a:pt x="21" y="46"/>
                  </a:cubicBezTo>
                  <a:lnTo>
                    <a:pt x="78" y="46"/>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11">
              <a:extLst>
                <a:ext uri="{FF2B5EF4-FFF2-40B4-BE49-F238E27FC236}">
                  <a16:creationId xmlns:a16="http://schemas.microsoft.com/office/drawing/2014/main" id="{8E25F4FB-7226-0585-C01A-EA0B6378792E}"/>
                </a:ext>
              </a:extLst>
            </p:cNvPr>
            <p:cNvSpPr>
              <a:spLocks noEditPoints="1"/>
            </p:cNvSpPr>
            <p:nvPr userDrawn="1"/>
          </p:nvSpPr>
          <p:spPr bwMode="auto">
            <a:xfrm>
              <a:off x="7387" y="327"/>
              <a:ext cx="4" cy="31"/>
            </a:xfrm>
            <a:custGeom>
              <a:avLst/>
              <a:gdLst>
                <a:gd name="T0" fmla="*/ 4 w 4"/>
                <a:gd name="T1" fmla="*/ 5 h 31"/>
                <a:gd name="T2" fmla="*/ 0 w 4"/>
                <a:gd name="T3" fmla="*/ 5 h 31"/>
                <a:gd name="T4" fmla="*/ 0 w 4"/>
                <a:gd name="T5" fmla="*/ 0 h 31"/>
                <a:gd name="T6" fmla="*/ 4 w 4"/>
                <a:gd name="T7" fmla="*/ 0 h 31"/>
                <a:gd name="T8" fmla="*/ 4 w 4"/>
                <a:gd name="T9" fmla="*/ 5 h 31"/>
                <a:gd name="T10" fmla="*/ 0 w 4"/>
                <a:gd name="T11" fmla="*/ 9 h 31"/>
                <a:gd name="T12" fmla="*/ 4 w 4"/>
                <a:gd name="T13" fmla="*/ 9 h 31"/>
                <a:gd name="T14" fmla="*/ 4 w 4"/>
                <a:gd name="T15" fmla="*/ 31 h 31"/>
                <a:gd name="T16" fmla="*/ 0 w 4"/>
                <a:gd name="T17" fmla="*/ 31 h 31"/>
                <a:gd name="T18" fmla="*/ 0 w 4"/>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1">
                  <a:moveTo>
                    <a:pt x="4" y="5"/>
                  </a:moveTo>
                  <a:lnTo>
                    <a:pt x="0" y="5"/>
                  </a:lnTo>
                  <a:lnTo>
                    <a:pt x="0" y="0"/>
                  </a:lnTo>
                  <a:lnTo>
                    <a:pt x="4" y="0"/>
                  </a:lnTo>
                  <a:lnTo>
                    <a:pt x="4" y="5"/>
                  </a:lnTo>
                  <a:close/>
                  <a:moveTo>
                    <a:pt x="0" y="9"/>
                  </a:moveTo>
                  <a:lnTo>
                    <a:pt x="4" y="9"/>
                  </a:lnTo>
                  <a:lnTo>
                    <a:pt x="4" y="31"/>
                  </a:lnTo>
                  <a:lnTo>
                    <a:pt x="0" y="31"/>
                  </a:lnTo>
                  <a:lnTo>
                    <a:pt x="0" y="9"/>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12">
              <a:extLst>
                <a:ext uri="{FF2B5EF4-FFF2-40B4-BE49-F238E27FC236}">
                  <a16:creationId xmlns:a16="http://schemas.microsoft.com/office/drawing/2014/main" id="{7AAF706D-25C7-BE2B-12F8-BA8C5F3816C0}"/>
                </a:ext>
              </a:extLst>
            </p:cNvPr>
            <p:cNvSpPr>
              <a:spLocks/>
            </p:cNvSpPr>
            <p:nvPr userDrawn="1"/>
          </p:nvSpPr>
          <p:spPr bwMode="auto">
            <a:xfrm>
              <a:off x="7395" y="330"/>
              <a:ext cx="15" cy="29"/>
            </a:xfrm>
            <a:custGeom>
              <a:avLst/>
              <a:gdLst>
                <a:gd name="T0" fmla="*/ 74 w 76"/>
                <a:gd name="T1" fmla="*/ 48 h 143"/>
                <a:gd name="T2" fmla="*/ 45 w 76"/>
                <a:gd name="T3" fmla="*/ 48 h 143"/>
                <a:gd name="T4" fmla="*/ 45 w 76"/>
                <a:gd name="T5" fmla="*/ 108 h 143"/>
                <a:gd name="T6" fmla="*/ 62 w 76"/>
                <a:gd name="T7" fmla="*/ 127 h 143"/>
                <a:gd name="T8" fmla="*/ 76 w 76"/>
                <a:gd name="T9" fmla="*/ 123 h 143"/>
                <a:gd name="T10" fmla="*/ 76 w 76"/>
                <a:gd name="T11" fmla="*/ 140 h 143"/>
                <a:gd name="T12" fmla="*/ 58 w 76"/>
                <a:gd name="T13" fmla="*/ 143 h 143"/>
                <a:gd name="T14" fmla="*/ 25 w 76"/>
                <a:gd name="T15" fmla="*/ 112 h 143"/>
                <a:gd name="T16" fmla="*/ 25 w 76"/>
                <a:gd name="T17" fmla="*/ 48 h 143"/>
                <a:gd name="T18" fmla="*/ 0 w 76"/>
                <a:gd name="T19" fmla="*/ 48 h 143"/>
                <a:gd name="T20" fmla="*/ 0 w 76"/>
                <a:gd name="T21" fmla="*/ 32 h 143"/>
                <a:gd name="T22" fmla="*/ 25 w 76"/>
                <a:gd name="T23" fmla="*/ 32 h 143"/>
                <a:gd name="T24" fmla="*/ 25 w 76"/>
                <a:gd name="T25" fmla="*/ 7 h 143"/>
                <a:gd name="T26" fmla="*/ 45 w 76"/>
                <a:gd name="T27" fmla="*/ 0 h 143"/>
                <a:gd name="T28" fmla="*/ 45 w 76"/>
                <a:gd name="T29" fmla="*/ 32 h 143"/>
                <a:gd name="T30" fmla="*/ 74 w 76"/>
                <a:gd name="T31" fmla="*/ 32 h 143"/>
                <a:gd name="T32" fmla="*/ 74 w 76"/>
                <a:gd name="T3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3">
                  <a:moveTo>
                    <a:pt x="74" y="48"/>
                  </a:moveTo>
                  <a:cubicBezTo>
                    <a:pt x="45" y="48"/>
                    <a:pt x="45" y="48"/>
                    <a:pt x="45" y="48"/>
                  </a:cubicBezTo>
                  <a:cubicBezTo>
                    <a:pt x="45" y="108"/>
                    <a:pt x="45" y="108"/>
                    <a:pt x="45" y="108"/>
                  </a:cubicBezTo>
                  <a:cubicBezTo>
                    <a:pt x="45" y="120"/>
                    <a:pt x="53" y="127"/>
                    <a:pt x="62" y="127"/>
                  </a:cubicBezTo>
                  <a:cubicBezTo>
                    <a:pt x="68" y="127"/>
                    <a:pt x="73" y="125"/>
                    <a:pt x="76" y="123"/>
                  </a:cubicBezTo>
                  <a:cubicBezTo>
                    <a:pt x="76" y="140"/>
                    <a:pt x="76" y="140"/>
                    <a:pt x="76" y="140"/>
                  </a:cubicBezTo>
                  <a:cubicBezTo>
                    <a:pt x="71" y="142"/>
                    <a:pt x="65" y="143"/>
                    <a:pt x="58" y="143"/>
                  </a:cubicBezTo>
                  <a:cubicBezTo>
                    <a:pt x="38" y="143"/>
                    <a:pt x="25" y="134"/>
                    <a:pt x="25" y="112"/>
                  </a:cubicBezTo>
                  <a:cubicBezTo>
                    <a:pt x="25" y="48"/>
                    <a:pt x="25" y="48"/>
                    <a:pt x="25" y="48"/>
                  </a:cubicBezTo>
                  <a:cubicBezTo>
                    <a:pt x="0" y="48"/>
                    <a:pt x="0" y="48"/>
                    <a:pt x="0" y="48"/>
                  </a:cubicBezTo>
                  <a:cubicBezTo>
                    <a:pt x="0" y="32"/>
                    <a:pt x="0" y="32"/>
                    <a:pt x="0" y="32"/>
                  </a:cubicBezTo>
                  <a:cubicBezTo>
                    <a:pt x="25" y="32"/>
                    <a:pt x="25" y="32"/>
                    <a:pt x="25" y="32"/>
                  </a:cubicBezTo>
                  <a:cubicBezTo>
                    <a:pt x="25" y="7"/>
                    <a:pt x="25" y="7"/>
                    <a:pt x="25" y="7"/>
                  </a:cubicBezTo>
                  <a:cubicBezTo>
                    <a:pt x="45" y="0"/>
                    <a:pt x="45" y="0"/>
                    <a:pt x="45" y="0"/>
                  </a:cubicBezTo>
                  <a:cubicBezTo>
                    <a:pt x="45" y="32"/>
                    <a:pt x="45" y="32"/>
                    <a:pt x="45" y="32"/>
                  </a:cubicBezTo>
                  <a:cubicBezTo>
                    <a:pt x="74" y="32"/>
                    <a:pt x="74" y="32"/>
                    <a:pt x="74" y="32"/>
                  </a:cubicBezTo>
                  <a:lnTo>
                    <a:pt x="74" y="48"/>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13">
              <a:extLst>
                <a:ext uri="{FF2B5EF4-FFF2-40B4-BE49-F238E27FC236}">
                  <a16:creationId xmlns:a16="http://schemas.microsoft.com/office/drawing/2014/main" id="{9A2CEF49-2F39-9845-576B-DE53F8E9A30D}"/>
                </a:ext>
              </a:extLst>
            </p:cNvPr>
            <p:cNvSpPr>
              <a:spLocks noEditPoints="1"/>
            </p:cNvSpPr>
            <p:nvPr userDrawn="1"/>
          </p:nvSpPr>
          <p:spPr bwMode="auto">
            <a:xfrm>
              <a:off x="7414" y="336"/>
              <a:ext cx="20" cy="23"/>
            </a:xfrm>
            <a:custGeom>
              <a:avLst/>
              <a:gdLst>
                <a:gd name="T0" fmla="*/ 90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0 w 99"/>
                <a:gd name="T15" fmla="*/ 86 h 113"/>
                <a:gd name="T16" fmla="*/ 90 w 99"/>
                <a:gd name="T17" fmla="*/ 106 h 113"/>
                <a:gd name="T18" fmla="*/ 77 w 99"/>
                <a:gd name="T19" fmla="*/ 46 h 113"/>
                <a:gd name="T20" fmla="*/ 50 w 99"/>
                <a:gd name="T21" fmla="*/ 16 h 113"/>
                <a:gd name="T22" fmla="*/ 21 w 99"/>
                <a:gd name="T23" fmla="*/ 46 h 113"/>
                <a:gd name="T24" fmla="*/ 77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0" y="106"/>
                  </a:moveTo>
                  <a:cubicBezTo>
                    <a:pt x="83" y="109"/>
                    <a:pt x="74" y="113"/>
                    <a:pt x="56" y="113"/>
                  </a:cubicBezTo>
                  <a:cubicBezTo>
                    <a:pt x="17"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5" y="90"/>
                    <a:pt x="90" y="86"/>
                  </a:cubicBezTo>
                  <a:lnTo>
                    <a:pt x="90" y="106"/>
                  </a:lnTo>
                  <a:close/>
                  <a:moveTo>
                    <a:pt x="77" y="46"/>
                  </a:moveTo>
                  <a:cubicBezTo>
                    <a:pt x="77" y="29"/>
                    <a:pt x="68" y="16"/>
                    <a:pt x="50" y="16"/>
                  </a:cubicBezTo>
                  <a:cubicBezTo>
                    <a:pt x="31" y="16"/>
                    <a:pt x="23" y="32"/>
                    <a:pt x="21" y="46"/>
                  </a:cubicBezTo>
                  <a:lnTo>
                    <a:pt x="77" y="46"/>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14">
              <a:extLst>
                <a:ext uri="{FF2B5EF4-FFF2-40B4-BE49-F238E27FC236}">
                  <a16:creationId xmlns:a16="http://schemas.microsoft.com/office/drawing/2014/main" id="{0DB941E6-BC73-6A5A-D51E-C27EEA3C6D9D}"/>
                </a:ext>
              </a:extLst>
            </p:cNvPr>
            <p:cNvSpPr>
              <a:spLocks/>
            </p:cNvSpPr>
            <p:nvPr userDrawn="1"/>
          </p:nvSpPr>
          <p:spPr bwMode="auto">
            <a:xfrm>
              <a:off x="7439" y="336"/>
              <a:ext cx="12" cy="22"/>
            </a:xfrm>
            <a:custGeom>
              <a:avLst/>
              <a:gdLst>
                <a:gd name="T0" fmla="*/ 0 w 61"/>
                <a:gd name="T1" fmla="*/ 2 h 111"/>
                <a:gd name="T2" fmla="*/ 19 w 61"/>
                <a:gd name="T3" fmla="*/ 2 h 111"/>
                <a:gd name="T4" fmla="*/ 19 w 61"/>
                <a:gd name="T5" fmla="*/ 19 h 111"/>
                <a:gd name="T6" fmla="*/ 20 w 61"/>
                <a:gd name="T7" fmla="*/ 19 h 111"/>
                <a:gd name="T8" fmla="*/ 48 w 61"/>
                <a:gd name="T9" fmla="*/ 0 h 111"/>
                <a:gd name="T10" fmla="*/ 61 w 61"/>
                <a:gd name="T11" fmla="*/ 1 h 111"/>
                <a:gd name="T12" fmla="*/ 61 w 61"/>
                <a:gd name="T13" fmla="*/ 19 h 111"/>
                <a:gd name="T14" fmla="*/ 50 w 61"/>
                <a:gd name="T15" fmla="*/ 17 h 111"/>
                <a:gd name="T16" fmla="*/ 21 w 61"/>
                <a:gd name="T17" fmla="*/ 61 h 111"/>
                <a:gd name="T18" fmla="*/ 21 w 61"/>
                <a:gd name="T19" fmla="*/ 111 h 111"/>
                <a:gd name="T20" fmla="*/ 0 w 61"/>
                <a:gd name="T21" fmla="*/ 111 h 111"/>
                <a:gd name="T22" fmla="*/ 0 w 61"/>
                <a:gd name="T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11">
                  <a:moveTo>
                    <a:pt x="0" y="2"/>
                  </a:moveTo>
                  <a:cubicBezTo>
                    <a:pt x="19" y="2"/>
                    <a:pt x="19" y="2"/>
                    <a:pt x="19" y="2"/>
                  </a:cubicBezTo>
                  <a:cubicBezTo>
                    <a:pt x="19" y="19"/>
                    <a:pt x="19" y="19"/>
                    <a:pt x="19" y="19"/>
                  </a:cubicBezTo>
                  <a:cubicBezTo>
                    <a:pt x="20" y="19"/>
                    <a:pt x="20" y="19"/>
                    <a:pt x="20" y="19"/>
                  </a:cubicBezTo>
                  <a:cubicBezTo>
                    <a:pt x="25" y="8"/>
                    <a:pt x="37" y="0"/>
                    <a:pt x="48" y="0"/>
                  </a:cubicBezTo>
                  <a:cubicBezTo>
                    <a:pt x="54" y="0"/>
                    <a:pt x="57" y="0"/>
                    <a:pt x="61" y="1"/>
                  </a:cubicBezTo>
                  <a:cubicBezTo>
                    <a:pt x="61" y="19"/>
                    <a:pt x="61" y="19"/>
                    <a:pt x="61" y="19"/>
                  </a:cubicBezTo>
                  <a:cubicBezTo>
                    <a:pt x="58" y="17"/>
                    <a:pt x="54" y="17"/>
                    <a:pt x="50" y="17"/>
                  </a:cubicBezTo>
                  <a:cubicBezTo>
                    <a:pt x="32" y="17"/>
                    <a:pt x="21" y="34"/>
                    <a:pt x="21" y="61"/>
                  </a:cubicBezTo>
                  <a:cubicBezTo>
                    <a:pt x="21" y="111"/>
                    <a:pt x="21" y="111"/>
                    <a:pt x="21" y="111"/>
                  </a:cubicBezTo>
                  <a:cubicBezTo>
                    <a:pt x="0" y="111"/>
                    <a:pt x="0" y="111"/>
                    <a:pt x="0" y="111"/>
                  </a:cubicBezTo>
                  <a:lnTo>
                    <a:pt x="0" y="2"/>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15">
              <a:extLst>
                <a:ext uri="{FF2B5EF4-FFF2-40B4-BE49-F238E27FC236}">
                  <a16:creationId xmlns:a16="http://schemas.microsoft.com/office/drawing/2014/main" id="{936E463A-C146-8065-4CC6-564CB7B8A376}"/>
                </a:ext>
              </a:extLst>
            </p:cNvPr>
            <p:cNvSpPr>
              <a:spLocks noEditPoints="1"/>
            </p:cNvSpPr>
            <p:nvPr userDrawn="1"/>
          </p:nvSpPr>
          <p:spPr bwMode="auto">
            <a:xfrm>
              <a:off x="7456" y="326"/>
              <a:ext cx="20" cy="33"/>
            </a:xfrm>
            <a:custGeom>
              <a:avLst/>
              <a:gdLst>
                <a:gd name="T0" fmla="*/ 0 w 104"/>
                <a:gd name="T1" fmla="*/ 0 h 162"/>
                <a:gd name="T2" fmla="*/ 20 w 104"/>
                <a:gd name="T3" fmla="*/ 0 h 162"/>
                <a:gd name="T4" fmla="*/ 20 w 104"/>
                <a:gd name="T5" fmla="*/ 66 h 162"/>
                <a:gd name="T6" fmla="*/ 21 w 104"/>
                <a:gd name="T7" fmla="*/ 66 h 162"/>
                <a:gd name="T8" fmla="*/ 57 w 104"/>
                <a:gd name="T9" fmla="*/ 49 h 162"/>
                <a:gd name="T10" fmla="*/ 104 w 104"/>
                <a:gd name="T11" fmla="*/ 104 h 162"/>
                <a:gd name="T12" fmla="*/ 57 w 104"/>
                <a:gd name="T13" fmla="*/ 162 h 162"/>
                <a:gd name="T14" fmla="*/ 20 w 104"/>
                <a:gd name="T15" fmla="*/ 144 h 162"/>
                <a:gd name="T16" fmla="*/ 20 w 104"/>
                <a:gd name="T17" fmla="*/ 144 h 162"/>
                <a:gd name="T18" fmla="*/ 20 w 104"/>
                <a:gd name="T19" fmla="*/ 160 h 162"/>
                <a:gd name="T20" fmla="*/ 0 w 104"/>
                <a:gd name="T21" fmla="*/ 160 h 162"/>
                <a:gd name="T22" fmla="*/ 0 w 104"/>
                <a:gd name="T23" fmla="*/ 0 h 162"/>
                <a:gd name="T24" fmla="*/ 53 w 104"/>
                <a:gd name="T25" fmla="*/ 65 h 162"/>
                <a:gd name="T26" fmla="*/ 20 w 104"/>
                <a:gd name="T27" fmla="*/ 106 h 162"/>
                <a:gd name="T28" fmla="*/ 52 w 104"/>
                <a:gd name="T29" fmla="*/ 146 h 162"/>
                <a:gd name="T30" fmla="*/ 83 w 104"/>
                <a:gd name="T31" fmla="*/ 105 h 162"/>
                <a:gd name="T32" fmla="*/ 53 w 104"/>
                <a:gd name="T33" fmla="*/ 6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2">
                  <a:moveTo>
                    <a:pt x="0" y="0"/>
                  </a:moveTo>
                  <a:cubicBezTo>
                    <a:pt x="20" y="0"/>
                    <a:pt x="20" y="0"/>
                    <a:pt x="20" y="0"/>
                  </a:cubicBezTo>
                  <a:cubicBezTo>
                    <a:pt x="20" y="66"/>
                    <a:pt x="20" y="66"/>
                    <a:pt x="20" y="66"/>
                  </a:cubicBezTo>
                  <a:cubicBezTo>
                    <a:pt x="21" y="66"/>
                    <a:pt x="21" y="66"/>
                    <a:pt x="21" y="66"/>
                  </a:cubicBezTo>
                  <a:cubicBezTo>
                    <a:pt x="27" y="56"/>
                    <a:pt x="38" y="49"/>
                    <a:pt x="57" y="49"/>
                  </a:cubicBezTo>
                  <a:cubicBezTo>
                    <a:pt x="88" y="49"/>
                    <a:pt x="104" y="74"/>
                    <a:pt x="104" y="104"/>
                  </a:cubicBezTo>
                  <a:cubicBezTo>
                    <a:pt x="104" y="133"/>
                    <a:pt x="90" y="162"/>
                    <a:pt x="57" y="162"/>
                  </a:cubicBezTo>
                  <a:cubicBezTo>
                    <a:pt x="38" y="162"/>
                    <a:pt x="25" y="153"/>
                    <a:pt x="20" y="144"/>
                  </a:cubicBezTo>
                  <a:cubicBezTo>
                    <a:pt x="20" y="144"/>
                    <a:pt x="20" y="144"/>
                    <a:pt x="20" y="144"/>
                  </a:cubicBezTo>
                  <a:cubicBezTo>
                    <a:pt x="20" y="160"/>
                    <a:pt x="20" y="160"/>
                    <a:pt x="20" y="160"/>
                  </a:cubicBezTo>
                  <a:cubicBezTo>
                    <a:pt x="0" y="160"/>
                    <a:pt x="0" y="160"/>
                    <a:pt x="0" y="160"/>
                  </a:cubicBezTo>
                  <a:lnTo>
                    <a:pt x="0" y="0"/>
                  </a:lnTo>
                  <a:close/>
                  <a:moveTo>
                    <a:pt x="53" y="65"/>
                  </a:moveTo>
                  <a:cubicBezTo>
                    <a:pt x="31" y="65"/>
                    <a:pt x="20" y="85"/>
                    <a:pt x="20" y="106"/>
                  </a:cubicBezTo>
                  <a:cubicBezTo>
                    <a:pt x="20" y="124"/>
                    <a:pt x="30" y="146"/>
                    <a:pt x="52" y="146"/>
                  </a:cubicBezTo>
                  <a:cubicBezTo>
                    <a:pt x="74" y="146"/>
                    <a:pt x="83" y="122"/>
                    <a:pt x="83" y="105"/>
                  </a:cubicBezTo>
                  <a:cubicBezTo>
                    <a:pt x="83" y="85"/>
                    <a:pt x="74" y="65"/>
                    <a:pt x="53" y="65"/>
                  </a:cubicBez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16">
              <a:extLst>
                <a:ext uri="{FF2B5EF4-FFF2-40B4-BE49-F238E27FC236}">
                  <a16:creationId xmlns:a16="http://schemas.microsoft.com/office/drawing/2014/main" id="{11D419E3-70BB-751D-E0E3-B1914B2F8B89}"/>
                </a:ext>
              </a:extLst>
            </p:cNvPr>
            <p:cNvSpPr>
              <a:spLocks noEditPoints="1"/>
            </p:cNvSpPr>
            <p:nvPr userDrawn="1"/>
          </p:nvSpPr>
          <p:spPr bwMode="auto">
            <a:xfrm>
              <a:off x="7482" y="327"/>
              <a:ext cx="5" cy="31"/>
            </a:xfrm>
            <a:custGeom>
              <a:avLst/>
              <a:gdLst>
                <a:gd name="T0" fmla="*/ 5 w 5"/>
                <a:gd name="T1" fmla="*/ 5 h 31"/>
                <a:gd name="T2" fmla="*/ 0 w 5"/>
                <a:gd name="T3" fmla="*/ 5 h 31"/>
                <a:gd name="T4" fmla="*/ 0 w 5"/>
                <a:gd name="T5" fmla="*/ 0 h 31"/>
                <a:gd name="T6" fmla="*/ 5 w 5"/>
                <a:gd name="T7" fmla="*/ 0 h 31"/>
                <a:gd name="T8" fmla="*/ 5 w 5"/>
                <a:gd name="T9" fmla="*/ 5 h 31"/>
                <a:gd name="T10" fmla="*/ 0 w 5"/>
                <a:gd name="T11" fmla="*/ 9 h 31"/>
                <a:gd name="T12" fmla="*/ 4 w 5"/>
                <a:gd name="T13" fmla="*/ 9 h 31"/>
                <a:gd name="T14" fmla="*/ 4 w 5"/>
                <a:gd name="T15" fmla="*/ 31 h 31"/>
                <a:gd name="T16" fmla="*/ 0 w 5"/>
                <a:gd name="T17" fmla="*/ 31 h 31"/>
                <a:gd name="T18" fmla="*/ 0 w 5"/>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1">
                  <a:moveTo>
                    <a:pt x="5" y="5"/>
                  </a:moveTo>
                  <a:lnTo>
                    <a:pt x="0" y="5"/>
                  </a:lnTo>
                  <a:lnTo>
                    <a:pt x="0" y="0"/>
                  </a:lnTo>
                  <a:lnTo>
                    <a:pt x="5" y="0"/>
                  </a:lnTo>
                  <a:lnTo>
                    <a:pt x="5" y="5"/>
                  </a:lnTo>
                  <a:close/>
                  <a:moveTo>
                    <a:pt x="0" y="9"/>
                  </a:moveTo>
                  <a:lnTo>
                    <a:pt x="4" y="9"/>
                  </a:lnTo>
                  <a:lnTo>
                    <a:pt x="4" y="31"/>
                  </a:lnTo>
                  <a:lnTo>
                    <a:pt x="0" y="31"/>
                  </a:lnTo>
                  <a:lnTo>
                    <a:pt x="0" y="9"/>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17">
              <a:extLst>
                <a:ext uri="{FF2B5EF4-FFF2-40B4-BE49-F238E27FC236}">
                  <a16:creationId xmlns:a16="http://schemas.microsoft.com/office/drawing/2014/main" id="{EA1B94C7-931D-C16A-4E1E-384F5AEF4135}"/>
                </a:ext>
              </a:extLst>
            </p:cNvPr>
            <p:cNvSpPr>
              <a:spLocks noChangeArrowheads="1"/>
            </p:cNvSpPr>
            <p:nvPr userDrawn="1"/>
          </p:nvSpPr>
          <p:spPr bwMode="auto">
            <a:xfrm>
              <a:off x="7494" y="326"/>
              <a:ext cx="4" cy="3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8">
              <a:extLst>
                <a:ext uri="{FF2B5EF4-FFF2-40B4-BE49-F238E27FC236}">
                  <a16:creationId xmlns:a16="http://schemas.microsoft.com/office/drawing/2014/main" id="{DEDA3F5C-C7AD-9D46-83E0-04718ED732A5}"/>
                </a:ext>
              </a:extLst>
            </p:cNvPr>
            <p:cNvSpPr>
              <a:spLocks noEditPoints="1"/>
            </p:cNvSpPr>
            <p:nvPr userDrawn="1"/>
          </p:nvSpPr>
          <p:spPr bwMode="auto">
            <a:xfrm>
              <a:off x="7504" y="326"/>
              <a:ext cx="21" cy="33"/>
            </a:xfrm>
            <a:custGeom>
              <a:avLst/>
              <a:gdLst>
                <a:gd name="T0" fmla="*/ 84 w 103"/>
                <a:gd name="T1" fmla="*/ 144 h 162"/>
                <a:gd name="T2" fmla="*/ 84 w 103"/>
                <a:gd name="T3" fmla="*/ 144 h 162"/>
                <a:gd name="T4" fmla="*/ 47 w 103"/>
                <a:gd name="T5" fmla="*/ 162 h 162"/>
                <a:gd name="T6" fmla="*/ 0 w 103"/>
                <a:gd name="T7" fmla="*/ 104 h 162"/>
                <a:gd name="T8" fmla="*/ 47 w 103"/>
                <a:gd name="T9" fmla="*/ 49 h 162"/>
                <a:gd name="T10" fmla="*/ 83 w 103"/>
                <a:gd name="T11" fmla="*/ 66 h 162"/>
                <a:gd name="T12" fmla="*/ 83 w 103"/>
                <a:gd name="T13" fmla="*/ 66 h 162"/>
                <a:gd name="T14" fmla="*/ 83 w 103"/>
                <a:gd name="T15" fmla="*/ 0 h 162"/>
                <a:gd name="T16" fmla="*/ 103 w 103"/>
                <a:gd name="T17" fmla="*/ 0 h 162"/>
                <a:gd name="T18" fmla="*/ 103 w 103"/>
                <a:gd name="T19" fmla="*/ 160 h 162"/>
                <a:gd name="T20" fmla="*/ 84 w 103"/>
                <a:gd name="T21" fmla="*/ 160 h 162"/>
                <a:gd name="T22" fmla="*/ 84 w 103"/>
                <a:gd name="T23" fmla="*/ 144 h 162"/>
                <a:gd name="T24" fmla="*/ 51 w 103"/>
                <a:gd name="T25" fmla="*/ 146 h 162"/>
                <a:gd name="T26" fmla="*/ 83 w 103"/>
                <a:gd name="T27" fmla="*/ 106 h 162"/>
                <a:gd name="T28" fmla="*/ 51 w 103"/>
                <a:gd name="T29" fmla="*/ 65 h 162"/>
                <a:gd name="T30" fmla="*/ 21 w 103"/>
                <a:gd name="T31" fmla="*/ 105 h 162"/>
                <a:gd name="T32" fmla="*/ 51 w 103"/>
                <a:gd name="T33"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62">
                  <a:moveTo>
                    <a:pt x="84" y="144"/>
                  </a:moveTo>
                  <a:cubicBezTo>
                    <a:pt x="84" y="144"/>
                    <a:pt x="84" y="144"/>
                    <a:pt x="84" y="144"/>
                  </a:cubicBezTo>
                  <a:cubicBezTo>
                    <a:pt x="78" y="153"/>
                    <a:pt x="66" y="162"/>
                    <a:pt x="47" y="162"/>
                  </a:cubicBezTo>
                  <a:cubicBezTo>
                    <a:pt x="14" y="162"/>
                    <a:pt x="0" y="133"/>
                    <a:pt x="0" y="104"/>
                  </a:cubicBezTo>
                  <a:cubicBezTo>
                    <a:pt x="0" y="74"/>
                    <a:pt x="15" y="49"/>
                    <a:pt x="47" y="49"/>
                  </a:cubicBezTo>
                  <a:cubicBezTo>
                    <a:pt x="66" y="49"/>
                    <a:pt x="77" y="56"/>
                    <a:pt x="83" y="66"/>
                  </a:cubicBezTo>
                  <a:cubicBezTo>
                    <a:pt x="83" y="66"/>
                    <a:pt x="83" y="66"/>
                    <a:pt x="83" y="66"/>
                  </a:cubicBezTo>
                  <a:cubicBezTo>
                    <a:pt x="83" y="0"/>
                    <a:pt x="83" y="0"/>
                    <a:pt x="83" y="0"/>
                  </a:cubicBezTo>
                  <a:cubicBezTo>
                    <a:pt x="103" y="0"/>
                    <a:pt x="103" y="0"/>
                    <a:pt x="103" y="0"/>
                  </a:cubicBezTo>
                  <a:cubicBezTo>
                    <a:pt x="103" y="160"/>
                    <a:pt x="103" y="160"/>
                    <a:pt x="103" y="160"/>
                  </a:cubicBezTo>
                  <a:cubicBezTo>
                    <a:pt x="84" y="160"/>
                    <a:pt x="84" y="160"/>
                    <a:pt x="84" y="160"/>
                  </a:cubicBezTo>
                  <a:lnTo>
                    <a:pt x="84" y="144"/>
                  </a:lnTo>
                  <a:close/>
                  <a:moveTo>
                    <a:pt x="51" y="146"/>
                  </a:moveTo>
                  <a:cubicBezTo>
                    <a:pt x="74" y="146"/>
                    <a:pt x="83" y="124"/>
                    <a:pt x="83" y="106"/>
                  </a:cubicBezTo>
                  <a:cubicBezTo>
                    <a:pt x="83" y="85"/>
                    <a:pt x="73" y="65"/>
                    <a:pt x="51" y="65"/>
                  </a:cubicBezTo>
                  <a:cubicBezTo>
                    <a:pt x="29" y="65"/>
                    <a:pt x="21" y="85"/>
                    <a:pt x="21" y="105"/>
                  </a:cubicBezTo>
                  <a:cubicBezTo>
                    <a:pt x="21" y="122"/>
                    <a:pt x="30" y="146"/>
                    <a:pt x="51" y="146"/>
                  </a:cubicBez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19">
              <a:extLst>
                <a:ext uri="{FF2B5EF4-FFF2-40B4-BE49-F238E27FC236}">
                  <a16:creationId xmlns:a16="http://schemas.microsoft.com/office/drawing/2014/main" id="{52F2EB8A-6351-8167-C6F5-7BEEC3E115A5}"/>
                </a:ext>
              </a:extLst>
            </p:cNvPr>
            <p:cNvSpPr>
              <a:spLocks/>
            </p:cNvSpPr>
            <p:nvPr userDrawn="1"/>
          </p:nvSpPr>
          <p:spPr bwMode="auto">
            <a:xfrm>
              <a:off x="7532" y="336"/>
              <a:ext cx="19" cy="23"/>
            </a:xfrm>
            <a:custGeom>
              <a:avLst/>
              <a:gdLst>
                <a:gd name="T0" fmla="*/ 97 w 97"/>
                <a:gd name="T1" fmla="*/ 109 h 111"/>
                <a:gd name="T2" fmla="*/ 77 w 97"/>
                <a:gd name="T3" fmla="*/ 109 h 111"/>
                <a:gd name="T4" fmla="*/ 77 w 97"/>
                <a:gd name="T5" fmla="*/ 92 h 111"/>
                <a:gd name="T6" fmla="*/ 77 w 97"/>
                <a:gd name="T7" fmla="*/ 92 h 111"/>
                <a:gd name="T8" fmla="*/ 41 w 97"/>
                <a:gd name="T9" fmla="*/ 111 h 111"/>
                <a:gd name="T10" fmla="*/ 0 w 97"/>
                <a:gd name="T11" fmla="*/ 65 h 111"/>
                <a:gd name="T12" fmla="*/ 0 w 97"/>
                <a:gd name="T13" fmla="*/ 0 h 111"/>
                <a:gd name="T14" fmla="*/ 21 w 97"/>
                <a:gd name="T15" fmla="*/ 0 h 111"/>
                <a:gd name="T16" fmla="*/ 21 w 97"/>
                <a:gd name="T17" fmla="*/ 56 h 111"/>
                <a:gd name="T18" fmla="*/ 44 w 97"/>
                <a:gd name="T19" fmla="*/ 95 h 111"/>
                <a:gd name="T20" fmla="*/ 77 w 97"/>
                <a:gd name="T21" fmla="*/ 50 h 111"/>
                <a:gd name="T22" fmla="*/ 77 w 97"/>
                <a:gd name="T23" fmla="*/ 0 h 111"/>
                <a:gd name="T24" fmla="*/ 97 w 97"/>
                <a:gd name="T25" fmla="*/ 0 h 111"/>
                <a:gd name="T26" fmla="*/ 97 w 97"/>
                <a:gd name="T27" fmla="*/ 10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11">
                  <a:moveTo>
                    <a:pt x="97" y="109"/>
                  </a:moveTo>
                  <a:cubicBezTo>
                    <a:pt x="77" y="109"/>
                    <a:pt x="77" y="109"/>
                    <a:pt x="77" y="109"/>
                  </a:cubicBezTo>
                  <a:cubicBezTo>
                    <a:pt x="77" y="92"/>
                    <a:pt x="77" y="92"/>
                    <a:pt x="77" y="92"/>
                  </a:cubicBezTo>
                  <a:cubicBezTo>
                    <a:pt x="77" y="92"/>
                    <a:pt x="77" y="92"/>
                    <a:pt x="77" y="92"/>
                  </a:cubicBezTo>
                  <a:cubicBezTo>
                    <a:pt x="71" y="104"/>
                    <a:pt x="56" y="111"/>
                    <a:pt x="41" y="111"/>
                  </a:cubicBezTo>
                  <a:cubicBezTo>
                    <a:pt x="13" y="111"/>
                    <a:pt x="0" y="94"/>
                    <a:pt x="0" y="65"/>
                  </a:cubicBezTo>
                  <a:cubicBezTo>
                    <a:pt x="0" y="0"/>
                    <a:pt x="0" y="0"/>
                    <a:pt x="0" y="0"/>
                  </a:cubicBezTo>
                  <a:cubicBezTo>
                    <a:pt x="21" y="0"/>
                    <a:pt x="21" y="0"/>
                    <a:pt x="21" y="0"/>
                  </a:cubicBezTo>
                  <a:cubicBezTo>
                    <a:pt x="21" y="56"/>
                    <a:pt x="21" y="56"/>
                    <a:pt x="21" y="56"/>
                  </a:cubicBezTo>
                  <a:cubicBezTo>
                    <a:pt x="21" y="82"/>
                    <a:pt x="26" y="94"/>
                    <a:pt x="44" y="95"/>
                  </a:cubicBezTo>
                  <a:cubicBezTo>
                    <a:pt x="66" y="95"/>
                    <a:pt x="77" y="77"/>
                    <a:pt x="77" y="50"/>
                  </a:cubicBezTo>
                  <a:cubicBezTo>
                    <a:pt x="77" y="0"/>
                    <a:pt x="77" y="0"/>
                    <a:pt x="77" y="0"/>
                  </a:cubicBezTo>
                  <a:cubicBezTo>
                    <a:pt x="97" y="0"/>
                    <a:pt x="97" y="0"/>
                    <a:pt x="97" y="0"/>
                  </a:cubicBezTo>
                  <a:lnTo>
                    <a:pt x="97" y="109"/>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20">
              <a:extLst>
                <a:ext uri="{FF2B5EF4-FFF2-40B4-BE49-F238E27FC236}">
                  <a16:creationId xmlns:a16="http://schemas.microsoft.com/office/drawing/2014/main" id="{8EF5755D-D410-EA0A-CF09-A206922A1FC2}"/>
                </a:ext>
              </a:extLst>
            </p:cNvPr>
            <p:cNvSpPr>
              <a:spLocks/>
            </p:cNvSpPr>
            <p:nvPr userDrawn="1"/>
          </p:nvSpPr>
          <p:spPr bwMode="auto">
            <a:xfrm>
              <a:off x="7558" y="336"/>
              <a:ext cx="19" cy="22"/>
            </a:xfrm>
            <a:custGeom>
              <a:avLst/>
              <a:gdLst>
                <a:gd name="T0" fmla="*/ 0 w 96"/>
                <a:gd name="T1" fmla="*/ 2 h 111"/>
                <a:gd name="T2" fmla="*/ 19 w 96"/>
                <a:gd name="T3" fmla="*/ 2 h 111"/>
                <a:gd name="T4" fmla="*/ 19 w 96"/>
                <a:gd name="T5" fmla="*/ 19 h 111"/>
                <a:gd name="T6" fmla="*/ 20 w 96"/>
                <a:gd name="T7" fmla="*/ 19 h 111"/>
                <a:gd name="T8" fmla="*/ 55 w 96"/>
                <a:gd name="T9" fmla="*/ 0 h 111"/>
                <a:gd name="T10" fmla="*/ 96 w 96"/>
                <a:gd name="T11" fmla="*/ 46 h 111"/>
                <a:gd name="T12" fmla="*/ 96 w 96"/>
                <a:gd name="T13" fmla="*/ 111 h 111"/>
                <a:gd name="T14" fmla="*/ 76 w 96"/>
                <a:gd name="T15" fmla="*/ 111 h 111"/>
                <a:gd name="T16" fmla="*/ 76 w 96"/>
                <a:gd name="T17" fmla="*/ 55 h 111"/>
                <a:gd name="T18" fmla="*/ 53 w 96"/>
                <a:gd name="T19" fmla="*/ 16 h 111"/>
                <a:gd name="T20" fmla="*/ 20 w 96"/>
                <a:gd name="T21" fmla="*/ 60 h 111"/>
                <a:gd name="T22" fmla="*/ 20 w 96"/>
                <a:gd name="T23" fmla="*/ 111 h 111"/>
                <a:gd name="T24" fmla="*/ 0 w 96"/>
                <a:gd name="T25" fmla="*/ 111 h 111"/>
                <a:gd name="T26" fmla="*/ 0 w 96"/>
                <a:gd name="T27"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11">
                  <a:moveTo>
                    <a:pt x="0" y="2"/>
                  </a:moveTo>
                  <a:cubicBezTo>
                    <a:pt x="19" y="2"/>
                    <a:pt x="19" y="2"/>
                    <a:pt x="19" y="2"/>
                  </a:cubicBezTo>
                  <a:cubicBezTo>
                    <a:pt x="19" y="19"/>
                    <a:pt x="19" y="19"/>
                    <a:pt x="19" y="19"/>
                  </a:cubicBezTo>
                  <a:cubicBezTo>
                    <a:pt x="20" y="19"/>
                    <a:pt x="20" y="19"/>
                    <a:pt x="20" y="19"/>
                  </a:cubicBezTo>
                  <a:cubicBezTo>
                    <a:pt x="26" y="7"/>
                    <a:pt x="40" y="0"/>
                    <a:pt x="55" y="0"/>
                  </a:cubicBezTo>
                  <a:cubicBezTo>
                    <a:pt x="83" y="0"/>
                    <a:pt x="96" y="17"/>
                    <a:pt x="96" y="46"/>
                  </a:cubicBezTo>
                  <a:cubicBezTo>
                    <a:pt x="96" y="111"/>
                    <a:pt x="96" y="111"/>
                    <a:pt x="96" y="111"/>
                  </a:cubicBezTo>
                  <a:cubicBezTo>
                    <a:pt x="76" y="111"/>
                    <a:pt x="76" y="111"/>
                    <a:pt x="76" y="111"/>
                  </a:cubicBezTo>
                  <a:cubicBezTo>
                    <a:pt x="76" y="55"/>
                    <a:pt x="76" y="55"/>
                    <a:pt x="76" y="55"/>
                  </a:cubicBezTo>
                  <a:cubicBezTo>
                    <a:pt x="76" y="29"/>
                    <a:pt x="70" y="17"/>
                    <a:pt x="53" y="16"/>
                  </a:cubicBezTo>
                  <a:cubicBezTo>
                    <a:pt x="30" y="16"/>
                    <a:pt x="20" y="34"/>
                    <a:pt x="20" y="60"/>
                  </a:cubicBezTo>
                  <a:cubicBezTo>
                    <a:pt x="20" y="111"/>
                    <a:pt x="20" y="111"/>
                    <a:pt x="20" y="111"/>
                  </a:cubicBezTo>
                  <a:cubicBezTo>
                    <a:pt x="0" y="111"/>
                    <a:pt x="0" y="111"/>
                    <a:pt x="0" y="111"/>
                  </a:cubicBezTo>
                  <a:lnTo>
                    <a:pt x="0" y="2"/>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1">
              <a:extLst>
                <a:ext uri="{FF2B5EF4-FFF2-40B4-BE49-F238E27FC236}">
                  <a16:creationId xmlns:a16="http://schemas.microsoft.com/office/drawing/2014/main" id="{CABFFCE1-C490-93B3-1A3F-F98E59CE1606}"/>
                </a:ext>
              </a:extLst>
            </p:cNvPr>
            <p:cNvSpPr>
              <a:spLocks noEditPoints="1"/>
            </p:cNvSpPr>
            <p:nvPr userDrawn="1"/>
          </p:nvSpPr>
          <p:spPr bwMode="auto">
            <a:xfrm>
              <a:off x="7583" y="336"/>
              <a:ext cx="21" cy="32"/>
            </a:xfrm>
            <a:custGeom>
              <a:avLst/>
              <a:gdLst>
                <a:gd name="T0" fmla="*/ 103 w 103"/>
                <a:gd name="T1" fmla="*/ 106 h 158"/>
                <a:gd name="T2" fmla="*/ 47 w 103"/>
                <a:gd name="T3" fmla="*/ 158 h 158"/>
                <a:gd name="T4" fmla="*/ 8 w 103"/>
                <a:gd name="T5" fmla="*/ 151 h 158"/>
                <a:gd name="T6" fmla="*/ 10 w 103"/>
                <a:gd name="T7" fmla="*/ 132 h 158"/>
                <a:gd name="T8" fmla="*/ 49 w 103"/>
                <a:gd name="T9" fmla="*/ 142 h 158"/>
                <a:gd name="T10" fmla="*/ 83 w 103"/>
                <a:gd name="T11" fmla="*/ 105 h 158"/>
                <a:gd name="T12" fmla="*/ 83 w 103"/>
                <a:gd name="T13" fmla="*/ 94 h 158"/>
                <a:gd name="T14" fmla="*/ 83 w 103"/>
                <a:gd name="T15" fmla="*/ 94 h 158"/>
                <a:gd name="T16" fmla="*/ 46 w 103"/>
                <a:gd name="T17" fmla="*/ 111 h 158"/>
                <a:gd name="T18" fmla="*/ 0 w 103"/>
                <a:gd name="T19" fmla="*/ 57 h 158"/>
                <a:gd name="T20" fmla="*/ 48 w 103"/>
                <a:gd name="T21" fmla="*/ 0 h 158"/>
                <a:gd name="T22" fmla="*/ 84 w 103"/>
                <a:gd name="T23" fmla="*/ 18 h 158"/>
                <a:gd name="T24" fmla="*/ 85 w 103"/>
                <a:gd name="T25" fmla="*/ 18 h 158"/>
                <a:gd name="T26" fmla="*/ 85 w 103"/>
                <a:gd name="T27" fmla="*/ 2 h 158"/>
                <a:gd name="T28" fmla="*/ 103 w 103"/>
                <a:gd name="T29" fmla="*/ 2 h 158"/>
                <a:gd name="T30" fmla="*/ 103 w 103"/>
                <a:gd name="T31" fmla="*/ 106 h 158"/>
                <a:gd name="T32" fmla="*/ 83 w 103"/>
                <a:gd name="T33" fmla="*/ 58 h 158"/>
                <a:gd name="T34" fmla="*/ 51 w 103"/>
                <a:gd name="T35" fmla="*/ 16 h 158"/>
                <a:gd name="T36" fmla="*/ 21 w 103"/>
                <a:gd name="T37" fmla="*/ 56 h 158"/>
                <a:gd name="T38" fmla="*/ 51 w 103"/>
                <a:gd name="T39" fmla="*/ 95 h 158"/>
                <a:gd name="T40" fmla="*/ 83 w 103"/>
                <a:gd name="T41" fmla="*/ 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58">
                  <a:moveTo>
                    <a:pt x="103" y="106"/>
                  </a:moveTo>
                  <a:cubicBezTo>
                    <a:pt x="103" y="139"/>
                    <a:pt x="86" y="158"/>
                    <a:pt x="47" y="158"/>
                  </a:cubicBezTo>
                  <a:cubicBezTo>
                    <a:pt x="36" y="158"/>
                    <a:pt x="26" y="157"/>
                    <a:pt x="8" y="151"/>
                  </a:cubicBezTo>
                  <a:cubicBezTo>
                    <a:pt x="10" y="132"/>
                    <a:pt x="10" y="132"/>
                    <a:pt x="10" y="132"/>
                  </a:cubicBezTo>
                  <a:cubicBezTo>
                    <a:pt x="26" y="139"/>
                    <a:pt x="35" y="142"/>
                    <a:pt x="49" y="142"/>
                  </a:cubicBezTo>
                  <a:cubicBezTo>
                    <a:pt x="71" y="142"/>
                    <a:pt x="83" y="128"/>
                    <a:pt x="83" y="105"/>
                  </a:cubicBezTo>
                  <a:cubicBezTo>
                    <a:pt x="83" y="94"/>
                    <a:pt x="83" y="94"/>
                    <a:pt x="83" y="94"/>
                  </a:cubicBezTo>
                  <a:cubicBezTo>
                    <a:pt x="83" y="94"/>
                    <a:pt x="83" y="94"/>
                    <a:pt x="83" y="94"/>
                  </a:cubicBezTo>
                  <a:cubicBezTo>
                    <a:pt x="74" y="105"/>
                    <a:pt x="60" y="111"/>
                    <a:pt x="46" y="111"/>
                  </a:cubicBezTo>
                  <a:cubicBezTo>
                    <a:pt x="15" y="111"/>
                    <a:pt x="0" y="85"/>
                    <a:pt x="0" y="57"/>
                  </a:cubicBezTo>
                  <a:cubicBezTo>
                    <a:pt x="0" y="29"/>
                    <a:pt x="16" y="0"/>
                    <a:pt x="48" y="0"/>
                  </a:cubicBezTo>
                  <a:cubicBezTo>
                    <a:pt x="68" y="0"/>
                    <a:pt x="78" y="7"/>
                    <a:pt x="84" y="18"/>
                  </a:cubicBezTo>
                  <a:cubicBezTo>
                    <a:pt x="85" y="18"/>
                    <a:pt x="85" y="18"/>
                    <a:pt x="85" y="18"/>
                  </a:cubicBezTo>
                  <a:cubicBezTo>
                    <a:pt x="85" y="2"/>
                    <a:pt x="85" y="2"/>
                    <a:pt x="85" y="2"/>
                  </a:cubicBezTo>
                  <a:cubicBezTo>
                    <a:pt x="103" y="2"/>
                    <a:pt x="103" y="2"/>
                    <a:pt x="103" y="2"/>
                  </a:cubicBezTo>
                  <a:lnTo>
                    <a:pt x="103" y="106"/>
                  </a:lnTo>
                  <a:close/>
                  <a:moveTo>
                    <a:pt x="83" y="58"/>
                  </a:moveTo>
                  <a:cubicBezTo>
                    <a:pt x="83" y="35"/>
                    <a:pt x="73" y="16"/>
                    <a:pt x="51" y="16"/>
                  </a:cubicBezTo>
                  <a:cubicBezTo>
                    <a:pt x="31" y="16"/>
                    <a:pt x="21" y="38"/>
                    <a:pt x="21" y="56"/>
                  </a:cubicBezTo>
                  <a:cubicBezTo>
                    <a:pt x="21" y="77"/>
                    <a:pt x="33" y="95"/>
                    <a:pt x="51" y="95"/>
                  </a:cubicBezTo>
                  <a:cubicBezTo>
                    <a:pt x="70" y="95"/>
                    <a:pt x="83" y="78"/>
                    <a:pt x="83" y="58"/>
                  </a:cubicBez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14533537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ertikal: 2 Felder">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4DD4371-5F33-F531-E02E-24C560AF9A4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 y="0"/>
            <a:ext cx="12192000" cy="684723"/>
          </a:xfrm>
          <a:prstGeom prst="rect">
            <a:avLst/>
          </a:prstGeom>
        </p:spPr>
      </p:pic>
      <p:cxnSp>
        <p:nvCxnSpPr>
          <p:cNvPr id="17" name="Gerade Verbindung 8">
            <a:extLst>
              <a:ext uri="{FF2B5EF4-FFF2-40B4-BE49-F238E27FC236}">
                <a16:creationId xmlns:a16="http://schemas.microsoft.com/office/drawing/2014/main" id="{961EDC53-6FDF-AF2E-23CB-1A59B47A7D6F}"/>
              </a:ext>
            </a:extLst>
          </p:cNvPr>
          <p:cNvCxnSpPr>
            <a:cxnSpLocks/>
          </p:cNvCxnSpPr>
          <p:nvPr userDrawn="1"/>
        </p:nvCxnSpPr>
        <p:spPr>
          <a:xfrm>
            <a:off x="127828" y="3499338"/>
            <a:ext cx="1192447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42">
            <a:extLst>
              <a:ext uri="{FF2B5EF4-FFF2-40B4-BE49-F238E27FC236}">
                <a16:creationId xmlns:a16="http://schemas.microsoft.com/office/drawing/2014/main" id="{870FB147-747F-8D5E-6C1E-67F98F506342}"/>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25" name="Rectangle 43">
            <a:extLst>
              <a:ext uri="{FF2B5EF4-FFF2-40B4-BE49-F238E27FC236}">
                <a16:creationId xmlns:a16="http://schemas.microsoft.com/office/drawing/2014/main" id="{4B52A3FB-1578-8273-31CF-08CF5AB8B3B8}"/>
              </a:ext>
            </a:extLst>
          </p:cNvPr>
          <p:cNvSpPr>
            <a:spLocks noGrp="1" noChangeArrowheads="1"/>
          </p:cNvSpPr>
          <p:nvPr>
            <p:ph type="dt" sz="half" idx="12"/>
          </p:nvPr>
        </p:nvSpPr>
        <p:spPr>
          <a:xfrm>
            <a:off x="128588" y="6613200"/>
            <a:ext cx="2047412" cy="244800"/>
          </a:xfrm>
          <a:prstGeom prst="rect">
            <a:avLst/>
          </a:prstGeom>
          <a:ln/>
        </p:spPr>
        <p:txBody>
          <a:bodyPr lIns="0"/>
          <a:lstStyle>
            <a:lvl1pPr>
              <a:defRPr sz="800">
                <a:solidFill>
                  <a:schemeClr val="tx2"/>
                </a:solidFill>
              </a:defRPr>
            </a:lvl1pPr>
          </a:lstStyle>
          <a:p>
            <a:pPr>
              <a:defRPr/>
            </a:pPr>
            <a:fld id="{24D7D192-96FC-45D2-82A7-D13731C2A330}" type="datetime1">
              <a:rPr lang="de-DE" smtClean="0"/>
              <a:t>12.01.2026</a:t>
            </a:fld>
            <a:endParaRPr lang="de-DE" dirty="0"/>
          </a:p>
        </p:txBody>
      </p:sp>
      <p:grpSp>
        <p:nvGrpSpPr>
          <p:cNvPr id="29" name="Gruppieren 28">
            <a:extLst>
              <a:ext uri="{FF2B5EF4-FFF2-40B4-BE49-F238E27FC236}">
                <a16:creationId xmlns:a16="http://schemas.microsoft.com/office/drawing/2014/main" id="{90BEECE4-C6CC-7951-FE32-6D286076FDD4}"/>
              </a:ext>
            </a:extLst>
          </p:cNvPr>
          <p:cNvGrpSpPr/>
          <p:nvPr userDrawn="1"/>
        </p:nvGrpSpPr>
        <p:grpSpPr>
          <a:xfrm>
            <a:off x="0" y="6569104"/>
            <a:ext cx="12192000" cy="18000"/>
            <a:chOff x="0" y="-2920"/>
            <a:chExt cx="13995000" cy="28800"/>
          </a:xfrm>
          <a:solidFill>
            <a:schemeClr val="accent1"/>
          </a:solidFill>
        </p:grpSpPr>
        <p:grpSp>
          <p:nvGrpSpPr>
            <p:cNvPr id="30" name="Gruppieren 29">
              <a:extLst>
                <a:ext uri="{FF2B5EF4-FFF2-40B4-BE49-F238E27FC236}">
                  <a16:creationId xmlns:a16="http://schemas.microsoft.com/office/drawing/2014/main" id="{D5D339A7-4159-A57C-16A3-9B421FBBAAC5}"/>
                </a:ext>
              </a:extLst>
            </p:cNvPr>
            <p:cNvGrpSpPr/>
            <p:nvPr/>
          </p:nvGrpSpPr>
          <p:grpSpPr>
            <a:xfrm>
              <a:off x="0" y="-2920"/>
              <a:ext cx="11196000" cy="28800"/>
              <a:chOff x="2099733" y="800098"/>
              <a:chExt cx="1998132" cy="499533"/>
            </a:xfrm>
            <a:grpFill/>
          </p:grpSpPr>
          <p:sp>
            <p:nvSpPr>
              <p:cNvPr id="32" name="Rechteck 31">
                <a:extLst>
                  <a:ext uri="{FF2B5EF4-FFF2-40B4-BE49-F238E27FC236}">
                    <a16:creationId xmlns:a16="http://schemas.microsoft.com/office/drawing/2014/main" id="{233526A1-E8C7-5190-501E-DE5948C518B6}"/>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3" name="Rechteck 32">
                <a:extLst>
                  <a:ext uri="{FF2B5EF4-FFF2-40B4-BE49-F238E27FC236}">
                    <a16:creationId xmlns:a16="http://schemas.microsoft.com/office/drawing/2014/main" id="{F86C07F1-245C-2EC4-8A86-C10CBBFA8FDE}"/>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4" name="Rechteck 33">
                <a:extLst>
                  <a:ext uri="{FF2B5EF4-FFF2-40B4-BE49-F238E27FC236}">
                    <a16:creationId xmlns:a16="http://schemas.microsoft.com/office/drawing/2014/main" id="{E090F69C-687B-EB4B-A5CA-1A25279C22BF}"/>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5" name="Rechteck 34">
                <a:extLst>
                  <a:ext uri="{FF2B5EF4-FFF2-40B4-BE49-F238E27FC236}">
                    <a16:creationId xmlns:a16="http://schemas.microsoft.com/office/drawing/2014/main" id="{E7BF6C9B-0124-E7C8-3BCA-86C96EBFEF9A}"/>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1" name="Rechteck 30">
              <a:extLst>
                <a:ext uri="{FF2B5EF4-FFF2-40B4-BE49-F238E27FC236}">
                  <a16:creationId xmlns:a16="http://schemas.microsoft.com/office/drawing/2014/main" id="{133B03E5-1A2A-B746-51E0-B3DF3B3E678A}"/>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9" name="Rectangle 41">
            <a:extLst>
              <a:ext uri="{FF2B5EF4-FFF2-40B4-BE49-F238E27FC236}">
                <a16:creationId xmlns:a16="http://schemas.microsoft.com/office/drawing/2014/main" id="{9388D0D2-308C-DF24-ED2C-7E1B69201285}"/>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40" name="Textplatzhalter 2">
            <a:extLst>
              <a:ext uri="{FF2B5EF4-FFF2-40B4-BE49-F238E27FC236}">
                <a16:creationId xmlns:a16="http://schemas.microsoft.com/office/drawing/2014/main" id="{573913AA-2E2E-1DC3-5AEB-4B4873E922FE}"/>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5" name="Textplatzhalter 7">
            <a:extLst>
              <a:ext uri="{FF2B5EF4-FFF2-40B4-BE49-F238E27FC236}">
                <a16:creationId xmlns:a16="http://schemas.microsoft.com/office/drawing/2014/main" id="{CE83138D-4FCA-DE2A-1DB0-4F32E372CCE3}"/>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46" name="Titel 1">
            <a:extLst>
              <a:ext uri="{FF2B5EF4-FFF2-40B4-BE49-F238E27FC236}">
                <a16:creationId xmlns:a16="http://schemas.microsoft.com/office/drawing/2014/main" id="{524D7229-9138-EDBF-7DCF-D0997F814B57}"/>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
        <p:nvSpPr>
          <p:cNvPr id="48" name="Inhaltsplatzhalter 2">
            <a:extLst>
              <a:ext uri="{FF2B5EF4-FFF2-40B4-BE49-F238E27FC236}">
                <a16:creationId xmlns:a16="http://schemas.microsoft.com/office/drawing/2014/main" id="{05ADC640-D6D2-DF2F-6EAA-24BB03DA0571}"/>
              </a:ext>
            </a:extLst>
          </p:cNvPr>
          <p:cNvSpPr>
            <a:spLocks noGrp="1"/>
          </p:cNvSpPr>
          <p:nvPr>
            <p:ph idx="1" hasCustomPrompt="1"/>
          </p:nvPr>
        </p:nvSpPr>
        <p:spPr>
          <a:xfrm>
            <a:off x="143703" y="811822"/>
            <a:ext cx="1190859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F26522"/>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F26522"/>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FF9A0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49" name="Inhaltsplatzhalter 2">
            <a:extLst>
              <a:ext uri="{FF2B5EF4-FFF2-40B4-BE49-F238E27FC236}">
                <a16:creationId xmlns:a16="http://schemas.microsoft.com/office/drawing/2014/main" id="{2360085A-4D93-6D69-B883-622B5CE00AE4}"/>
              </a:ext>
            </a:extLst>
          </p:cNvPr>
          <p:cNvSpPr>
            <a:spLocks noGrp="1"/>
          </p:cNvSpPr>
          <p:nvPr>
            <p:ph idx="21" hasCustomPrompt="1"/>
          </p:nvPr>
        </p:nvSpPr>
        <p:spPr>
          <a:xfrm>
            <a:off x="143703" y="3520068"/>
            <a:ext cx="1190859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F26522"/>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F26522"/>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FF9A0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7" name="Group 4">
            <a:extLst>
              <a:ext uri="{FF2B5EF4-FFF2-40B4-BE49-F238E27FC236}">
                <a16:creationId xmlns:a16="http://schemas.microsoft.com/office/drawing/2014/main" id="{B04C1D92-B070-4A29-4CB5-13B56029A156}"/>
              </a:ext>
            </a:extLst>
          </p:cNvPr>
          <p:cNvGrpSpPr>
            <a:grpSpLocks noChangeAspect="1"/>
          </p:cNvGrpSpPr>
          <p:nvPr userDrawn="1"/>
        </p:nvGrpSpPr>
        <p:grpSpPr bwMode="auto">
          <a:xfrm>
            <a:off x="11576050" y="71438"/>
            <a:ext cx="542925" cy="542925"/>
            <a:chOff x="7292" y="45"/>
            <a:chExt cx="342" cy="342"/>
          </a:xfrm>
          <a:solidFill>
            <a:schemeClr val="accent1"/>
          </a:solidFill>
        </p:grpSpPr>
        <p:sp>
          <p:nvSpPr>
            <p:cNvPr id="28" name="AutoShape 3">
              <a:extLst>
                <a:ext uri="{FF2B5EF4-FFF2-40B4-BE49-F238E27FC236}">
                  <a16:creationId xmlns:a16="http://schemas.microsoft.com/office/drawing/2014/main" id="{6FD03EDA-BFD4-02F4-18CF-55048E6A1B59}"/>
                </a:ext>
              </a:extLst>
            </p:cNvPr>
            <p:cNvSpPr>
              <a:spLocks noChangeAspect="1" noChangeArrowheads="1" noTextEdit="1"/>
            </p:cNvSpPr>
            <p:nvPr userDrawn="1"/>
          </p:nvSpPr>
          <p:spPr bwMode="auto">
            <a:xfrm>
              <a:off x="7292" y="45"/>
              <a:ext cx="342" cy="3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5">
              <a:extLst>
                <a:ext uri="{FF2B5EF4-FFF2-40B4-BE49-F238E27FC236}">
                  <a16:creationId xmlns:a16="http://schemas.microsoft.com/office/drawing/2014/main" id="{079CDC99-C714-FFB7-58E1-021F803EA26D}"/>
                </a:ext>
              </a:extLst>
            </p:cNvPr>
            <p:cNvSpPr>
              <a:spLocks noChangeArrowheads="1"/>
            </p:cNvSpPr>
            <p:nvPr userDrawn="1"/>
          </p:nvSpPr>
          <p:spPr bwMode="auto">
            <a:xfrm>
              <a:off x="7292" y="45"/>
              <a:ext cx="342" cy="3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7" name="Freeform 6">
              <a:extLst>
                <a:ext uri="{FF2B5EF4-FFF2-40B4-BE49-F238E27FC236}">
                  <a16:creationId xmlns:a16="http://schemas.microsoft.com/office/drawing/2014/main" id="{9B280C91-D23C-3BAD-B97F-46D7361452CF}"/>
                </a:ext>
              </a:extLst>
            </p:cNvPr>
            <p:cNvSpPr>
              <a:spLocks noEditPoints="1"/>
            </p:cNvSpPr>
            <p:nvPr userDrawn="1"/>
          </p:nvSpPr>
          <p:spPr bwMode="auto">
            <a:xfrm>
              <a:off x="7318" y="209"/>
              <a:ext cx="74" cy="91"/>
            </a:xfrm>
            <a:custGeom>
              <a:avLst/>
              <a:gdLst>
                <a:gd name="T0" fmla="*/ 0 w 369"/>
                <a:gd name="T1" fmla="*/ 0 h 454"/>
                <a:gd name="T2" fmla="*/ 209 w 369"/>
                <a:gd name="T3" fmla="*/ 0 h 454"/>
                <a:gd name="T4" fmla="*/ 357 w 369"/>
                <a:gd name="T5" fmla="*/ 116 h 454"/>
                <a:gd name="T6" fmla="*/ 277 w 369"/>
                <a:gd name="T7" fmla="*/ 222 h 454"/>
                <a:gd name="T8" fmla="*/ 277 w 369"/>
                <a:gd name="T9" fmla="*/ 223 h 454"/>
                <a:gd name="T10" fmla="*/ 369 w 369"/>
                <a:gd name="T11" fmla="*/ 323 h 454"/>
                <a:gd name="T12" fmla="*/ 192 w 369"/>
                <a:gd name="T13" fmla="*/ 454 h 454"/>
                <a:gd name="T14" fmla="*/ 0 w 369"/>
                <a:gd name="T15" fmla="*/ 454 h 454"/>
                <a:gd name="T16" fmla="*/ 0 w 369"/>
                <a:gd name="T17" fmla="*/ 0 h 454"/>
                <a:gd name="T18" fmla="*/ 121 w 369"/>
                <a:gd name="T19" fmla="*/ 180 h 454"/>
                <a:gd name="T20" fmla="*/ 155 w 369"/>
                <a:gd name="T21" fmla="*/ 180 h 454"/>
                <a:gd name="T22" fmla="*/ 236 w 369"/>
                <a:gd name="T23" fmla="*/ 132 h 454"/>
                <a:gd name="T24" fmla="*/ 156 w 369"/>
                <a:gd name="T25" fmla="*/ 86 h 454"/>
                <a:gd name="T26" fmla="*/ 121 w 369"/>
                <a:gd name="T27" fmla="*/ 86 h 454"/>
                <a:gd name="T28" fmla="*/ 121 w 369"/>
                <a:gd name="T29" fmla="*/ 180 h 454"/>
                <a:gd name="T30" fmla="*/ 121 w 369"/>
                <a:gd name="T31" fmla="*/ 369 h 454"/>
                <a:gd name="T32" fmla="*/ 157 w 369"/>
                <a:gd name="T33" fmla="*/ 369 h 454"/>
                <a:gd name="T34" fmla="*/ 248 w 369"/>
                <a:gd name="T35" fmla="*/ 316 h 454"/>
                <a:gd name="T36" fmla="*/ 158 w 369"/>
                <a:gd name="T37" fmla="*/ 262 h 454"/>
                <a:gd name="T38" fmla="*/ 121 w 369"/>
                <a:gd name="T39" fmla="*/ 262 h 454"/>
                <a:gd name="T40" fmla="*/ 121 w 369"/>
                <a:gd name="T41"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454">
                  <a:moveTo>
                    <a:pt x="0" y="0"/>
                  </a:moveTo>
                  <a:cubicBezTo>
                    <a:pt x="209" y="0"/>
                    <a:pt x="209" y="0"/>
                    <a:pt x="209" y="0"/>
                  </a:cubicBezTo>
                  <a:cubicBezTo>
                    <a:pt x="294" y="0"/>
                    <a:pt x="357" y="37"/>
                    <a:pt x="357" y="116"/>
                  </a:cubicBezTo>
                  <a:cubicBezTo>
                    <a:pt x="357" y="173"/>
                    <a:pt x="328" y="205"/>
                    <a:pt x="277" y="222"/>
                  </a:cubicBezTo>
                  <a:cubicBezTo>
                    <a:pt x="277" y="223"/>
                    <a:pt x="277" y="223"/>
                    <a:pt x="277" y="223"/>
                  </a:cubicBezTo>
                  <a:cubicBezTo>
                    <a:pt x="337" y="235"/>
                    <a:pt x="369" y="268"/>
                    <a:pt x="369" y="323"/>
                  </a:cubicBezTo>
                  <a:cubicBezTo>
                    <a:pt x="369" y="432"/>
                    <a:pt x="273" y="454"/>
                    <a:pt x="192" y="454"/>
                  </a:cubicBezTo>
                  <a:cubicBezTo>
                    <a:pt x="0" y="454"/>
                    <a:pt x="0" y="454"/>
                    <a:pt x="0" y="454"/>
                  </a:cubicBezTo>
                  <a:lnTo>
                    <a:pt x="0" y="0"/>
                  </a:lnTo>
                  <a:close/>
                  <a:moveTo>
                    <a:pt x="121" y="180"/>
                  </a:moveTo>
                  <a:cubicBezTo>
                    <a:pt x="155" y="180"/>
                    <a:pt x="155" y="180"/>
                    <a:pt x="155" y="180"/>
                  </a:cubicBezTo>
                  <a:cubicBezTo>
                    <a:pt x="195" y="180"/>
                    <a:pt x="236" y="170"/>
                    <a:pt x="236" y="132"/>
                  </a:cubicBezTo>
                  <a:cubicBezTo>
                    <a:pt x="236" y="90"/>
                    <a:pt x="197" y="86"/>
                    <a:pt x="156" y="86"/>
                  </a:cubicBezTo>
                  <a:cubicBezTo>
                    <a:pt x="121" y="86"/>
                    <a:pt x="121" y="86"/>
                    <a:pt x="121" y="86"/>
                  </a:cubicBezTo>
                  <a:lnTo>
                    <a:pt x="121" y="180"/>
                  </a:lnTo>
                  <a:close/>
                  <a:moveTo>
                    <a:pt x="121" y="369"/>
                  </a:moveTo>
                  <a:cubicBezTo>
                    <a:pt x="157" y="369"/>
                    <a:pt x="157" y="369"/>
                    <a:pt x="157" y="369"/>
                  </a:cubicBezTo>
                  <a:cubicBezTo>
                    <a:pt x="201" y="369"/>
                    <a:pt x="248" y="362"/>
                    <a:pt x="248" y="316"/>
                  </a:cubicBezTo>
                  <a:cubicBezTo>
                    <a:pt x="248" y="266"/>
                    <a:pt x="200" y="262"/>
                    <a:pt x="158" y="262"/>
                  </a:cubicBezTo>
                  <a:cubicBezTo>
                    <a:pt x="121" y="262"/>
                    <a:pt x="121" y="262"/>
                    <a:pt x="121" y="262"/>
                  </a:cubicBezTo>
                  <a:lnTo>
                    <a:pt x="121" y="36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7">
              <a:extLst>
                <a:ext uri="{FF2B5EF4-FFF2-40B4-BE49-F238E27FC236}">
                  <a16:creationId xmlns:a16="http://schemas.microsoft.com/office/drawing/2014/main" id="{7F771297-40C9-9223-2302-0AFAD34E58C4}"/>
                </a:ext>
              </a:extLst>
            </p:cNvPr>
            <p:cNvSpPr>
              <a:spLocks/>
            </p:cNvSpPr>
            <p:nvPr userDrawn="1"/>
          </p:nvSpPr>
          <p:spPr bwMode="auto">
            <a:xfrm>
              <a:off x="7394" y="207"/>
              <a:ext cx="80" cy="95"/>
            </a:xfrm>
            <a:custGeom>
              <a:avLst/>
              <a:gdLst>
                <a:gd name="T0" fmla="*/ 396 w 396"/>
                <a:gd name="T1" fmla="*/ 451 h 469"/>
                <a:gd name="T2" fmla="*/ 261 w 396"/>
                <a:gd name="T3" fmla="*/ 469 h 469"/>
                <a:gd name="T4" fmla="*/ 0 w 396"/>
                <a:gd name="T5" fmla="*/ 236 h 469"/>
                <a:gd name="T6" fmla="*/ 260 w 396"/>
                <a:gd name="T7" fmla="*/ 0 h 469"/>
                <a:gd name="T8" fmla="*/ 395 w 396"/>
                <a:gd name="T9" fmla="*/ 23 h 469"/>
                <a:gd name="T10" fmla="*/ 385 w 396"/>
                <a:gd name="T11" fmla="*/ 121 h 469"/>
                <a:gd name="T12" fmla="*/ 267 w 396"/>
                <a:gd name="T13" fmla="*/ 89 h 469"/>
                <a:gd name="T14" fmla="*/ 125 w 396"/>
                <a:gd name="T15" fmla="*/ 236 h 469"/>
                <a:gd name="T16" fmla="*/ 276 w 396"/>
                <a:gd name="T17" fmla="*/ 380 h 469"/>
                <a:gd name="T18" fmla="*/ 390 w 396"/>
                <a:gd name="T19" fmla="*/ 356 h 469"/>
                <a:gd name="T20" fmla="*/ 396 w 396"/>
                <a:gd name="T21" fmla="*/ 45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469">
                  <a:moveTo>
                    <a:pt x="396" y="451"/>
                  </a:moveTo>
                  <a:cubicBezTo>
                    <a:pt x="361" y="459"/>
                    <a:pt x="323" y="469"/>
                    <a:pt x="261" y="469"/>
                  </a:cubicBezTo>
                  <a:cubicBezTo>
                    <a:pt x="140" y="469"/>
                    <a:pt x="0" y="408"/>
                    <a:pt x="0" y="236"/>
                  </a:cubicBezTo>
                  <a:cubicBezTo>
                    <a:pt x="0" y="78"/>
                    <a:pt x="111" y="0"/>
                    <a:pt x="260" y="0"/>
                  </a:cubicBezTo>
                  <a:cubicBezTo>
                    <a:pt x="306" y="0"/>
                    <a:pt x="351" y="10"/>
                    <a:pt x="395" y="23"/>
                  </a:cubicBezTo>
                  <a:cubicBezTo>
                    <a:pt x="385" y="121"/>
                    <a:pt x="385" y="121"/>
                    <a:pt x="385" y="121"/>
                  </a:cubicBezTo>
                  <a:cubicBezTo>
                    <a:pt x="346" y="100"/>
                    <a:pt x="308" y="89"/>
                    <a:pt x="267" y="89"/>
                  </a:cubicBezTo>
                  <a:cubicBezTo>
                    <a:pt x="181" y="89"/>
                    <a:pt x="125" y="152"/>
                    <a:pt x="125" y="236"/>
                  </a:cubicBezTo>
                  <a:cubicBezTo>
                    <a:pt x="125" y="325"/>
                    <a:pt x="188" y="380"/>
                    <a:pt x="276" y="380"/>
                  </a:cubicBezTo>
                  <a:cubicBezTo>
                    <a:pt x="316" y="380"/>
                    <a:pt x="357" y="369"/>
                    <a:pt x="390" y="356"/>
                  </a:cubicBezTo>
                  <a:lnTo>
                    <a:pt x="396" y="451"/>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8">
              <a:extLst>
                <a:ext uri="{FF2B5EF4-FFF2-40B4-BE49-F238E27FC236}">
                  <a16:creationId xmlns:a16="http://schemas.microsoft.com/office/drawing/2014/main" id="{1FFE9D0C-8818-9D0A-428A-D51265865D0C}"/>
                </a:ext>
              </a:extLst>
            </p:cNvPr>
            <p:cNvSpPr>
              <a:spLocks/>
            </p:cNvSpPr>
            <p:nvPr userDrawn="1"/>
          </p:nvSpPr>
          <p:spPr bwMode="auto">
            <a:xfrm>
              <a:off x="7479" y="209"/>
              <a:ext cx="129" cy="91"/>
            </a:xfrm>
            <a:custGeom>
              <a:avLst/>
              <a:gdLst>
                <a:gd name="T0" fmla="*/ 0 w 129"/>
                <a:gd name="T1" fmla="*/ 0 h 91"/>
                <a:gd name="T2" fmla="*/ 25 w 129"/>
                <a:gd name="T3" fmla="*/ 0 h 91"/>
                <a:gd name="T4" fmla="*/ 37 w 129"/>
                <a:gd name="T5" fmla="*/ 70 h 91"/>
                <a:gd name="T6" fmla="*/ 37 w 129"/>
                <a:gd name="T7" fmla="*/ 70 h 91"/>
                <a:gd name="T8" fmla="*/ 50 w 129"/>
                <a:gd name="T9" fmla="*/ 0 h 91"/>
                <a:gd name="T10" fmla="*/ 80 w 129"/>
                <a:gd name="T11" fmla="*/ 0 h 91"/>
                <a:gd name="T12" fmla="*/ 93 w 129"/>
                <a:gd name="T13" fmla="*/ 70 h 91"/>
                <a:gd name="T14" fmla="*/ 94 w 129"/>
                <a:gd name="T15" fmla="*/ 70 h 91"/>
                <a:gd name="T16" fmla="*/ 105 w 129"/>
                <a:gd name="T17" fmla="*/ 0 h 91"/>
                <a:gd name="T18" fmla="*/ 129 w 129"/>
                <a:gd name="T19" fmla="*/ 0 h 91"/>
                <a:gd name="T20" fmla="*/ 109 w 129"/>
                <a:gd name="T21" fmla="*/ 91 h 91"/>
                <a:gd name="T22" fmla="*/ 77 w 129"/>
                <a:gd name="T23" fmla="*/ 91 h 91"/>
                <a:gd name="T24" fmla="*/ 65 w 129"/>
                <a:gd name="T25" fmla="*/ 21 h 91"/>
                <a:gd name="T26" fmla="*/ 64 w 129"/>
                <a:gd name="T27" fmla="*/ 21 h 91"/>
                <a:gd name="T28" fmla="*/ 52 w 129"/>
                <a:gd name="T29" fmla="*/ 91 h 91"/>
                <a:gd name="T30" fmla="*/ 21 w 129"/>
                <a:gd name="T31" fmla="*/ 91 h 91"/>
                <a:gd name="T32" fmla="*/ 0 w 129"/>
                <a:gd name="T3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91">
                  <a:moveTo>
                    <a:pt x="0" y="0"/>
                  </a:moveTo>
                  <a:lnTo>
                    <a:pt x="25" y="0"/>
                  </a:lnTo>
                  <a:lnTo>
                    <a:pt x="37" y="70"/>
                  </a:lnTo>
                  <a:lnTo>
                    <a:pt x="37" y="70"/>
                  </a:lnTo>
                  <a:lnTo>
                    <a:pt x="50" y="0"/>
                  </a:lnTo>
                  <a:lnTo>
                    <a:pt x="80" y="0"/>
                  </a:lnTo>
                  <a:lnTo>
                    <a:pt x="93" y="70"/>
                  </a:lnTo>
                  <a:lnTo>
                    <a:pt x="94" y="70"/>
                  </a:lnTo>
                  <a:lnTo>
                    <a:pt x="105" y="0"/>
                  </a:lnTo>
                  <a:lnTo>
                    <a:pt x="129" y="0"/>
                  </a:lnTo>
                  <a:lnTo>
                    <a:pt x="109" y="91"/>
                  </a:lnTo>
                  <a:lnTo>
                    <a:pt x="77" y="91"/>
                  </a:lnTo>
                  <a:lnTo>
                    <a:pt x="65" y="21"/>
                  </a:lnTo>
                  <a:lnTo>
                    <a:pt x="64" y="21"/>
                  </a:lnTo>
                  <a:lnTo>
                    <a:pt x="52" y="91"/>
                  </a:lnTo>
                  <a:lnTo>
                    <a:pt x="21" y="91"/>
                  </a:lnTo>
                  <a:lnTo>
                    <a:pt x="0"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2" name="Freeform 9">
              <a:extLst>
                <a:ext uri="{FF2B5EF4-FFF2-40B4-BE49-F238E27FC236}">
                  <a16:creationId xmlns:a16="http://schemas.microsoft.com/office/drawing/2014/main" id="{3E6F33E5-1D48-768E-0533-5E4F92CB950D}"/>
                </a:ext>
              </a:extLst>
            </p:cNvPr>
            <p:cNvSpPr>
              <a:spLocks/>
            </p:cNvSpPr>
            <p:nvPr userDrawn="1"/>
          </p:nvSpPr>
          <p:spPr bwMode="auto">
            <a:xfrm>
              <a:off x="7318" y="328"/>
              <a:ext cx="42" cy="30"/>
            </a:xfrm>
            <a:custGeom>
              <a:avLst/>
              <a:gdLst>
                <a:gd name="T0" fmla="*/ 0 w 42"/>
                <a:gd name="T1" fmla="*/ 0 h 30"/>
                <a:gd name="T2" fmla="*/ 4 w 42"/>
                <a:gd name="T3" fmla="*/ 0 h 30"/>
                <a:gd name="T4" fmla="*/ 12 w 42"/>
                <a:gd name="T5" fmla="*/ 26 h 30"/>
                <a:gd name="T6" fmla="*/ 12 w 42"/>
                <a:gd name="T7" fmla="*/ 26 h 30"/>
                <a:gd name="T8" fmla="*/ 18 w 42"/>
                <a:gd name="T9" fmla="*/ 0 h 30"/>
                <a:gd name="T10" fmla="*/ 24 w 42"/>
                <a:gd name="T11" fmla="*/ 0 h 30"/>
                <a:gd name="T12" fmla="*/ 31 w 42"/>
                <a:gd name="T13" fmla="*/ 26 h 30"/>
                <a:gd name="T14" fmla="*/ 31 w 42"/>
                <a:gd name="T15" fmla="*/ 26 h 30"/>
                <a:gd name="T16" fmla="*/ 38 w 42"/>
                <a:gd name="T17" fmla="*/ 0 h 30"/>
                <a:gd name="T18" fmla="*/ 42 w 42"/>
                <a:gd name="T19" fmla="*/ 0 h 30"/>
                <a:gd name="T20" fmla="*/ 33 w 42"/>
                <a:gd name="T21" fmla="*/ 30 h 30"/>
                <a:gd name="T22" fmla="*/ 28 w 42"/>
                <a:gd name="T23" fmla="*/ 30 h 30"/>
                <a:gd name="T24" fmla="*/ 21 w 42"/>
                <a:gd name="T25" fmla="*/ 4 h 30"/>
                <a:gd name="T26" fmla="*/ 21 w 42"/>
                <a:gd name="T27" fmla="*/ 4 h 30"/>
                <a:gd name="T28" fmla="*/ 14 w 42"/>
                <a:gd name="T29" fmla="*/ 30 h 30"/>
                <a:gd name="T30" fmla="*/ 9 w 42"/>
                <a:gd name="T31" fmla="*/ 30 h 30"/>
                <a:gd name="T32" fmla="*/ 0 w 42"/>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0" y="0"/>
                  </a:moveTo>
                  <a:lnTo>
                    <a:pt x="4" y="0"/>
                  </a:lnTo>
                  <a:lnTo>
                    <a:pt x="12" y="26"/>
                  </a:lnTo>
                  <a:lnTo>
                    <a:pt x="12" y="26"/>
                  </a:lnTo>
                  <a:lnTo>
                    <a:pt x="18" y="0"/>
                  </a:lnTo>
                  <a:lnTo>
                    <a:pt x="24" y="0"/>
                  </a:lnTo>
                  <a:lnTo>
                    <a:pt x="31" y="26"/>
                  </a:lnTo>
                  <a:lnTo>
                    <a:pt x="31" y="26"/>
                  </a:lnTo>
                  <a:lnTo>
                    <a:pt x="38" y="0"/>
                  </a:lnTo>
                  <a:lnTo>
                    <a:pt x="42" y="0"/>
                  </a:lnTo>
                  <a:lnTo>
                    <a:pt x="33" y="30"/>
                  </a:lnTo>
                  <a:lnTo>
                    <a:pt x="28" y="30"/>
                  </a:lnTo>
                  <a:lnTo>
                    <a:pt x="21" y="4"/>
                  </a:lnTo>
                  <a:lnTo>
                    <a:pt x="21" y="4"/>
                  </a:lnTo>
                  <a:lnTo>
                    <a:pt x="14" y="30"/>
                  </a:lnTo>
                  <a:lnTo>
                    <a:pt x="9" y="30"/>
                  </a:lnTo>
                  <a:lnTo>
                    <a:pt x="0"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0">
              <a:extLst>
                <a:ext uri="{FF2B5EF4-FFF2-40B4-BE49-F238E27FC236}">
                  <a16:creationId xmlns:a16="http://schemas.microsoft.com/office/drawing/2014/main" id="{A3D82B14-DC32-C3F2-05A7-67D194AA03CD}"/>
                </a:ext>
              </a:extLst>
            </p:cNvPr>
            <p:cNvSpPr>
              <a:spLocks noEditPoints="1"/>
            </p:cNvSpPr>
            <p:nvPr userDrawn="1"/>
          </p:nvSpPr>
          <p:spPr bwMode="auto">
            <a:xfrm>
              <a:off x="7361" y="336"/>
              <a:ext cx="20" cy="23"/>
            </a:xfrm>
            <a:custGeom>
              <a:avLst/>
              <a:gdLst>
                <a:gd name="T0" fmla="*/ 91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1 w 99"/>
                <a:gd name="T15" fmla="*/ 86 h 113"/>
                <a:gd name="T16" fmla="*/ 91 w 99"/>
                <a:gd name="T17" fmla="*/ 106 h 113"/>
                <a:gd name="T18" fmla="*/ 78 w 99"/>
                <a:gd name="T19" fmla="*/ 46 h 113"/>
                <a:gd name="T20" fmla="*/ 50 w 99"/>
                <a:gd name="T21" fmla="*/ 16 h 113"/>
                <a:gd name="T22" fmla="*/ 21 w 99"/>
                <a:gd name="T23" fmla="*/ 46 h 113"/>
                <a:gd name="T24" fmla="*/ 78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1" y="106"/>
                  </a:moveTo>
                  <a:cubicBezTo>
                    <a:pt x="83" y="109"/>
                    <a:pt x="74" y="113"/>
                    <a:pt x="56" y="113"/>
                  </a:cubicBezTo>
                  <a:cubicBezTo>
                    <a:pt x="18"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6" y="90"/>
                    <a:pt x="91" y="86"/>
                  </a:cubicBezTo>
                  <a:lnTo>
                    <a:pt x="91" y="106"/>
                  </a:lnTo>
                  <a:close/>
                  <a:moveTo>
                    <a:pt x="78" y="46"/>
                  </a:moveTo>
                  <a:cubicBezTo>
                    <a:pt x="78" y="29"/>
                    <a:pt x="68" y="16"/>
                    <a:pt x="50" y="16"/>
                  </a:cubicBezTo>
                  <a:cubicBezTo>
                    <a:pt x="31" y="16"/>
                    <a:pt x="23" y="32"/>
                    <a:pt x="21" y="46"/>
                  </a:cubicBezTo>
                  <a:lnTo>
                    <a:pt x="78" y="46"/>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1">
              <a:extLst>
                <a:ext uri="{FF2B5EF4-FFF2-40B4-BE49-F238E27FC236}">
                  <a16:creationId xmlns:a16="http://schemas.microsoft.com/office/drawing/2014/main" id="{26ED6982-BD29-D468-CE3F-A67F8AC5DEB4}"/>
                </a:ext>
              </a:extLst>
            </p:cNvPr>
            <p:cNvSpPr>
              <a:spLocks noEditPoints="1"/>
            </p:cNvSpPr>
            <p:nvPr userDrawn="1"/>
          </p:nvSpPr>
          <p:spPr bwMode="auto">
            <a:xfrm>
              <a:off x="7387" y="327"/>
              <a:ext cx="4" cy="31"/>
            </a:xfrm>
            <a:custGeom>
              <a:avLst/>
              <a:gdLst>
                <a:gd name="T0" fmla="*/ 4 w 4"/>
                <a:gd name="T1" fmla="*/ 5 h 31"/>
                <a:gd name="T2" fmla="*/ 0 w 4"/>
                <a:gd name="T3" fmla="*/ 5 h 31"/>
                <a:gd name="T4" fmla="*/ 0 w 4"/>
                <a:gd name="T5" fmla="*/ 0 h 31"/>
                <a:gd name="T6" fmla="*/ 4 w 4"/>
                <a:gd name="T7" fmla="*/ 0 h 31"/>
                <a:gd name="T8" fmla="*/ 4 w 4"/>
                <a:gd name="T9" fmla="*/ 5 h 31"/>
                <a:gd name="T10" fmla="*/ 0 w 4"/>
                <a:gd name="T11" fmla="*/ 9 h 31"/>
                <a:gd name="T12" fmla="*/ 4 w 4"/>
                <a:gd name="T13" fmla="*/ 9 h 31"/>
                <a:gd name="T14" fmla="*/ 4 w 4"/>
                <a:gd name="T15" fmla="*/ 31 h 31"/>
                <a:gd name="T16" fmla="*/ 0 w 4"/>
                <a:gd name="T17" fmla="*/ 31 h 31"/>
                <a:gd name="T18" fmla="*/ 0 w 4"/>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1">
                  <a:moveTo>
                    <a:pt x="4" y="5"/>
                  </a:moveTo>
                  <a:lnTo>
                    <a:pt x="0" y="5"/>
                  </a:lnTo>
                  <a:lnTo>
                    <a:pt x="0" y="0"/>
                  </a:lnTo>
                  <a:lnTo>
                    <a:pt x="4" y="0"/>
                  </a:lnTo>
                  <a:lnTo>
                    <a:pt x="4" y="5"/>
                  </a:lnTo>
                  <a:close/>
                  <a:moveTo>
                    <a:pt x="0" y="9"/>
                  </a:moveTo>
                  <a:lnTo>
                    <a:pt x="4" y="9"/>
                  </a:lnTo>
                  <a:lnTo>
                    <a:pt x="4" y="31"/>
                  </a:lnTo>
                  <a:lnTo>
                    <a:pt x="0" y="31"/>
                  </a:lnTo>
                  <a:lnTo>
                    <a:pt x="0" y="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2">
              <a:extLst>
                <a:ext uri="{FF2B5EF4-FFF2-40B4-BE49-F238E27FC236}">
                  <a16:creationId xmlns:a16="http://schemas.microsoft.com/office/drawing/2014/main" id="{80331371-0C2A-CB41-4F90-00C3F943FBCC}"/>
                </a:ext>
              </a:extLst>
            </p:cNvPr>
            <p:cNvSpPr>
              <a:spLocks/>
            </p:cNvSpPr>
            <p:nvPr userDrawn="1"/>
          </p:nvSpPr>
          <p:spPr bwMode="auto">
            <a:xfrm>
              <a:off x="7395" y="330"/>
              <a:ext cx="15" cy="29"/>
            </a:xfrm>
            <a:custGeom>
              <a:avLst/>
              <a:gdLst>
                <a:gd name="T0" fmla="*/ 74 w 76"/>
                <a:gd name="T1" fmla="*/ 48 h 143"/>
                <a:gd name="T2" fmla="*/ 45 w 76"/>
                <a:gd name="T3" fmla="*/ 48 h 143"/>
                <a:gd name="T4" fmla="*/ 45 w 76"/>
                <a:gd name="T5" fmla="*/ 108 h 143"/>
                <a:gd name="T6" fmla="*/ 62 w 76"/>
                <a:gd name="T7" fmla="*/ 127 h 143"/>
                <a:gd name="T8" fmla="*/ 76 w 76"/>
                <a:gd name="T9" fmla="*/ 123 h 143"/>
                <a:gd name="T10" fmla="*/ 76 w 76"/>
                <a:gd name="T11" fmla="*/ 140 h 143"/>
                <a:gd name="T12" fmla="*/ 58 w 76"/>
                <a:gd name="T13" fmla="*/ 143 h 143"/>
                <a:gd name="T14" fmla="*/ 25 w 76"/>
                <a:gd name="T15" fmla="*/ 112 h 143"/>
                <a:gd name="T16" fmla="*/ 25 w 76"/>
                <a:gd name="T17" fmla="*/ 48 h 143"/>
                <a:gd name="T18" fmla="*/ 0 w 76"/>
                <a:gd name="T19" fmla="*/ 48 h 143"/>
                <a:gd name="T20" fmla="*/ 0 w 76"/>
                <a:gd name="T21" fmla="*/ 32 h 143"/>
                <a:gd name="T22" fmla="*/ 25 w 76"/>
                <a:gd name="T23" fmla="*/ 32 h 143"/>
                <a:gd name="T24" fmla="*/ 25 w 76"/>
                <a:gd name="T25" fmla="*/ 7 h 143"/>
                <a:gd name="T26" fmla="*/ 45 w 76"/>
                <a:gd name="T27" fmla="*/ 0 h 143"/>
                <a:gd name="T28" fmla="*/ 45 w 76"/>
                <a:gd name="T29" fmla="*/ 32 h 143"/>
                <a:gd name="T30" fmla="*/ 74 w 76"/>
                <a:gd name="T31" fmla="*/ 32 h 143"/>
                <a:gd name="T32" fmla="*/ 74 w 76"/>
                <a:gd name="T3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3">
                  <a:moveTo>
                    <a:pt x="74" y="48"/>
                  </a:moveTo>
                  <a:cubicBezTo>
                    <a:pt x="45" y="48"/>
                    <a:pt x="45" y="48"/>
                    <a:pt x="45" y="48"/>
                  </a:cubicBezTo>
                  <a:cubicBezTo>
                    <a:pt x="45" y="108"/>
                    <a:pt x="45" y="108"/>
                    <a:pt x="45" y="108"/>
                  </a:cubicBezTo>
                  <a:cubicBezTo>
                    <a:pt x="45" y="120"/>
                    <a:pt x="53" y="127"/>
                    <a:pt x="62" y="127"/>
                  </a:cubicBezTo>
                  <a:cubicBezTo>
                    <a:pt x="68" y="127"/>
                    <a:pt x="73" y="125"/>
                    <a:pt x="76" y="123"/>
                  </a:cubicBezTo>
                  <a:cubicBezTo>
                    <a:pt x="76" y="140"/>
                    <a:pt x="76" y="140"/>
                    <a:pt x="76" y="140"/>
                  </a:cubicBezTo>
                  <a:cubicBezTo>
                    <a:pt x="71" y="142"/>
                    <a:pt x="65" y="143"/>
                    <a:pt x="58" y="143"/>
                  </a:cubicBezTo>
                  <a:cubicBezTo>
                    <a:pt x="38" y="143"/>
                    <a:pt x="25" y="134"/>
                    <a:pt x="25" y="112"/>
                  </a:cubicBezTo>
                  <a:cubicBezTo>
                    <a:pt x="25" y="48"/>
                    <a:pt x="25" y="48"/>
                    <a:pt x="25" y="48"/>
                  </a:cubicBezTo>
                  <a:cubicBezTo>
                    <a:pt x="0" y="48"/>
                    <a:pt x="0" y="48"/>
                    <a:pt x="0" y="48"/>
                  </a:cubicBezTo>
                  <a:cubicBezTo>
                    <a:pt x="0" y="32"/>
                    <a:pt x="0" y="32"/>
                    <a:pt x="0" y="32"/>
                  </a:cubicBezTo>
                  <a:cubicBezTo>
                    <a:pt x="25" y="32"/>
                    <a:pt x="25" y="32"/>
                    <a:pt x="25" y="32"/>
                  </a:cubicBezTo>
                  <a:cubicBezTo>
                    <a:pt x="25" y="7"/>
                    <a:pt x="25" y="7"/>
                    <a:pt x="25" y="7"/>
                  </a:cubicBezTo>
                  <a:cubicBezTo>
                    <a:pt x="45" y="0"/>
                    <a:pt x="45" y="0"/>
                    <a:pt x="45" y="0"/>
                  </a:cubicBezTo>
                  <a:cubicBezTo>
                    <a:pt x="45" y="32"/>
                    <a:pt x="45" y="32"/>
                    <a:pt x="45" y="32"/>
                  </a:cubicBezTo>
                  <a:cubicBezTo>
                    <a:pt x="74" y="32"/>
                    <a:pt x="74" y="32"/>
                    <a:pt x="74" y="32"/>
                  </a:cubicBezTo>
                  <a:lnTo>
                    <a:pt x="74" y="48"/>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13">
              <a:extLst>
                <a:ext uri="{FF2B5EF4-FFF2-40B4-BE49-F238E27FC236}">
                  <a16:creationId xmlns:a16="http://schemas.microsoft.com/office/drawing/2014/main" id="{112BF75E-F3DC-39CA-43A4-0BA2ACDF2CFC}"/>
                </a:ext>
              </a:extLst>
            </p:cNvPr>
            <p:cNvSpPr>
              <a:spLocks noEditPoints="1"/>
            </p:cNvSpPr>
            <p:nvPr userDrawn="1"/>
          </p:nvSpPr>
          <p:spPr bwMode="auto">
            <a:xfrm>
              <a:off x="7414" y="336"/>
              <a:ext cx="20" cy="23"/>
            </a:xfrm>
            <a:custGeom>
              <a:avLst/>
              <a:gdLst>
                <a:gd name="T0" fmla="*/ 90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0 w 99"/>
                <a:gd name="T15" fmla="*/ 86 h 113"/>
                <a:gd name="T16" fmla="*/ 90 w 99"/>
                <a:gd name="T17" fmla="*/ 106 h 113"/>
                <a:gd name="T18" fmla="*/ 77 w 99"/>
                <a:gd name="T19" fmla="*/ 46 h 113"/>
                <a:gd name="T20" fmla="*/ 50 w 99"/>
                <a:gd name="T21" fmla="*/ 16 h 113"/>
                <a:gd name="T22" fmla="*/ 21 w 99"/>
                <a:gd name="T23" fmla="*/ 46 h 113"/>
                <a:gd name="T24" fmla="*/ 77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0" y="106"/>
                  </a:moveTo>
                  <a:cubicBezTo>
                    <a:pt x="83" y="109"/>
                    <a:pt x="74" y="113"/>
                    <a:pt x="56" y="113"/>
                  </a:cubicBezTo>
                  <a:cubicBezTo>
                    <a:pt x="17"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5" y="90"/>
                    <a:pt x="90" y="86"/>
                  </a:cubicBezTo>
                  <a:lnTo>
                    <a:pt x="90" y="106"/>
                  </a:lnTo>
                  <a:close/>
                  <a:moveTo>
                    <a:pt x="77" y="46"/>
                  </a:moveTo>
                  <a:cubicBezTo>
                    <a:pt x="77" y="29"/>
                    <a:pt x="68" y="16"/>
                    <a:pt x="50" y="16"/>
                  </a:cubicBezTo>
                  <a:cubicBezTo>
                    <a:pt x="31" y="16"/>
                    <a:pt x="23" y="32"/>
                    <a:pt x="21" y="46"/>
                  </a:cubicBezTo>
                  <a:lnTo>
                    <a:pt x="77" y="46"/>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Freeform 14">
              <a:extLst>
                <a:ext uri="{FF2B5EF4-FFF2-40B4-BE49-F238E27FC236}">
                  <a16:creationId xmlns:a16="http://schemas.microsoft.com/office/drawing/2014/main" id="{45F03C61-DBF5-67D9-B72E-7800EECE0C77}"/>
                </a:ext>
              </a:extLst>
            </p:cNvPr>
            <p:cNvSpPr>
              <a:spLocks/>
            </p:cNvSpPr>
            <p:nvPr userDrawn="1"/>
          </p:nvSpPr>
          <p:spPr bwMode="auto">
            <a:xfrm>
              <a:off x="7439" y="336"/>
              <a:ext cx="12" cy="22"/>
            </a:xfrm>
            <a:custGeom>
              <a:avLst/>
              <a:gdLst>
                <a:gd name="T0" fmla="*/ 0 w 61"/>
                <a:gd name="T1" fmla="*/ 2 h 111"/>
                <a:gd name="T2" fmla="*/ 19 w 61"/>
                <a:gd name="T3" fmla="*/ 2 h 111"/>
                <a:gd name="T4" fmla="*/ 19 w 61"/>
                <a:gd name="T5" fmla="*/ 19 h 111"/>
                <a:gd name="T6" fmla="*/ 20 w 61"/>
                <a:gd name="T7" fmla="*/ 19 h 111"/>
                <a:gd name="T8" fmla="*/ 48 w 61"/>
                <a:gd name="T9" fmla="*/ 0 h 111"/>
                <a:gd name="T10" fmla="*/ 61 w 61"/>
                <a:gd name="T11" fmla="*/ 1 h 111"/>
                <a:gd name="T12" fmla="*/ 61 w 61"/>
                <a:gd name="T13" fmla="*/ 19 h 111"/>
                <a:gd name="T14" fmla="*/ 50 w 61"/>
                <a:gd name="T15" fmla="*/ 17 h 111"/>
                <a:gd name="T16" fmla="*/ 21 w 61"/>
                <a:gd name="T17" fmla="*/ 61 h 111"/>
                <a:gd name="T18" fmla="*/ 21 w 61"/>
                <a:gd name="T19" fmla="*/ 111 h 111"/>
                <a:gd name="T20" fmla="*/ 0 w 61"/>
                <a:gd name="T21" fmla="*/ 111 h 111"/>
                <a:gd name="T22" fmla="*/ 0 w 61"/>
                <a:gd name="T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11">
                  <a:moveTo>
                    <a:pt x="0" y="2"/>
                  </a:moveTo>
                  <a:cubicBezTo>
                    <a:pt x="19" y="2"/>
                    <a:pt x="19" y="2"/>
                    <a:pt x="19" y="2"/>
                  </a:cubicBezTo>
                  <a:cubicBezTo>
                    <a:pt x="19" y="19"/>
                    <a:pt x="19" y="19"/>
                    <a:pt x="19" y="19"/>
                  </a:cubicBezTo>
                  <a:cubicBezTo>
                    <a:pt x="20" y="19"/>
                    <a:pt x="20" y="19"/>
                    <a:pt x="20" y="19"/>
                  </a:cubicBezTo>
                  <a:cubicBezTo>
                    <a:pt x="25" y="8"/>
                    <a:pt x="37" y="0"/>
                    <a:pt x="48" y="0"/>
                  </a:cubicBezTo>
                  <a:cubicBezTo>
                    <a:pt x="54" y="0"/>
                    <a:pt x="57" y="0"/>
                    <a:pt x="61" y="1"/>
                  </a:cubicBezTo>
                  <a:cubicBezTo>
                    <a:pt x="61" y="19"/>
                    <a:pt x="61" y="19"/>
                    <a:pt x="61" y="19"/>
                  </a:cubicBezTo>
                  <a:cubicBezTo>
                    <a:pt x="58" y="17"/>
                    <a:pt x="54" y="17"/>
                    <a:pt x="50" y="17"/>
                  </a:cubicBezTo>
                  <a:cubicBezTo>
                    <a:pt x="32" y="17"/>
                    <a:pt x="21" y="34"/>
                    <a:pt x="21" y="61"/>
                  </a:cubicBezTo>
                  <a:cubicBezTo>
                    <a:pt x="21" y="111"/>
                    <a:pt x="21" y="111"/>
                    <a:pt x="21" y="111"/>
                  </a:cubicBezTo>
                  <a:cubicBezTo>
                    <a:pt x="0" y="111"/>
                    <a:pt x="0" y="111"/>
                    <a:pt x="0" y="111"/>
                  </a:cubicBezTo>
                  <a:lnTo>
                    <a:pt x="0" y="2"/>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Freeform 15">
              <a:extLst>
                <a:ext uri="{FF2B5EF4-FFF2-40B4-BE49-F238E27FC236}">
                  <a16:creationId xmlns:a16="http://schemas.microsoft.com/office/drawing/2014/main" id="{ABFCB046-7112-1A41-65B7-5C632E6BDE97}"/>
                </a:ext>
              </a:extLst>
            </p:cNvPr>
            <p:cNvSpPr>
              <a:spLocks noEditPoints="1"/>
            </p:cNvSpPr>
            <p:nvPr userDrawn="1"/>
          </p:nvSpPr>
          <p:spPr bwMode="auto">
            <a:xfrm>
              <a:off x="7456" y="326"/>
              <a:ext cx="20" cy="33"/>
            </a:xfrm>
            <a:custGeom>
              <a:avLst/>
              <a:gdLst>
                <a:gd name="T0" fmla="*/ 0 w 104"/>
                <a:gd name="T1" fmla="*/ 0 h 162"/>
                <a:gd name="T2" fmla="*/ 20 w 104"/>
                <a:gd name="T3" fmla="*/ 0 h 162"/>
                <a:gd name="T4" fmla="*/ 20 w 104"/>
                <a:gd name="T5" fmla="*/ 66 h 162"/>
                <a:gd name="T6" fmla="*/ 21 w 104"/>
                <a:gd name="T7" fmla="*/ 66 h 162"/>
                <a:gd name="T8" fmla="*/ 57 w 104"/>
                <a:gd name="T9" fmla="*/ 49 h 162"/>
                <a:gd name="T10" fmla="*/ 104 w 104"/>
                <a:gd name="T11" fmla="*/ 104 h 162"/>
                <a:gd name="T12" fmla="*/ 57 w 104"/>
                <a:gd name="T13" fmla="*/ 162 h 162"/>
                <a:gd name="T14" fmla="*/ 20 w 104"/>
                <a:gd name="T15" fmla="*/ 144 h 162"/>
                <a:gd name="T16" fmla="*/ 20 w 104"/>
                <a:gd name="T17" fmla="*/ 144 h 162"/>
                <a:gd name="T18" fmla="*/ 20 w 104"/>
                <a:gd name="T19" fmla="*/ 160 h 162"/>
                <a:gd name="T20" fmla="*/ 0 w 104"/>
                <a:gd name="T21" fmla="*/ 160 h 162"/>
                <a:gd name="T22" fmla="*/ 0 w 104"/>
                <a:gd name="T23" fmla="*/ 0 h 162"/>
                <a:gd name="T24" fmla="*/ 53 w 104"/>
                <a:gd name="T25" fmla="*/ 65 h 162"/>
                <a:gd name="T26" fmla="*/ 20 w 104"/>
                <a:gd name="T27" fmla="*/ 106 h 162"/>
                <a:gd name="T28" fmla="*/ 52 w 104"/>
                <a:gd name="T29" fmla="*/ 146 h 162"/>
                <a:gd name="T30" fmla="*/ 83 w 104"/>
                <a:gd name="T31" fmla="*/ 105 h 162"/>
                <a:gd name="T32" fmla="*/ 53 w 104"/>
                <a:gd name="T33" fmla="*/ 6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2">
                  <a:moveTo>
                    <a:pt x="0" y="0"/>
                  </a:moveTo>
                  <a:cubicBezTo>
                    <a:pt x="20" y="0"/>
                    <a:pt x="20" y="0"/>
                    <a:pt x="20" y="0"/>
                  </a:cubicBezTo>
                  <a:cubicBezTo>
                    <a:pt x="20" y="66"/>
                    <a:pt x="20" y="66"/>
                    <a:pt x="20" y="66"/>
                  </a:cubicBezTo>
                  <a:cubicBezTo>
                    <a:pt x="21" y="66"/>
                    <a:pt x="21" y="66"/>
                    <a:pt x="21" y="66"/>
                  </a:cubicBezTo>
                  <a:cubicBezTo>
                    <a:pt x="27" y="56"/>
                    <a:pt x="38" y="49"/>
                    <a:pt x="57" y="49"/>
                  </a:cubicBezTo>
                  <a:cubicBezTo>
                    <a:pt x="88" y="49"/>
                    <a:pt x="104" y="74"/>
                    <a:pt x="104" y="104"/>
                  </a:cubicBezTo>
                  <a:cubicBezTo>
                    <a:pt x="104" y="133"/>
                    <a:pt x="90" y="162"/>
                    <a:pt x="57" y="162"/>
                  </a:cubicBezTo>
                  <a:cubicBezTo>
                    <a:pt x="38" y="162"/>
                    <a:pt x="25" y="153"/>
                    <a:pt x="20" y="144"/>
                  </a:cubicBezTo>
                  <a:cubicBezTo>
                    <a:pt x="20" y="144"/>
                    <a:pt x="20" y="144"/>
                    <a:pt x="20" y="144"/>
                  </a:cubicBezTo>
                  <a:cubicBezTo>
                    <a:pt x="20" y="160"/>
                    <a:pt x="20" y="160"/>
                    <a:pt x="20" y="160"/>
                  </a:cubicBezTo>
                  <a:cubicBezTo>
                    <a:pt x="0" y="160"/>
                    <a:pt x="0" y="160"/>
                    <a:pt x="0" y="160"/>
                  </a:cubicBezTo>
                  <a:lnTo>
                    <a:pt x="0" y="0"/>
                  </a:lnTo>
                  <a:close/>
                  <a:moveTo>
                    <a:pt x="53" y="65"/>
                  </a:moveTo>
                  <a:cubicBezTo>
                    <a:pt x="31" y="65"/>
                    <a:pt x="20" y="85"/>
                    <a:pt x="20" y="106"/>
                  </a:cubicBezTo>
                  <a:cubicBezTo>
                    <a:pt x="20" y="124"/>
                    <a:pt x="30" y="146"/>
                    <a:pt x="52" y="146"/>
                  </a:cubicBezTo>
                  <a:cubicBezTo>
                    <a:pt x="74" y="146"/>
                    <a:pt x="83" y="122"/>
                    <a:pt x="83" y="105"/>
                  </a:cubicBezTo>
                  <a:cubicBezTo>
                    <a:pt x="83" y="85"/>
                    <a:pt x="74" y="65"/>
                    <a:pt x="53" y="65"/>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16">
              <a:extLst>
                <a:ext uri="{FF2B5EF4-FFF2-40B4-BE49-F238E27FC236}">
                  <a16:creationId xmlns:a16="http://schemas.microsoft.com/office/drawing/2014/main" id="{10F43254-DB0A-C41B-233E-4A977196EBEA}"/>
                </a:ext>
              </a:extLst>
            </p:cNvPr>
            <p:cNvSpPr>
              <a:spLocks noEditPoints="1"/>
            </p:cNvSpPr>
            <p:nvPr userDrawn="1"/>
          </p:nvSpPr>
          <p:spPr bwMode="auto">
            <a:xfrm>
              <a:off x="7482" y="327"/>
              <a:ext cx="5" cy="31"/>
            </a:xfrm>
            <a:custGeom>
              <a:avLst/>
              <a:gdLst>
                <a:gd name="T0" fmla="*/ 5 w 5"/>
                <a:gd name="T1" fmla="*/ 5 h 31"/>
                <a:gd name="T2" fmla="*/ 0 w 5"/>
                <a:gd name="T3" fmla="*/ 5 h 31"/>
                <a:gd name="T4" fmla="*/ 0 w 5"/>
                <a:gd name="T5" fmla="*/ 0 h 31"/>
                <a:gd name="T6" fmla="*/ 5 w 5"/>
                <a:gd name="T7" fmla="*/ 0 h 31"/>
                <a:gd name="T8" fmla="*/ 5 w 5"/>
                <a:gd name="T9" fmla="*/ 5 h 31"/>
                <a:gd name="T10" fmla="*/ 0 w 5"/>
                <a:gd name="T11" fmla="*/ 9 h 31"/>
                <a:gd name="T12" fmla="*/ 4 w 5"/>
                <a:gd name="T13" fmla="*/ 9 h 31"/>
                <a:gd name="T14" fmla="*/ 4 w 5"/>
                <a:gd name="T15" fmla="*/ 31 h 31"/>
                <a:gd name="T16" fmla="*/ 0 w 5"/>
                <a:gd name="T17" fmla="*/ 31 h 31"/>
                <a:gd name="T18" fmla="*/ 0 w 5"/>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1">
                  <a:moveTo>
                    <a:pt x="5" y="5"/>
                  </a:moveTo>
                  <a:lnTo>
                    <a:pt x="0" y="5"/>
                  </a:lnTo>
                  <a:lnTo>
                    <a:pt x="0" y="0"/>
                  </a:lnTo>
                  <a:lnTo>
                    <a:pt x="5" y="0"/>
                  </a:lnTo>
                  <a:lnTo>
                    <a:pt x="5" y="5"/>
                  </a:lnTo>
                  <a:close/>
                  <a:moveTo>
                    <a:pt x="0" y="9"/>
                  </a:moveTo>
                  <a:lnTo>
                    <a:pt x="4" y="9"/>
                  </a:lnTo>
                  <a:lnTo>
                    <a:pt x="4" y="31"/>
                  </a:lnTo>
                  <a:lnTo>
                    <a:pt x="0" y="31"/>
                  </a:lnTo>
                  <a:lnTo>
                    <a:pt x="0" y="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Rectangle 17">
              <a:extLst>
                <a:ext uri="{FF2B5EF4-FFF2-40B4-BE49-F238E27FC236}">
                  <a16:creationId xmlns:a16="http://schemas.microsoft.com/office/drawing/2014/main" id="{5940C1C7-0017-E3BF-D2EE-F9A4913E526C}"/>
                </a:ext>
              </a:extLst>
            </p:cNvPr>
            <p:cNvSpPr>
              <a:spLocks noChangeArrowheads="1"/>
            </p:cNvSpPr>
            <p:nvPr userDrawn="1"/>
          </p:nvSpPr>
          <p:spPr bwMode="auto">
            <a:xfrm>
              <a:off x="7494" y="326"/>
              <a:ext cx="4" cy="32"/>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 name="Freeform 18">
              <a:extLst>
                <a:ext uri="{FF2B5EF4-FFF2-40B4-BE49-F238E27FC236}">
                  <a16:creationId xmlns:a16="http://schemas.microsoft.com/office/drawing/2014/main" id="{E9D585C5-F109-881E-8491-3872FA1C458B}"/>
                </a:ext>
              </a:extLst>
            </p:cNvPr>
            <p:cNvSpPr>
              <a:spLocks noEditPoints="1"/>
            </p:cNvSpPr>
            <p:nvPr userDrawn="1"/>
          </p:nvSpPr>
          <p:spPr bwMode="auto">
            <a:xfrm>
              <a:off x="7504" y="326"/>
              <a:ext cx="21" cy="33"/>
            </a:xfrm>
            <a:custGeom>
              <a:avLst/>
              <a:gdLst>
                <a:gd name="T0" fmla="*/ 84 w 103"/>
                <a:gd name="T1" fmla="*/ 144 h 162"/>
                <a:gd name="T2" fmla="*/ 84 w 103"/>
                <a:gd name="T3" fmla="*/ 144 h 162"/>
                <a:gd name="T4" fmla="*/ 47 w 103"/>
                <a:gd name="T5" fmla="*/ 162 h 162"/>
                <a:gd name="T6" fmla="*/ 0 w 103"/>
                <a:gd name="T7" fmla="*/ 104 h 162"/>
                <a:gd name="T8" fmla="*/ 47 w 103"/>
                <a:gd name="T9" fmla="*/ 49 h 162"/>
                <a:gd name="T10" fmla="*/ 83 w 103"/>
                <a:gd name="T11" fmla="*/ 66 h 162"/>
                <a:gd name="T12" fmla="*/ 83 w 103"/>
                <a:gd name="T13" fmla="*/ 66 h 162"/>
                <a:gd name="T14" fmla="*/ 83 w 103"/>
                <a:gd name="T15" fmla="*/ 0 h 162"/>
                <a:gd name="T16" fmla="*/ 103 w 103"/>
                <a:gd name="T17" fmla="*/ 0 h 162"/>
                <a:gd name="T18" fmla="*/ 103 w 103"/>
                <a:gd name="T19" fmla="*/ 160 h 162"/>
                <a:gd name="T20" fmla="*/ 84 w 103"/>
                <a:gd name="T21" fmla="*/ 160 h 162"/>
                <a:gd name="T22" fmla="*/ 84 w 103"/>
                <a:gd name="T23" fmla="*/ 144 h 162"/>
                <a:gd name="T24" fmla="*/ 51 w 103"/>
                <a:gd name="T25" fmla="*/ 146 h 162"/>
                <a:gd name="T26" fmla="*/ 83 w 103"/>
                <a:gd name="T27" fmla="*/ 106 h 162"/>
                <a:gd name="T28" fmla="*/ 51 w 103"/>
                <a:gd name="T29" fmla="*/ 65 h 162"/>
                <a:gd name="T30" fmla="*/ 21 w 103"/>
                <a:gd name="T31" fmla="*/ 105 h 162"/>
                <a:gd name="T32" fmla="*/ 51 w 103"/>
                <a:gd name="T33"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62">
                  <a:moveTo>
                    <a:pt x="84" y="144"/>
                  </a:moveTo>
                  <a:cubicBezTo>
                    <a:pt x="84" y="144"/>
                    <a:pt x="84" y="144"/>
                    <a:pt x="84" y="144"/>
                  </a:cubicBezTo>
                  <a:cubicBezTo>
                    <a:pt x="78" y="153"/>
                    <a:pt x="66" y="162"/>
                    <a:pt x="47" y="162"/>
                  </a:cubicBezTo>
                  <a:cubicBezTo>
                    <a:pt x="14" y="162"/>
                    <a:pt x="0" y="133"/>
                    <a:pt x="0" y="104"/>
                  </a:cubicBezTo>
                  <a:cubicBezTo>
                    <a:pt x="0" y="74"/>
                    <a:pt x="15" y="49"/>
                    <a:pt x="47" y="49"/>
                  </a:cubicBezTo>
                  <a:cubicBezTo>
                    <a:pt x="66" y="49"/>
                    <a:pt x="77" y="56"/>
                    <a:pt x="83" y="66"/>
                  </a:cubicBezTo>
                  <a:cubicBezTo>
                    <a:pt x="83" y="66"/>
                    <a:pt x="83" y="66"/>
                    <a:pt x="83" y="66"/>
                  </a:cubicBezTo>
                  <a:cubicBezTo>
                    <a:pt x="83" y="0"/>
                    <a:pt x="83" y="0"/>
                    <a:pt x="83" y="0"/>
                  </a:cubicBezTo>
                  <a:cubicBezTo>
                    <a:pt x="103" y="0"/>
                    <a:pt x="103" y="0"/>
                    <a:pt x="103" y="0"/>
                  </a:cubicBezTo>
                  <a:cubicBezTo>
                    <a:pt x="103" y="160"/>
                    <a:pt x="103" y="160"/>
                    <a:pt x="103" y="160"/>
                  </a:cubicBezTo>
                  <a:cubicBezTo>
                    <a:pt x="84" y="160"/>
                    <a:pt x="84" y="160"/>
                    <a:pt x="84" y="160"/>
                  </a:cubicBezTo>
                  <a:lnTo>
                    <a:pt x="84" y="144"/>
                  </a:lnTo>
                  <a:close/>
                  <a:moveTo>
                    <a:pt x="51" y="146"/>
                  </a:moveTo>
                  <a:cubicBezTo>
                    <a:pt x="74" y="146"/>
                    <a:pt x="83" y="124"/>
                    <a:pt x="83" y="106"/>
                  </a:cubicBezTo>
                  <a:cubicBezTo>
                    <a:pt x="83" y="85"/>
                    <a:pt x="73" y="65"/>
                    <a:pt x="51" y="65"/>
                  </a:cubicBezTo>
                  <a:cubicBezTo>
                    <a:pt x="29" y="65"/>
                    <a:pt x="21" y="85"/>
                    <a:pt x="21" y="105"/>
                  </a:cubicBezTo>
                  <a:cubicBezTo>
                    <a:pt x="21" y="122"/>
                    <a:pt x="30" y="146"/>
                    <a:pt x="51" y="146"/>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 name="Freeform 19">
              <a:extLst>
                <a:ext uri="{FF2B5EF4-FFF2-40B4-BE49-F238E27FC236}">
                  <a16:creationId xmlns:a16="http://schemas.microsoft.com/office/drawing/2014/main" id="{C40C68C7-4079-14F6-22E7-04556EB706AF}"/>
                </a:ext>
              </a:extLst>
            </p:cNvPr>
            <p:cNvSpPr>
              <a:spLocks/>
            </p:cNvSpPr>
            <p:nvPr userDrawn="1"/>
          </p:nvSpPr>
          <p:spPr bwMode="auto">
            <a:xfrm>
              <a:off x="7532" y="336"/>
              <a:ext cx="19" cy="23"/>
            </a:xfrm>
            <a:custGeom>
              <a:avLst/>
              <a:gdLst>
                <a:gd name="T0" fmla="*/ 97 w 97"/>
                <a:gd name="T1" fmla="*/ 109 h 111"/>
                <a:gd name="T2" fmla="*/ 77 w 97"/>
                <a:gd name="T3" fmla="*/ 109 h 111"/>
                <a:gd name="T4" fmla="*/ 77 w 97"/>
                <a:gd name="T5" fmla="*/ 92 h 111"/>
                <a:gd name="T6" fmla="*/ 77 w 97"/>
                <a:gd name="T7" fmla="*/ 92 h 111"/>
                <a:gd name="T8" fmla="*/ 41 w 97"/>
                <a:gd name="T9" fmla="*/ 111 h 111"/>
                <a:gd name="T10" fmla="*/ 0 w 97"/>
                <a:gd name="T11" fmla="*/ 65 h 111"/>
                <a:gd name="T12" fmla="*/ 0 w 97"/>
                <a:gd name="T13" fmla="*/ 0 h 111"/>
                <a:gd name="T14" fmla="*/ 21 w 97"/>
                <a:gd name="T15" fmla="*/ 0 h 111"/>
                <a:gd name="T16" fmla="*/ 21 w 97"/>
                <a:gd name="T17" fmla="*/ 56 h 111"/>
                <a:gd name="T18" fmla="*/ 44 w 97"/>
                <a:gd name="T19" fmla="*/ 95 h 111"/>
                <a:gd name="T20" fmla="*/ 77 w 97"/>
                <a:gd name="T21" fmla="*/ 50 h 111"/>
                <a:gd name="T22" fmla="*/ 77 w 97"/>
                <a:gd name="T23" fmla="*/ 0 h 111"/>
                <a:gd name="T24" fmla="*/ 97 w 97"/>
                <a:gd name="T25" fmla="*/ 0 h 111"/>
                <a:gd name="T26" fmla="*/ 97 w 97"/>
                <a:gd name="T27" fmla="*/ 10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11">
                  <a:moveTo>
                    <a:pt x="97" y="109"/>
                  </a:moveTo>
                  <a:cubicBezTo>
                    <a:pt x="77" y="109"/>
                    <a:pt x="77" y="109"/>
                    <a:pt x="77" y="109"/>
                  </a:cubicBezTo>
                  <a:cubicBezTo>
                    <a:pt x="77" y="92"/>
                    <a:pt x="77" y="92"/>
                    <a:pt x="77" y="92"/>
                  </a:cubicBezTo>
                  <a:cubicBezTo>
                    <a:pt x="77" y="92"/>
                    <a:pt x="77" y="92"/>
                    <a:pt x="77" y="92"/>
                  </a:cubicBezTo>
                  <a:cubicBezTo>
                    <a:pt x="71" y="104"/>
                    <a:pt x="56" y="111"/>
                    <a:pt x="41" y="111"/>
                  </a:cubicBezTo>
                  <a:cubicBezTo>
                    <a:pt x="13" y="111"/>
                    <a:pt x="0" y="94"/>
                    <a:pt x="0" y="65"/>
                  </a:cubicBezTo>
                  <a:cubicBezTo>
                    <a:pt x="0" y="0"/>
                    <a:pt x="0" y="0"/>
                    <a:pt x="0" y="0"/>
                  </a:cubicBezTo>
                  <a:cubicBezTo>
                    <a:pt x="21" y="0"/>
                    <a:pt x="21" y="0"/>
                    <a:pt x="21" y="0"/>
                  </a:cubicBezTo>
                  <a:cubicBezTo>
                    <a:pt x="21" y="56"/>
                    <a:pt x="21" y="56"/>
                    <a:pt x="21" y="56"/>
                  </a:cubicBezTo>
                  <a:cubicBezTo>
                    <a:pt x="21" y="82"/>
                    <a:pt x="26" y="94"/>
                    <a:pt x="44" y="95"/>
                  </a:cubicBezTo>
                  <a:cubicBezTo>
                    <a:pt x="66" y="95"/>
                    <a:pt x="77" y="77"/>
                    <a:pt x="77" y="50"/>
                  </a:cubicBezTo>
                  <a:cubicBezTo>
                    <a:pt x="77" y="0"/>
                    <a:pt x="77" y="0"/>
                    <a:pt x="77" y="0"/>
                  </a:cubicBezTo>
                  <a:cubicBezTo>
                    <a:pt x="97" y="0"/>
                    <a:pt x="97" y="0"/>
                    <a:pt x="97" y="0"/>
                  </a:cubicBezTo>
                  <a:lnTo>
                    <a:pt x="97" y="10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20">
              <a:extLst>
                <a:ext uri="{FF2B5EF4-FFF2-40B4-BE49-F238E27FC236}">
                  <a16:creationId xmlns:a16="http://schemas.microsoft.com/office/drawing/2014/main" id="{F68C66B7-4912-643E-B212-947314DA70A0}"/>
                </a:ext>
              </a:extLst>
            </p:cNvPr>
            <p:cNvSpPr>
              <a:spLocks/>
            </p:cNvSpPr>
            <p:nvPr userDrawn="1"/>
          </p:nvSpPr>
          <p:spPr bwMode="auto">
            <a:xfrm>
              <a:off x="7558" y="336"/>
              <a:ext cx="19" cy="22"/>
            </a:xfrm>
            <a:custGeom>
              <a:avLst/>
              <a:gdLst>
                <a:gd name="T0" fmla="*/ 0 w 96"/>
                <a:gd name="T1" fmla="*/ 2 h 111"/>
                <a:gd name="T2" fmla="*/ 19 w 96"/>
                <a:gd name="T3" fmla="*/ 2 h 111"/>
                <a:gd name="T4" fmla="*/ 19 w 96"/>
                <a:gd name="T5" fmla="*/ 19 h 111"/>
                <a:gd name="T6" fmla="*/ 20 w 96"/>
                <a:gd name="T7" fmla="*/ 19 h 111"/>
                <a:gd name="T8" fmla="*/ 55 w 96"/>
                <a:gd name="T9" fmla="*/ 0 h 111"/>
                <a:gd name="T10" fmla="*/ 96 w 96"/>
                <a:gd name="T11" fmla="*/ 46 h 111"/>
                <a:gd name="T12" fmla="*/ 96 w 96"/>
                <a:gd name="T13" fmla="*/ 111 h 111"/>
                <a:gd name="T14" fmla="*/ 76 w 96"/>
                <a:gd name="T15" fmla="*/ 111 h 111"/>
                <a:gd name="T16" fmla="*/ 76 w 96"/>
                <a:gd name="T17" fmla="*/ 55 h 111"/>
                <a:gd name="T18" fmla="*/ 53 w 96"/>
                <a:gd name="T19" fmla="*/ 16 h 111"/>
                <a:gd name="T20" fmla="*/ 20 w 96"/>
                <a:gd name="T21" fmla="*/ 60 h 111"/>
                <a:gd name="T22" fmla="*/ 20 w 96"/>
                <a:gd name="T23" fmla="*/ 111 h 111"/>
                <a:gd name="T24" fmla="*/ 0 w 96"/>
                <a:gd name="T25" fmla="*/ 111 h 111"/>
                <a:gd name="T26" fmla="*/ 0 w 96"/>
                <a:gd name="T27"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11">
                  <a:moveTo>
                    <a:pt x="0" y="2"/>
                  </a:moveTo>
                  <a:cubicBezTo>
                    <a:pt x="19" y="2"/>
                    <a:pt x="19" y="2"/>
                    <a:pt x="19" y="2"/>
                  </a:cubicBezTo>
                  <a:cubicBezTo>
                    <a:pt x="19" y="19"/>
                    <a:pt x="19" y="19"/>
                    <a:pt x="19" y="19"/>
                  </a:cubicBezTo>
                  <a:cubicBezTo>
                    <a:pt x="20" y="19"/>
                    <a:pt x="20" y="19"/>
                    <a:pt x="20" y="19"/>
                  </a:cubicBezTo>
                  <a:cubicBezTo>
                    <a:pt x="26" y="7"/>
                    <a:pt x="40" y="0"/>
                    <a:pt x="55" y="0"/>
                  </a:cubicBezTo>
                  <a:cubicBezTo>
                    <a:pt x="83" y="0"/>
                    <a:pt x="96" y="17"/>
                    <a:pt x="96" y="46"/>
                  </a:cubicBezTo>
                  <a:cubicBezTo>
                    <a:pt x="96" y="111"/>
                    <a:pt x="96" y="111"/>
                    <a:pt x="96" y="111"/>
                  </a:cubicBezTo>
                  <a:cubicBezTo>
                    <a:pt x="76" y="111"/>
                    <a:pt x="76" y="111"/>
                    <a:pt x="76" y="111"/>
                  </a:cubicBezTo>
                  <a:cubicBezTo>
                    <a:pt x="76" y="55"/>
                    <a:pt x="76" y="55"/>
                    <a:pt x="76" y="55"/>
                  </a:cubicBezTo>
                  <a:cubicBezTo>
                    <a:pt x="76" y="29"/>
                    <a:pt x="70" y="17"/>
                    <a:pt x="53" y="16"/>
                  </a:cubicBezTo>
                  <a:cubicBezTo>
                    <a:pt x="30" y="16"/>
                    <a:pt x="20" y="34"/>
                    <a:pt x="20" y="60"/>
                  </a:cubicBezTo>
                  <a:cubicBezTo>
                    <a:pt x="20" y="111"/>
                    <a:pt x="20" y="111"/>
                    <a:pt x="20" y="111"/>
                  </a:cubicBezTo>
                  <a:cubicBezTo>
                    <a:pt x="0" y="111"/>
                    <a:pt x="0" y="111"/>
                    <a:pt x="0" y="111"/>
                  </a:cubicBezTo>
                  <a:lnTo>
                    <a:pt x="0" y="2"/>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21">
              <a:extLst>
                <a:ext uri="{FF2B5EF4-FFF2-40B4-BE49-F238E27FC236}">
                  <a16:creationId xmlns:a16="http://schemas.microsoft.com/office/drawing/2014/main" id="{CEA0A405-407F-01D9-4E15-4C58C94B84E1}"/>
                </a:ext>
              </a:extLst>
            </p:cNvPr>
            <p:cNvSpPr>
              <a:spLocks noEditPoints="1"/>
            </p:cNvSpPr>
            <p:nvPr userDrawn="1"/>
          </p:nvSpPr>
          <p:spPr bwMode="auto">
            <a:xfrm>
              <a:off x="7583" y="336"/>
              <a:ext cx="21" cy="32"/>
            </a:xfrm>
            <a:custGeom>
              <a:avLst/>
              <a:gdLst>
                <a:gd name="T0" fmla="*/ 103 w 103"/>
                <a:gd name="T1" fmla="*/ 106 h 158"/>
                <a:gd name="T2" fmla="*/ 47 w 103"/>
                <a:gd name="T3" fmla="*/ 158 h 158"/>
                <a:gd name="T4" fmla="*/ 8 w 103"/>
                <a:gd name="T5" fmla="*/ 151 h 158"/>
                <a:gd name="T6" fmla="*/ 10 w 103"/>
                <a:gd name="T7" fmla="*/ 132 h 158"/>
                <a:gd name="T8" fmla="*/ 49 w 103"/>
                <a:gd name="T9" fmla="*/ 142 h 158"/>
                <a:gd name="T10" fmla="*/ 83 w 103"/>
                <a:gd name="T11" fmla="*/ 105 h 158"/>
                <a:gd name="T12" fmla="*/ 83 w 103"/>
                <a:gd name="T13" fmla="*/ 94 h 158"/>
                <a:gd name="T14" fmla="*/ 83 w 103"/>
                <a:gd name="T15" fmla="*/ 94 h 158"/>
                <a:gd name="T16" fmla="*/ 46 w 103"/>
                <a:gd name="T17" fmla="*/ 111 h 158"/>
                <a:gd name="T18" fmla="*/ 0 w 103"/>
                <a:gd name="T19" fmla="*/ 57 h 158"/>
                <a:gd name="T20" fmla="*/ 48 w 103"/>
                <a:gd name="T21" fmla="*/ 0 h 158"/>
                <a:gd name="T22" fmla="*/ 84 w 103"/>
                <a:gd name="T23" fmla="*/ 18 h 158"/>
                <a:gd name="T24" fmla="*/ 85 w 103"/>
                <a:gd name="T25" fmla="*/ 18 h 158"/>
                <a:gd name="T26" fmla="*/ 85 w 103"/>
                <a:gd name="T27" fmla="*/ 2 h 158"/>
                <a:gd name="T28" fmla="*/ 103 w 103"/>
                <a:gd name="T29" fmla="*/ 2 h 158"/>
                <a:gd name="T30" fmla="*/ 103 w 103"/>
                <a:gd name="T31" fmla="*/ 106 h 158"/>
                <a:gd name="T32" fmla="*/ 83 w 103"/>
                <a:gd name="T33" fmla="*/ 58 h 158"/>
                <a:gd name="T34" fmla="*/ 51 w 103"/>
                <a:gd name="T35" fmla="*/ 16 h 158"/>
                <a:gd name="T36" fmla="*/ 21 w 103"/>
                <a:gd name="T37" fmla="*/ 56 h 158"/>
                <a:gd name="T38" fmla="*/ 51 w 103"/>
                <a:gd name="T39" fmla="*/ 95 h 158"/>
                <a:gd name="T40" fmla="*/ 83 w 103"/>
                <a:gd name="T41" fmla="*/ 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58">
                  <a:moveTo>
                    <a:pt x="103" y="106"/>
                  </a:moveTo>
                  <a:cubicBezTo>
                    <a:pt x="103" y="139"/>
                    <a:pt x="86" y="158"/>
                    <a:pt x="47" y="158"/>
                  </a:cubicBezTo>
                  <a:cubicBezTo>
                    <a:pt x="36" y="158"/>
                    <a:pt x="26" y="157"/>
                    <a:pt x="8" y="151"/>
                  </a:cubicBezTo>
                  <a:cubicBezTo>
                    <a:pt x="10" y="132"/>
                    <a:pt x="10" y="132"/>
                    <a:pt x="10" y="132"/>
                  </a:cubicBezTo>
                  <a:cubicBezTo>
                    <a:pt x="26" y="139"/>
                    <a:pt x="35" y="142"/>
                    <a:pt x="49" y="142"/>
                  </a:cubicBezTo>
                  <a:cubicBezTo>
                    <a:pt x="71" y="142"/>
                    <a:pt x="83" y="128"/>
                    <a:pt x="83" y="105"/>
                  </a:cubicBezTo>
                  <a:cubicBezTo>
                    <a:pt x="83" y="94"/>
                    <a:pt x="83" y="94"/>
                    <a:pt x="83" y="94"/>
                  </a:cubicBezTo>
                  <a:cubicBezTo>
                    <a:pt x="83" y="94"/>
                    <a:pt x="83" y="94"/>
                    <a:pt x="83" y="94"/>
                  </a:cubicBezTo>
                  <a:cubicBezTo>
                    <a:pt x="74" y="105"/>
                    <a:pt x="60" y="111"/>
                    <a:pt x="46" y="111"/>
                  </a:cubicBezTo>
                  <a:cubicBezTo>
                    <a:pt x="15" y="111"/>
                    <a:pt x="0" y="85"/>
                    <a:pt x="0" y="57"/>
                  </a:cubicBezTo>
                  <a:cubicBezTo>
                    <a:pt x="0" y="29"/>
                    <a:pt x="16" y="0"/>
                    <a:pt x="48" y="0"/>
                  </a:cubicBezTo>
                  <a:cubicBezTo>
                    <a:pt x="68" y="0"/>
                    <a:pt x="78" y="7"/>
                    <a:pt x="84" y="18"/>
                  </a:cubicBezTo>
                  <a:cubicBezTo>
                    <a:pt x="85" y="18"/>
                    <a:pt x="85" y="18"/>
                    <a:pt x="85" y="18"/>
                  </a:cubicBezTo>
                  <a:cubicBezTo>
                    <a:pt x="85" y="2"/>
                    <a:pt x="85" y="2"/>
                    <a:pt x="85" y="2"/>
                  </a:cubicBezTo>
                  <a:cubicBezTo>
                    <a:pt x="103" y="2"/>
                    <a:pt x="103" y="2"/>
                    <a:pt x="103" y="2"/>
                  </a:cubicBezTo>
                  <a:lnTo>
                    <a:pt x="103" y="106"/>
                  </a:lnTo>
                  <a:close/>
                  <a:moveTo>
                    <a:pt x="83" y="58"/>
                  </a:moveTo>
                  <a:cubicBezTo>
                    <a:pt x="83" y="35"/>
                    <a:pt x="73" y="16"/>
                    <a:pt x="51" y="16"/>
                  </a:cubicBezTo>
                  <a:cubicBezTo>
                    <a:pt x="31" y="16"/>
                    <a:pt x="21" y="38"/>
                    <a:pt x="21" y="56"/>
                  </a:cubicBezTo>
                  <a:cubicBezTo>
                    <a:pt x="21" y="77"/>
                    <a:pt x="33" y="95"/>
                    <a:pt x="51" y="95"/>
                  </a:cubicBezTo>
                  <a:cubicBezTo>
                    <a:pt x="70" y="95"/>
                    <a:pt x="83" y="78"/>
                    <a:pt x="83" y="58"/>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37185765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Felder">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CC3B459E-7535-2638-36FB-2C8870C4E5A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 y="0"/>
            <a:ext cx="12192000" cy="684723"/>
          </a:xfrm>
          <a:prstGeom prst="rect">
            <a:avLst/>
          </a:prstGeom>
        </p:spPr>
      </p:pic>
      <p:cxnSp>
        <p:nvCxnSpPr>
          <p:cNvPr id="21" name="Gerade Verbindung 10">
            <a:extLst>
              <a:ext uri="{FF2B5EF4-FFF2-40B4-BE49-F238E27FC236}">
                <a16:creationId xmlns:a16="http://schemas.microsoft.com/office/drawing/2014/main" id="{576DE3A0-BC68-E21E-EBDE-96B95789A182}"/>
              </a:ext>
            </a:extLst>
          </p:cNvPr>
          <p:cNvCxnSpPr>
            <a:cxnSpLocks/>
          </p:cNvCxnSpPr>
          <p:nvPr userDrawn="1"/>
        </p:nvCxnSpPr>
        <p:spPr>
          <a:xfrm>
            <a:off x="6096000" y="771525"/>
            <a:ext cx="0" cy="53172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Rectangle 42">
            <a:extLst>
              <a:ext uri="{FF2B5EF4-FFF2-40B4-BE49-F238E27FC236}">
                <a16:creationId xmlns:a16="http://schemas.microsoft.com/office/drawing/2014/main" id="{1EED5A13-6F18-81BD-218D-DFCD7723FB9B}"/>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32" name="Inhaltsplatzhalter 2">
            <a:extLst>
              <a:ext uri="{FF2B5EF4-FFF2-40B4-BE49-F238E27FC236}">
                <a16:creationId xmlns:a16="http://schemas.microsoft.com/office/drawing/2014/main" id="{0FB9A6C7-2747-E48A-BE2B-83072F7C47C4}"/>
              </a:ext>
            </a:extLst>
          </p:cNvPr>
          <p:cNvSpPr>
            <a:spLocks noGrp="1"/>
          </p:cNvSpPr>
          <p:nvPr>
            <p:ph idx="15" hasCustomPrompt="1"/>
          </p:nvPr>
        </p:nvSpPr>
        <p:spPr>
          <a:xfrm>
            <a:off x="6096738" y="811823"/>
            <a:ext cx="5950800" cy="2682000"/>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rgbClr val="F26522"/>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F26522"/>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FF9A0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35" name="Rectangle 43">
            <a:extLst>
              <a:ext uri="{FF2B5EF4-FFF2-40B4-BE49-F238E27FC236}">
                <a16:creationId xmlns:a16="http://schemas.microsoft.com/office/drawing/2014/main" id="{60F89AE4-6C31-21D6-E3C2-063FF7739A1C}"/>
              </a:ext>
            </a:extLst>
          </p:cNvPr>
          <p:cNvSpPr>
            <a:spLocks noGrp="1" noChangeArrowheads="1"/>
          </p:cNvSpPr>
          <p:nvPr>
            <p:ph type="dt" sz="half" idx="12"/>
          </p:nvPr>
        </p:nvSpPr>
        <p:spPr>
          <a:xfrm>
            <a:off x="127828" y="6613200"/>
            <a:ext cx="2048172" cy="244800"/>
          </a:xfrm>
          <a:prstGeom prst="rect">
            <a:avLst/>
          </a:prstGeom>
          <a:ln/>
        </p:spPr>
        <p:txBody>
          <a:bodyPr lIns="0"/>
          <a:lstStyle>
            <a:lvl1pPr>
              <a:defRPr sz="800">
                <a:solidFill>
                  <a:schemeClr val="tx2"/>
                </a:solidFill>
              </a:defRPr>
            </a:lvl1pPr>
          </a:lstStyle>
          <a:p>
            <a:pPr>
              <a:defRPr/>
            </a:pPr>
            <a:fld id="{A8DC0575-B697-430A-9183-360AC1B56A39}" type="datetime1">
              <a:rPr lang="de-DE" smtClean="0"/>
              <a:t>12.01.2026</a:t>
            </a:fld>
            <a:endParaRPr lang="de-DE" dirty="0"/>
          </a:p>
        </p:txBody>
      </p:sp>
      <p:grpSp>
        <p:nvGrpSpPr>
          <p:cNvPr id="38" name="Gruppieren 37">
            <a:extLst>
              <a:ext uri="{FF2B5EF4-FFF2-40B4-BE49-F238E27FC236}">
                <a16:creationId xmlns:a16="http://schemas.microsoft.com/office/drawing/2014/main" id="{D173B6C7-299E-6C2A-F2A2-0B27636152FD}"/>
              </a:ext>
            </a:extLst>
          </p:cNvPr>
          <p:cNvGrpSpPr/>
          <p:nvPr userDrawn="1"/>
        </p:nvGrpSpPr>
        <p:grpSpPr>
          <a:xfrm>
            <a:off x="0" y="6569104"/>
            <a:ext cx="12192000" cy="18000"/>
            <a:chOff x="0" y="-2920"/>
            <a:chExt cx="13995000" cy="28800"/>
          </a:xfrm>
          <a:solidFill>
            <a:schemeClr val="accent1"/>
          </a:solidFill>
        </p:grpSpPr>
        <p:grpSp>
          <p:nvGrpSpPr>
            <p:cNvPr id="39" name="Gruppieren 38">
              <a:extLst>
                <a:ext uri="{FF2B5EF4-FFF2-40B4-BE49-F238E27FC236}">
                  <a16:creationId xmlns:a16="http://schemas.microsoft.com/office/drawing/2014/main" id="{13C260C8-9CE4-98ED-2395-A9102DD89784}"/>
                </a:ext>
              </a:extLst>
            </p:cNvPr>
            <p:cNvGrpSpPr/>
            <p:nvPr/>
          </p:nvGrpSpPr>
          <p:grpSpPr>
            <a:xfrm>
              <a:off x="0" y="-2920"/>
              <a:ext cx="11196000" cy="28800"/>
              <a:chOff x="2099733" y="800098"/>
              <a:chExt cx="1998132" cy="499533"/>
            </a:xfrm>
            <a:grpFill/>
          </p:grpSpPr>
          <p:sp>
            <p:nvSpPr>
              <p:cNvPr id="41" name="Rechteck 40">
                <a:extLst>
                  <a:ext uri="{FF2B5EF4-FFF2-40B4-BE49-F238E27FC236}">
                    <a16:creationId xmlns:a16="http://schemas.microsoft.com/office/drawing/2014/main" id="{6C4D664D-8726-110F-C07D-C8AFA79CAC5C}"/>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2" name="Rechteck 41">
                <a:extLst>
                  <a:ext uri="{FF2B5EF4-FFF2-40B4-BE49-F238E27FC236}">
                    <a16:creationId xmlns:a16="http://schemas.microsoft.com/office/drawing/2014/main" id="{F6C1BC44-DE50-F65B-38E0-8A3FA17566BD}"/>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3" name="Rechteck 42">
                <a:extLst>
                  <a:ext uri="{FF2B5EF4-FFF2-40B4-BE49-F238E27FC236}">
                    <a16:creationId xmlns:a16="http://schemas.microsoft.com/office/drawing/2014/main" id="{CAA9533A-35BD-53F0-1CC2-FF92C3F2B5BD}"/>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4" name="Rechteck 43">
                <a:extLst>
                  <a:ext uri="{FF2B5EF4-FFF2-40B4-BE49-F238E27FC236}">
                    <a16:creationId xmlns:a16="http://schemas.microsoft.com/office/drawing/2014/main" id="{679195CF-D8FE-C3F0-6552-B4D17C0B8F13}"/>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0" name="Rechteck 39">
              <a:extLst>
                <a:ext uri="{FF2B5EF4-FFF2-40B4-BE49-F238E27FC236}">
                  <a16:creationId xmlns:a16="http://schemas.microsoft.com/office/drawing/2014/main" id="{17E00BD4-BECF-713D-E29A-4C81C1AE2FF9}"/>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8" name="Rectangle 41">
            <a:extLst>
              <a:ext uri="{FF2B5EF4-FFF2-40B4-BE49-F238E27FC236}">
                <a16:creationId xmlns:a16="http://schemas.microsoft.com/office/drawing/2014/main" id="{7230CECE-8310-1CDD-E5AE-F7D88A5E992A}"/>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58" name="Inhaltsplatzhalter 2">
            <a:extLst>
              <a:ext uri="{FF2B5EF4-FFF2-40B4-BE49-F238E27FC236}">
                <a16:creationId xmlns:a16="http://schemas.microsoft.com/office/drawing/2014/main" id="{774CBE63-3BDB-6A53-3227-3C18F08189AD}"/>
              </a:ext>
            </a:extLst>
          </p:cNvPr>
          <p:cNvSpPr>
            <a:spLocks noGrp="1"/>
          </p:cNvSpPr>
          <p:nvPr>
            <p:ph idx="1" hasCustomPrompt="1"/>
          </p:nvPr>
        </p:nvSpPr>
        <p:spPr>
          <a:xfrm>
            <a:off x="143703" y="811822"/>
            <a:ext cx="594994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F26522"/>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F26522"/>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FF9A0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62" name="Textplatzhalter 2">
            <a:extLst>
              <a:ext uri="{FF2B5EF4-FFF2-40B4-BE49-F238E27FC236}">
                <a16:creationId xmlns:a16="http://schemas.microsoft.com/office/drawing/2014/main" id="{AB677F52-C067-5BF2-E4A1-2629CBE264FA}"/>
              </a:ext>
            </a:extLst>
          </p:cNvPr>
          <p:cNvSpPr>
            <a:spLocks noGrp="1"/>
          </p:cNvSpPr>
          <p:nvPr>
            <p:ph type="body" sz="quarter" idx="19"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66" name="Textplatzhalter 7">
            <a:extLst>
              <a:ext uri="{FF2B5EF4-FFF2-40B4-BE49-F238E27FC236}">
                <a16:creationId xmlns:a16="http://schemas.microsoft.com/office/drawing/2014/main" id="{2A9276C1-30D4-E5E0-DA59-FCD16D9C01E0}"/>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67" name="Titel 1">
            <a:extLst>
              <a:ext uri="{FF2B5EF4-FFF2-40B4-BE49-F238E27FC236}">
                <a16:creationId xmlns:a16="http://schemas.microsoft.com/office/drawing/2014/main" id="{27216B1E-9B88-BFE6-E785-8E5E7B5673BD}"/>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
        <p:nvSpPr>
          <p:cNvPr id="72" name="Inhaltsplatzhalter 2">
            <a:extLst>
              <a:ext uri="{FF2B5EF4-FFF2-40B4-BE49-F238E27FC236}">
                <a16:creationId xmlns:a16="http://schemas.microsoft.com/office/drawing/2014/main" id="{CA17DA21-DFCE-03DE-47B4-AA062B176561}"/>
              </a:ext>
            </a:extLst>
          </p:cNvPr>
          <p:cNvSpPr>
            <a:spLocks noGrp="1"/>
          </p:cNvSpPr>
          <p:nvPr>
            <p:ph idx="20" hasCustomPrompt="1"/>
          </p:nvPr>
        </p:nvSpPr>
        <p:spPr>
          <a:xfrm>
            <a:off x="6096738" y="3520069"/>
            <a:ext cx="5950800" cy="2682000"/>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rgbClr val="F26522"/>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F26522"/>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FF9A0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73" name="Inhaltsplatzhalter 2">
            <a:extLst>
              <a:ext uri="{FF2B5EF4-FFF2-40B4-BE49-F238E27FC236}">
                <a16:creationId xmlns:a16="http://schemas.microsoft.com/office/drawing/2014/main" id="{655F651B-19DE-146D-3549-773649B17456}"/>
              </a:ext>
            </a:extLst>
          </p:cNvPr>
          <p:cNvSpPr>
            <a:spLocks noGrp="1"/>
          </p:cNvSpPr>
          <p:nvPr>
            <p:ph idx="21" hasCustomPrompt="1"/>
          </p:nvPr>
        </p:nvSpPr>
        <p:spPr>
          <a:xfrm>
            <a:off x="143703" y="3520068"/>
            <a:ext cx="594994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F26522"/>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F26522"/>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FF9A0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cxnSp>
        <p:nvCxnSpPr>
          <p:cNvPr id="29" name="Gerade Verbindung 8">
            <a:extLst>
              <a:ext uri="{FF2B5EF4-FFF2-40B4-BE49-F238E27FC236}">
                <a16:creationId xmlns:a16="http://schemas.microsoft.com/office/drawing/2014/main" id="{50589A48-877E-7C7F-6B43-228C5AFA31B1}"/>
              </a:ext>
            </a:extLst>
          </p:cNvPr>
          <p:cNvCxnSpPr>
            <a:cxnSpLocks/>
          </p:cNvCxnSpPr>
          <p:nvPr userDrawn="1"/>
        </p:nvCxnSpPr>
        <p:spPr>
          <a:xfrm>
            <a:off x="146052" y="3499338"/>
            <a:ext cx="1190624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6" name="Group 4">
            <a:extLst>
              <a:ext uri="{FF2B5EF4-FFF2-40B4-BE49-F238E27FC236}">
                <a16:creationId xmlns:a16="http://schemas.microsoft.com/office/drawing/2014/main" id="{D255B34D-7BA0-5959-9129-BBE37852F814}"/>
              </a:ext>
            </a:extLst>
          </p:cNvPr>
          <p:cNvGrpSpPr>
            <a:grpSpLocks noChangeAspect="1"/>
          </p:cNvGrpSpPr>
          <p:nvPr userDrawn="1"/>
        </p:nvGrpSpPr>
        <p:grpSpPr bwMode="auto">
          <a:xfrm>
            <a:off x="11576050" y="71438"/>
            <a:ext cx="542925" cy="542925"/>
            <a:chOff x="7292" y="45"/>
            <a:chExt cx="342" cy="342"/>
          </a:xfrm>
          <a:solidFill>
            <a:schemeClr val="accent1"/>
          </a:solidFill>
        </p:grpSpPr>
        <p:sp>
          <p:nvSpPr>
            <p:cNvPr id="27" name="AutoShape 3">
              <a:extLst>
                <a:ext uri="{FF2B5EF4-FFF2-40B4-BE49-F238E27FC236}">
                  <a16:creationId xmlns:a16="http://schemas.microsoft.com/office/drawing/2014/main" id="{6261AA57-4A2D-0D6B-3134-64DD6D096358}"/>
                </a:ext>
              </a:extLst>
            </p:cNvPr>
            <p:cNvSpPr>
              <a:spLocks noChangeAspect="1" noChangeArrowheads="1" noTextEdit="1"/>
            </p:cNvSpPr>
            <p:nvPr userDrawn="1"/>
          </p:nvSpPr>
          <p:spPr bwMode="auto">
            <a:xfrm>
              <a:off x="7292" y="45"/>
              <a:ext cx="342" cy="3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Rectangle 5">
              <a:extLst>
                <a:ext uri="{FF2B5EF4-FFF2-40B4-BE49-F238E27FC236}">
                  <a16:creationId xmlns:a16="http://schemas.microsoft.com/office/drawing/2014/main" id="{8FE6A04E-E58F-E10D-D1EE-490298C7025E}"/>
                </a:ext>
              </a:extLst>
            </p:cNvPr>
            <p:cNvSpPr>
              <a:spLocks noChangeArrowheads="1"/>
            </p:cNvSpPr>
            <p:nvPr userDrawn="1"/>
          </p:nvSpPr>
          <p:spPr bwMode="auto">
            <a:xfrm>
              <a:off x="7292" y="45"/>
              <a:ext cx="342" cy="3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0" name="Freeform 6">
              <a:extLst>
                <a:ext uri="{FF2B5EF4-FFF2-40B4-BE49-F238E27FC236}">
                  <a16:creationId xmlns:a16="http://schemas.microsoft.com/office/drawing/2014/main" id="{B22CCEE6-EACC-8750-B398-D8066D55BEE3}"/>
                </a:ext>
              </a:extLst>
            </p:cNvPr>
            <p:cNvSpPr>
              <a:spLocks noEditPoints="1"/>
            </p:cNvSpPr>
            <p:nvPr userDrawn="1"/>
          </p:nvSpPr>
          <p:spPr bwMode="auto">
            <a:xfrm>
              <a:off x="7318" y="209"/>
              <a:ext cx="74" cy="91"/>
            </a:xfrm>
            <a:custGeom>
              <a:avLst/>
              <a:gdLst>
                <a:gd name="T0" fmla="*/ 0 w 369"/>
                <a:gd name="T1" fmla="*/ 0 h 454"/>
                <a:gd name="T2" fmla="*/ 209 w 369"/>
                <a:gd name="T3" fmla="*/ 0 h 454"/>
                <a:gd name="T4" fmla="*/ 357 w 369"/>
                <a:gd name="T5" fmla="*/ 116 h 454"/>
                <a:gd name="T6" fmla="*/ 277 w 369"/>
                <a:gd name="T7" fmla="*/ 222 h 454"/>
                <a:gd name="T8" fmla="*/ 277 w 369"/>
                <a:gd name="T9" fmla="*/ 223 h 454"/>
                <a:gd name="T10" fmla="*/ 369 w 369"/>
                <a:gd name="T11" fmla="*/ 323 h 454"/>
                <a:gd name="T12" fmla="*/ 192 w 369"/>
                <a:gd name="T13" fmla="*/ 454 h 454"/>
                <a:gd name="T14" fmla="*/ 0 w 369"/>
                <a:gd name="T15" fmla="*/ 454 h 454"/>
                <a:gd name="T16" fmla="*/ 0 w 369"/>
                <a:gd name="T17" fmla="*/ 0 h 454"/>
                <a:gd name="T18" fmla="*/ 121 w 369"/>
                <a:gd name="T19" fmla="*/ 180 h 454"/>
                <a:gd name="T20" fmla="*/ 155 w 369"/>
                <a:gd name="T21" fmla="*/ 180 h 454"/>
                <a:gd name="T22" fmla="*/ 236 w 369"/>
                <a:gd name="T23" fmla="*/ 132 h 454"/>
                <a:gd name="T24" fmla="*/ 156 w 369"/>
                <a:gd name="T25" fmla="*/ 86 h 454"/>
                <a:gd name="T26" fmla="*/ 121 w 369"/>
                <a:gd name="T27" fmla="*/ 86 h 454"/>
                <a:gd name="T28" fmla="*/ 121 w 369"/>
                <a:gd name="T29" fmla="*/ 180 h 454"/>
                <a:gd name="T30" fmla="*/ 121 w 369"/>
                <a:gd name="T31" fmla="*/ 369 h 454"/>
                <a:gd name="T32" fmla="*/ 157 w 369"/>
                <a:gd name="T33" fmla="*/ 369 h 454"/>
                <a:gd name="T34" fmla="*/ 248 w 369"/>
                <a:gd name="T35" fmla="*/ 316 h 454"/>
                <a:gd name="T36" fmla="*/ 158 w 369"/>
                <a:gd name="T37" fmla="*/ 262 h 454"/>
                <a:gd name="T38" fmla="*/ 121 w 369"/>
                <a:gd name="T39" fmla="*/ 262 h 454"/>
                <a:gd name="T40" fmla="*/ 121 w 369"/>
                <a:gd name="T41"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454">
                  <a:moveTo>
                    <a:pt x="0" y="0"/>
                  </a:moveTo>
                  <a:cubicBezTo>
                    <a:pt x="209" y="0"/>
                    <a:pt x="209" y="0"/>
                    <a:pt x="209" y="0"/>
                  </a:cubicBezTo>
                  <a:cubicBezTo>
                    <a:pt x="294" y="0"/>
                    <a:pt x="357" y="37"/>
                    <a:pt x="357" y="116"/>
                  </a:cubicBezTo>
                  <a:cubicBezTo>
                    <a:pt x="357" y="173"/>
                    <a:pt x="328" y="205"/>
                    <a:pt x="277" y="222"/>
                  </a:cubicBezTo>
                  <a:cubicBezTo>
                    <a:pt x="277" y="223"/>
                    <a:pt x="277" y="223"/>
                    <a:pt x="277" y="223"/>
                  </a:cubicBezTo>
                  <a:cubicBezTo>
                    <a:pt x="337" y="235"/>
                    <a:pt x="369" y="268"/>
                    <a:pt x="369" y="323"/>
                  </a:cubicBezTo>
                  <a:cubicBezTo>
                    <a:pt x="369" y="432"/>
                    <a:pt x="273" y="454"/>
                    <a:pt x="192" y="454"/>
                  </a:cubicBezTo>
                  <a:cubicBezTo>
                    <a:pt x="0" y="454"/>
                    <a:pt x="0" y="454"/>
                    <a:pt x="0" y="454"/>
                  </a:cubicBezTo>
                  <a:lnTo>
                    <a:pt x="0" y="0"/>
                  </a:lnTo>
                  <a:close/>
                  <a:moveTo>
                    <a:pt x="121" y="180"/>
                  </a:moveTo>
                  <a:cubicBezTo>
                    <a:pt x="155" y="180"/>
                    <a:pt x="155" y="180"/>
                    <a:pt x="155" y="180"/>
                  </a:cubicBezTo>
                  <a:cubicBezTo>
                    <a:pt x="195" y="180"/>
                    <a:pt x="236" y="170"/>
                    <a:pt x="236" y="132"/>
                  </a:cubicBezTo>
                  <a:cubicBezTo>
                    <a:pt x="236" y="90"/>
                    <a:pt x="197" y="86"/>
                    <a:pt x="156" y="86"/>
                  </a:cubicBezTo>
                  <a:cubicBezTo>
                    <a:pt x="121" y="86"/>
                    <a:pt x="121" y="86"/>
                    <a:pt x="121" y="86"/>
                  </a:cubicBezTo>
                  <a:lnTo>
                    <a:pt x="121" y="180"/>
                  </a:lnTo>
                  <a:close/>
                  <a:moveTo>
                    <a:pt x="121" y="369"/>
                  </a:moveTo>
                  <a:cubicBezTo>
                    <a:pt x="157" y="369"/>
                    <a:pt x="157" y="369"/>
                    <a:pt x="157" y="369"/>
                  </a:cubicBezTo>
                  <a:cubicBezTo>
                    <a:pt x="201" y="369"/>
                    <a:pt x="248" y="362"/>
                    <a:pt x="248" y="316"/>
                  </a:cubicBezTo>
                  <a:cubicBezTo>
                    <a:pt x="248" y="266"/>
                    <a:pt x="200" y="262"/>
                    <a:pt x="158" y="262"/>
                  </a:cubicBezTo>
                  <a:cubicBezTo>
                    <a:pt x="121" y="262"/>
                    <a:pt x="121" y="262"/>
                    <a:pt x="121" y="262"/>
                  </a:cubicBezTo>
                  <a:lnTo>
                    <a:pt x="121" y="36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7">
              <a:extLst>
                <a:ext uri="{FF2B5EF4-FFF2-40B4-BE49-F238E27FC236}">
                  <a16:creationId xmlns:a16="http://schemas.microsoft.com/office/drawing/2014/main" id="{BD3263CB-E0BF-587E-FE3F-27C4E74F91E2}"/>
                </a:ext>
              </a:extLst>
            </p:cNvPr>
            <p:cNvSpPr>
              <a:spLocks/>
            </p:cNvSpPr>
            <p:nvPr userDrawn="1"/>
          </p:nvSpPr>
          <p:spPr bwMode="auto">
            <a:xfrm>
              <a:off x="7394" y="207"/>
              <a:ext cx="80" cy="95"/>
            </a:xfrm>
            <a:custGeom>
              <a:avLst/>
              <a:gdLst>
                <a:gd name="T0" fmla="*/ 396 w 396"/>
                <a:gd name="T1" fmla="*/ 451 h 469"/>
                <a:gd name="T2" fmla="*/ 261 w 396"/>
                <a:gd name="T3" fmla="*/ 469 h 469"/>
                <a:gd name="T4" fmla="*/ 0 w 396"/>
                <a:gd name="T5" fmla="*/ 236 h 469"/>
                <a:gd name="T6" fmla="*/ 260 w 396"/>
                <a:gd name="T7" fmla="*/ 0 h 469"/>
                <a:gd name="T8" fmla="*/ 395 w 396"/>
                <a:gd name="T9" fmla="*/ 23 h 469"/>
                <a:gd name="T10" fmla="*/ 385 w 396"/>
                <a:gd name="T11" fmla="*/ 121 h 469"/>
                <a:gd name="T12" fmla="*/ 267 w 396"/>
                <a:gd name="T13" fmla="*/ 89 h 469"/>
                <a:gd name="T14" fmla="*/ 125 w 396"/>
                <a:gd name="T15" fmla="*/ 236 h 469"/>
                <a:gd name="T16" fmla="*/ 276 w 396"/>
                <a:gd name="T17" fmla="*/ 380 h 469"/>
                <a:gd name="T18" fmla="*/ 390 w 396"/>
                <a:gd name="T19" fmla="*/ 356 h 469"/>
                <a:gd name="T20" fmla="*/ 396 w 396"/>
                <a:gd name="T21" fmla="*/ 45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469">
                  <a:moveTo>
                    <a:pt x="396" y="451"/>
                  </a:moveTo>
                  <a:cubicBezTo>
                    <a:pt x="361" y="459"/>
                    <a:pt x="323" y="469"/>
                    <a:pt x="261" y="469"/>
                  </a:cubicBezTo>
                  <a:cubicBezTo>
                    <a:pt x="140" y="469"/>
                    <a:pt x="0" y="408"/>
                    <a:pt x="0" y="236"/>
                  </a:cubicBezTo>
                  <a:cubicBezTo>
                    <a:pt x="0" y="78"/>
                    <a:pt x="111" y="0"/>
                    <a:pt x="260" y="0"/>
                  </a:cubicBezTo>
                  <a:cubicBezTo>
                    <a:pt x="306" y="0"/>
                    <a:pt x="351" y="10"/>
                    <a:pt x="395" y="23"/>
                  </a:cubicBezTo>
                  <a:cubicBezTo>
                    <a:pt x="385" y="121"/>
                    <a:pt x="385" y="121"/>
                    <a:pt x="385" y="121"/>
                  </a:cubicBezTo>
                  <a:cubicBezTo>
                    <a:pt x="346" y="100"/>
                    <a:pt x="308" y="89"/>
                    <a:pt x="267" y="89"/>
                  </a:cubicBezTo>
                  <a:cubicBezTo>
                    <a:pt x="181" y="89"/>
                    <a:pt x="125" y="152"/>
                    <a:pt x="125" y="236"/>
                  </a:cubicBezTo>
                  <a:cubicBezTo>
                    <a:pt x="125" y="325"/>
                    <a:pt x="188" y="380"/>
                    <a:pt x="276" y="380"/>
                  </a:cubicBezTo>
                  <a:cubicBezTo>
                    <a:pt x="316" y="380"/>
                    <a:pt x="357" y="369"/>
                    <a:pt x="390" y="356"/>
                  </a:cubicBezTo>
                  <a:lnTo>
                    <a:pt x="396" y="451"/>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8">
              <a:extLst>
                <a:ext uri="{FF2B5EF4-FFF2-40B4-BE49-F238E27FC236}">
                  <a16:creationId xmlns:a16="http://schemas.microsoft.com/office/drawing/2014/main" id="{0E2BFB85-314B-4129-D456-965C8064745D}"/>
                </a:ext>
              </a:extLst>
            </p:cNvPr>
            <p:cNvSpPr>
              <a:spLocks/>
            </p:cNvSpPr>
            <p:nvPr userDrawn="1"/>
          </p:nvSpPr>
          <p:spPr bwMode="auto">
            <a:xfrm>
              <a:off x="7479" y="209"/>
              <a:ext cx="129" cy="91"/>
            </a:xfrm>
            <a:custGeom>
              <a:avLst/>
              <a:gdLst>
                <a:gd name="T0" fmla="*/ 0 w 129"/>
                <a:gd name="T1" fmla="*/ 0 h 91"/>
                <a:gd name="T2" fmla="*/ 25 w 129"/>
                <a:gd name="T3" fmla="*/ 0 h 91"/>
                <a:gd name="T4" fmla="*/ 37 w 129"/>
                <a:gd name="T5" fmla="*/ 70 h 91"/>
                <a:gd name="T6" fmla="*/ 37 w 129"/>
                <a:gd name="T7" fmla="*/ 70 h 91"/>
                <a:gd name="T8" fmla="*/ 50 w 129"/>
                <a:gd name="T9" fmla="*/ 0 h 91"/>
                <a:gd name="T10" fmla="*/ 80 w 129"/>
                <a:gd name="T11" fmla="*/ 0 h 91"/>
                <a:gd name="T12" fmla="*/ 93 w 129"/>
                <a:gd name="T13" fmla="*/ 70 h 91"/>
                <a:gd name="T14" fmla="*/ 94 w 129"/>
                <a:gd name="T15" fmla="*/ 70 h 91"/>
                <a:gd name="T16" fmla="*/ 105 w 129"/>
                <a:gd name="T17" fmla="*/ 0 h 91"/>
                <a:gd name="T18" fmla="*/ 129 w 129"/>
                <a:gd name="T19" fmla="*/ 0 h 91"/>
                <a:gd name="T20" fmla="*/ 109 w 129"/>
                <a:gd name="T21" fmla="*/ 91 h 91"/>
                <a:gd name="T22" fmla="*/ 77 w 129"/>
                <a:gd name="T23" fmla="*/ 91 h 91"/>
                <a:gd name="T24" fmla="*/ 65 w 129"/>
                <a:gd name="T25" fmla="*/ 21 h 91"/>
                <a:gd name="T26" fmla="*/ 64 w 129"/>
                <a:gd name="T27" fmla="*/ 21 h 91"/>
                <a:gd name="T28" fmla="*/ 52 w 129"/>
                <a:gd name="T29" fmla="*/ 91 h 91"/>
                <a:gd name="T30" fmla="*/ 21 w 129"/>
                <a:gd name="T31" fmla="*/ 91 h 91"/>
                <a:gd name="T32" fmla="*/ 0 w 129"/>
                <a:gd name="T3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91">
                  <a:moveTo>
                    <a:pt x="0" y="0"/>
                  </a:moveTo>
                  <a:lnTo>
                    <a:pt x="25" y="0"/>
                  </a:lnTo>
                  <a:lnTo>
                    <a:pt x="37" y="70"/>
                  </a:lnTo>
                  <a:lnTo>
                    <a:pt x="37" y="70"/>
                  </a:lnTo>
                  <a:lnTo>
                    <a:pt x="50" y="0"/>
                  </a:lnTo>
                  <a:lnTo>
                    <a:pt x="80" y="0"/>
                  </a:lnTo>
                  <a:lnTo>
                    <a:pt x="93" y="70"/>
                  </a:lnTo>
                  <a:lnTo>
                    <a:pt x="94" y="70"/>
                  </a:lnTo>
                  <a:lnTo>
                    <a:pt x="105" y="0"/>
                  </a:lnTo>
                  <a:lnTo>
                    <a:pt x="129" y="0"/>
                  </a:lnTo>
                  <a:lnTo>
                    <a:pt x="109" y="91"/>
                  </a:lnTo>
                  <a:lnTo>
                    <a:pt x="77" y="91"/>
                  </a:lnTo>
                  <a:lnTo>
                    <a:pt x="65" y="21"/>
                  </a:lnTo>
                  <a:lnTo>
                    <a:pt x="64" y="21"/>
                  </a:lnTo>
                  <a:lnTo>
                    <a:pt x="52" y="91"/>
                  </a:lnTo>
                  <a:lnTo>
                    <a:pt x="21" y="91"/>
                  </a:lnTo>
                  <a:lnTo>
                    <a:pt x="0"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4" name="Freeform 9">
              <a:extLst>
                <a:ext uri="{FF2B5EF4-FFF2-40B4-BE49-F238E27FC236}">
                  <a16:creationId xmlns:a16="http://schemas.microsoft.com/office/drawing/2014/main" id="{644445B4-7EBF-3D11-BB62-D83A60E0C04F}"/>
                </a:ext>
              </a:extLst>
            </p:cNvPr>
            <p:cNvSpPr>
              <a:spLocks/>
            </p:cNvSpPr>
            <p:nvPr userDrawn="1"/>
          </p:nvSpPr>
          <p:spPr bwMode="auto">
            <a:xfrm>
              <a:off x="7318" y="328"/>
              <a:ext cx="42" cy="30"/>
            </a:xfrm>
            <a:custGeom>
              <a:avLst/>
              <a:gdLst>
                <a:gd name="T0" fmla="*/ 0 w 42"/>
                <a:gd name="T1" fmla="*/ 0 h 30"/>
                <a:gd name="T2" fmla="*/ 4 w 42"/>
                <a:gd name="T3" fmla="*/ 0 h 30"/>
                <a:gd name="T4" fmla="*/ 12 w 42"/>
                <a:gd name="T5" fmla="*/ 26 h 30"/>
                <a:gd name="T6" fmla="*/ 12 w 42"/>
                <a:gd name="T7" fmla="*/ 26 h 30"/>
                <a:gd name="T8" fmla="*/ 18 w 42"/>
                <a:gd name="T9" fmla="*/ 0 h 30"/>
                <a:gd name="T10" fmla="*/ 24 w 42"/>
                <a:gd name="T11" fmla="*/ 0 h 30"/>
                <a:gd name="T12" fmla="*/ 31 w 42"/>
                <a:gd name="T13" fmla="*/ 26 h 30"/>
                <a:gd name="T14" fmla="*/ 31 w 42"/>
                <a:gd name="T15" fmla="*/ 26 h 30"/>
                <a:gd name="T16" fmla="*/ 38 w 42"/>
                <a:gd name="T17" fmla="*/ 0 h 30"/>
                <a:gd name="T18" fmla="*/ 42 w 42"/>
                <a:gd name="T19" fmla="*/ 0 h 30"/>
                <a:gd name="T20" fmla="*/ 33 w 42"/>
                <a:gd name="T21" fmla="*/ 30 h 30"/>
                <a:gd name="T22" fmla="*/ 28 w 42"/>
                <a:gd name="T23" fmla="*/ 30 h 30"/>
                <a:gd name="T24" fmla="*/ 21 w 42"/>
                <a:gd name="T25" fmla="*/ 4 h 30"/>
                <a:gd name="T26" fmla="*/ 21 w 42"/>
                <a:gd name="T27" fmla="*/ 4 h 30"/>
                <a:gd name="T28" fmla="*/ 14 w 42"/>
                <a:gd name="T29" fmla="*/ 30 h 30"/>
                <a:gd name="T30" fmla="*/ 9 w 42"/>
                <a:gd name="T31" fmla="*/ 30 h 30"/>
                <a:gd name="T32" fmla="*/ 0 w 42"/>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0" y="0"/>
                  </a:moveTo>
                  <a:lnTo>
                    <a:pt x="4" y="0"/>
                  </a:lnTo>
                  <a:lnTo>
                    <a:pt x="12" y="26"/>
                  </a:lnTo>
                  <a:lnTo>
                    <a:pt x="12" y="26"/>
                  </a:lnTo>
                  <a:lnTo>
                    <a:pt x="18" y="0"/>
                  </a:lnTo>
                  <a:lnTo>
                    <a:pt x="24" y="0"/>
                  </a:lnTo>
                  <a:lnTo>
                    <a:pt x="31" y="26"/>
                  </a:lnTo>
                  <a:lnTo>
                    <a:pt x="31" y="26"/>
                  </a:lnTo>
                  <a:lnTo>
                    <a:pt x="38" y="0"/>
                  </a:lnTo>
                  <a:lnTo>
                    <a:pt x="42" y="0"/>
                  </a:lnTo>
                  <a:lnTo>
                    <a:pt x="33" y="30"/>
                  </a:lnTo>
                  <a:lnTo>
                    <a:pt x="28" y="30"/>
                  </a:lnTo>
                  <a:lnTo>
                    <a:pt x="21" y="4"/>
                  </a:lnTo>
                  <a:lnTo>
                    <a:pt x="21" y="4"/>
                  </a:lnTo>
                  <a:lnTo>
                    <a:pt x="14" y="30"/>
                  </a:lnTo>
                  <a:lnTo>
                    <a:pt x="9" y="30"/>
                  </a:lnTo>
                  <a:lnTo>
                    <a:pt x="0"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0">
              <a:extLst>
                <a:ext uri="{FF2B5EF4-FFF2-40B4-BE49-F238E27FC236}">
                  <a16:creationId xmlns:a16="http://schemas.microsoft.com/office/drawing/2014/main" id="{55AC616A-2474-AD26-BEB5-B3A3B6480A00}"/>
                </a:ext>
              </a:extLst>
            </p:cNvPr>
            <p:cNvSpPr>
              <a:spLocks noEditPoints="1"/>
            </p:cNvSpPr>
            <p:nvPr userDrawn="1"/>
          </p:nvSpPr>
          <p:spPr bwMode="auto">
            <a:xfrm>
              <a:off x="7361" y="336"/>
              <a:ext cx="20" cy="23"/>
            </a:xfrm>
            <a:custGeom>
              <a:avLst/>
              <a:gdLst>
                <a:gd name="T0" fmla="*/ 91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1 w 99"/>
                <a:gd name="T15" fmla="*/ 86 h 113"/>
                <a:gd name="T16" fmla="*/ 91 w 99"/>
                <a:gd name="T17" fmla="*/ 106 h 113"/>
                <a:gd name="T18" fmla="*/ 78 w 99"/>
                <a:gd name="T19" fmla="*/ 46 h 113"/>
                <a:gd name="T20" fmla="*/ 50 w 99"/>
                <a:gd name="T21" fmla="*/ 16 h 113"/>
                <a:gd name="T22" fmla="*/ 21 w 99"/>
                <a:gd name="T23" fmla="*/ 46 h 113"/>
                <a:gd name="T24" fmla="*/ 78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1" y="106"/>
                  </a:moveTo>
                  <a:cubicBezTo>
                    <a:pt x="83" y="109"/>
                    <a:pt x="74" y="113"/>
                    <a:pt x="56" y="113"/>
                  </a:cubicBezTo>
                  <a:cubicBezTo>
                    <a:pt x="18"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6" y="90"/>
                    <a:pt x="91" y="86"/>
                  </a:cubicBezTo>
                  <a:lnTo>
                    <a:pt x="91" y="106"/>
                  </a:lnTo>
                  <a:close/>
                  <a:moveTo>
                    <a:pt x="78" y="46"/>
                  </a:moveTo>
                  <a:cubicBezTo>
                    <a:pt x="78" y="29"/>
                    <a:pt x="68" y="16"/>
                    <a:pt x="50" y="16"/>
                  </a:cubicBezTo>
                  <a:cubicBezTo>
                    <a:pt x="31" y="16"/>
                    <a:pt x="23" y="32"/>
                    <a:pt x="21" y="46"/>
                  </a:cubicBezTo>
                  <a:lnTo>
                    <a:pt x="78" y="46"/>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1">
              <a:extLst>
                <a:ext uri="{FF2B5EF4-FFF2-40B4-BE49-F238E27FC236}">
                  <a16:creationId xmlns:a16="http://schemas.microsoft.com/office/drawing/2014/main" id="{7FAA2FB9-9C5B-D4A8-A44F-9C55A6A42194}"/>
                </a:ext>
              </a:extLst>
            </p:cNvPr>
            <p:cNvSpPr>
              <a:spLocks noEditPoints="1"/>
            </p:cNvSpPr>
            <p:nvPr userDrawn="1"/>
          </p:nvSpPr>
          <p:spPr bwMode="auto">
            <a:xfrm>
              <a:off x="7387" y="327"/>
              <a:ext cx="4" cy="31"/>
            </a:xfrm>
            <a:custGeom>
              <a:avLst/>
              <a:gdLst>
                <a:gd name="T0" fmla="*/ 4 w 4"/>
                <a:gd name="T1" fmla="*/ 5 h 31"/>
                <a:gd name="T2" fmla="*/ 0 w 4"/>
                <a:gd name="T3" fmla="*/ 5 h 31"/>
                <a:gd name="T4" fmla="*/ 0 w 4"/>
                <a:gd name="T5" fmla="*/ 0 h 31"/>
                <a:gd name="T6" fmla="*/ 4 w 4"/>
                <a:gd name="T7" fmla="*/ 0 h 31"/>
                <a:gd name="T8" fmla="*/ 4 w 4"/>
                <a:gd name="T9" fmla="*/ 5 h 31"/>
                <a:gd name="T10" fmla="*/ 0 w 4"/>
                <a:gd name="T11" fmla="*/ 9 h 31"/>
                <a:gd name="T12" fmla="*/ 4 w 4"/>
                <a:gd name="T13" fmla="*/ 9 h 31"/>
                <a:gd name="T14" fmla="*/ 4 w 4"/>
                <a:gd name="T15" fmla="*/ 31 h 31"/>
                <a:gd name="T16" fmla="*/ 0 w 4"/>
                <a:gd name="T17" fmla="*/ 31 h 31"/>
                <a:gd name="T18" fmla="*/ 0 w 4"/>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1">
                  <a:moveTo>
                    <a:pt x="4" y="5"/>
                  </a:moveTo>
                  <a:lnTo>
                    <a:pt x="0" y="5"/>
                  </a:lnTo>
                  <a:lnTo>
                    <a:pt x="0" y="0"/>
                  </a:lnTo>
                  <a:lnTo>
                    <a:pt x="4" y="0"/>
                  </a:lnTo>
                  <a:lnTo>
                    <a:pt x="4" y="5"/>
                  </a:lnTo>
                  <a:close/>
                  <a:moveTo>
                    <a:pt x="0" y="9"/>
                  </a:moveTo>
                  <a:lnTo>
                    <a:pt x="4" y="9"/>
                  </a:lnTo>
                  <a:lnTo>
                    <a:pt x="4" y="31"/>
                  </a:lnTo>
                  <a:lnTo>
                    <a:pt x="0" y="31"/>
                  </a:lnTo>
                  <a:lnTo>
                    <a:pt x="0" y="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2">
              <a:extLst>
                <a:ext uri="{FF2B5EF4-FFF2-40B4-BE49-F238E27FC236}">
                  <a16:creationId xmlns:a16="http://schemas.microsoft.com/office/drawing/2014/main" id="{48C09822-AC93-3799-B302-27F05EAF143D}"/>
                </a:ext>
              </a:extLst>
            </p:cNvPr>
            <p:cNvSpPr>
              <a:spLocks/>
            </p:cNvSpPr>
            <p:nvPr userDrawn="1"/>
          </p:nvSpPr>
          <p:spPr bwMode="auto">
            <a:xfrm>
              <a:off x="7395" y="330"/>
              <a:ext cx="15" cy="29"/>
            </a:xfrm>
            <a:custGeom>
              <a:avLst/>
              <a:gdLst>
                <a:gd name="T0" fmla="*/ 74 w 76"/>
                <a:gd name="T1" fmla="*/ 48 h 143"/>
                <a:gd name="T2" fmla="*/ 45 w 76"/>
                <a:gd name="T3" fmla="*/ 48 h 143"/>
                <a:gd name="T4" fmla="*/ 45 w 76"/>
                <a:gd name="T5" fmla="*/ 108 h 143"/>
                <a:gd name="T6" fmla="*/ 62 w 76"/>
                <a:gd name="T7" fmla="*/ 127 h 143"/>
                <a:gd name="T8" fmla="*/ 76 w 76"/>
                <a:gd name="T9" fmla="*/ 123 h 143"/>
                <a:gd name="T10" fmla="*/ 76 w 76"/>
                <a:gd name="T11" fmla="*/ 140 h 143"/>
                <a:gd name="T12" fmla="*/ 58 w 76"/>
                <a:gd name="T13" fmla="*/ 143 h 143"/>
                <a:gd name="T14" fmla="*/ 25 w 76"/>
                <a:gd name="T15" fmla="*/ 112 h 143"/>
                <a:gd name="T16" fmla="*/ 25 w 76"/>
                <a:gd name="T17" fmla="*/ 48 h 143"/>
                <a:gd name="T18" fmla="*/ 0 w 76"/>
                <a:gd name="T19" fmla="*/ 48 h 143"/>
                <a:gd name="T20" fmla="*/ 0 w 76"/>
                <a:gd name="T21" fmla="*/ 32 h 143"/>
                <a:gd name="T22" fmla="*/ 25 w 76"/>
                <a:gd name="T23" fmla="*/ 32 h 143"/>
                <a:gd name="T24" fmla="*/ 25 w 76"/>
                <a:gd name="T25" fmla="*/ 7 h 143"/>
                <a:gd name="T26" fmla="*/ 45 w 76"/>
                <a:gd name="T27" fmla="*/ 0 h 143"/>
                <a:gd name="T28" fmla="*/ 45 w 76"/>
                <a:gd name="T29" fmla="*/ 32 h 143"/>
                <a:gd name="T30" fmla="*/ 74 w 76"/>
                <a:gd name="T31" fmla="*/ 32 h 143"/>
                <a:gd name="T32" fmla="*/ 74 w 76"/>
                <a:gd name="T3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3">
                  <a:moveTo>
                    <a:pt x="74" y="48"/>
                  </a:moveTo>
                  <a:cubicBezTo>
                    <a:pt x="45" y="48"/>
                    <a:pt x="45" y="48"/>
                    <a:pt x="45" y="48"/>
                  </a:cubicBezTo>
                  <a:cubicBezTo>
                    <a:pt x="45" y="108"/>
                    <a:pt x="45" y="108"/>
                    <a:pt x="45" y="108"/>
                  </a:cubicBezTo>
                  <a:cubicBezTo>
                    <a:pt x="45" y="120"/>
                    <a:pt x="53" y="127"/>
                    <a:pt x="62" y="127"/>
                  </a:cubicBezTo>
                  <a:cubicBezTo>
                    <a:pt x="68" y="127"/>
                    <a:pt x="73" y="125"/>
                    <a:pt x="76" y="123"/>
                  </a:cubicBezTo>
                  <a:cubicBezTo>
                    <a:pt x="76" y="140"/>
                    <a:pt x="76" y="140"/>
                    <a:pt x="76" y="140"/>
                  </a:cubicBezTo>
                  <a:cubicBezTo>
                    <a:pt x="71" y="142"/>
                    <a:pt x="65" y="143"/>
                    <a:pt x="58" y="143"/>
                  </a:cubicBezTo>
                  <a:cubicBezTo>
                    <a:pt x="38" y="143"/>
                    <a:pt x="25" y="134"/>
                    <a:pt x="25" y="112"/>
                  </a:cubicBezTo>
                  <a:cubicBezTo>
                    <a:pt x="25" y="48"/>
                    <a:pt x="25" y="48"/>
                    <a:pt x="25" y="48"/>
                  </a:cubicBezTo>
                  <a:cubicBezTo>
                    <a:pt x="0" y="48"/>
                    <a:pt x="0" y="48"/>
                    <a:pt x="0" y="48"/>
                  </a:cubicBezTo>
                  <a:cubicBezTo>
                    <a:pt x="0" y="32"/>
                    <a:pt x="0" y="32"/>
                    <a:pt x="0" y="32"/>
                  </a:cubicBezTo>
                  <a:cubicBezTo>
                    <a:pt x="25" y="32"/>
                    <a:pt x="25" y="32"/>
                    <a:pt x="25" y="32"/>
                  </a:cubicBezTo>
                  <a:cubicBezTo>
                    <a:pt x="25" y="7"/>
                    <a:pt x="25" y="7"/>
                    <a:pt x="25" y="7"/>
                  </a:cubicBezTo>
                  <a:cubicBezTo>
                    <a:pt x="45" y="0"/>
                    <a:pt x="45" y="0"/>
                    <a:pt x="45" y="0"/>
                  </a:cubicBezTo>
                  <a:cubicBezTo>
                    <a:pt x="45" y="32"/>
                    <a:pt x="45" y="32"/>
                    <a:pt x="45" y="32"/>
                  </a:cubicBezTo>
                  <a:cubicBezTo>
                    <a:pt x="74" y="32"/>
                    <a:pt x="74" y="32"/>
                    <a:pt x="74" y="32"/>
                  </a:cubicBezTo>
                  <a:lnTo>
                    <a:pt x="74" y="48"/>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3">
              <a:extLst>
                <a:ext uri="{FF2B5EF4-FFF2-40B4-BE49-F238E27FC236}">
                  <a16:creationId xmlns:a16="http://schemas.microsoft.com/office/drawing/2014/main" id="{319F61B8-50C4-0FBB-04F4-A8462016D0B7}"/>
                </a:ext>
              </a:extLst>
            </p:cNvPr>
            <p:cNvSpPr>
              <a:spLocks noEditPoints="1"/>
            </p:cNvSpPr>
            <p:nvPr userDrawn="1"/>
          </p:nvSpPr>
          <p:spPr bwMode="auto">
            <a:xfrm>
              <a:off x="7414" y="336"/>
              <a:ext cx="20" cy="23"/>
            </a:xfrm>
            <a:custGeom>
              <a:avLst/>
              <a:gdLst>
                <a:gd name="T0" fmla="*/ 90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0 w 99"/>
                <a:gd name="T15" fmla="*/ 86 h 113"/>
                <a:gd name="T16" fmla="*/ 90 w 99"/>
                <a:gd name="T17" fmla="*/ 106 h 113"/>
                <a:gd name="T18" fmla="*/ 77 w 99"/>
                <a:gd name="T19" fmla="*/ 46 h 113"/>
                <a:gd name="T20" fmla="*/ 50 w 99"/>
                <a:gd name="T21" fmla="*/ 16 h 113"/>
                <a:gd name="T22" fmla="*/ 21 w 99"/>
                <a:gd name="T23" fmla="*/ 46 h 113"/>
                <a:gd name="T24" fmla="*/ 77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0" y="106"/>
                  </a:moveTo>
                  <a:cubicBezTo>
                    <a:pt x="83" y="109"/>
                    <a:pt x="74" y="113"/>
                    <a:pt x="56" y="113"/>
                  </a:cubicBezTo>
                  <a:cubicBezTo>
                    <a:pt x="17"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5" y="90"/>
                    <a:pt x="90" y="86"/>
                  </a:cubicBezTo>
                  <a:lnTo>
                    <a:pt x="90" y="106"/>
                  </a:lnTo>
                  <a:close/>
                  <a:moveTo>
                    <a:pt x="77" y="46"/>
                  </a:moveTo>
                  <a:cubicBezTo>
                    <a:pt x="77" y="29"/>
                    <a:pt x="68" y="16"/>
                    <a:pt x="50" y="16"/>
                  </a:cubicBezTo>
                  <a:cubicBezTo>
                    <a:pt x="31" y="16"/>
                    <a:pt x="23" y="32"/>
                    <a:pt x="21" y="46"/>
                  </a:cubicBezTo>
                  <a:lnTo>
                    <a:pt x="77" y="46"/>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4">
              <a:extLst>
                <a:ext uri="{FF2B5EF4-FFF2-40B4-BE49-F238E27FC236}">
                  <a16:creationId xmlns:a16="http://schemas.microsoft.com/office/drawing/2014/main" id="{3C00A3F8-45A9-2F3D-625D-5AE156AB932A}"/>
                </a:ext>
              </a:extLst>
            </p:cNvPr>
            <p:cNvSpPr>
              <a:spLocks/>
            </p:cNvSpPr>
            <p:nvPr userDrawn="1"/>
          </p:nvSpPr>
          <p:spPr bwMode="auto">
            <a:xfrm>
              <a:off x="7439" y="336"/>
              <a:ext cx="12" cy="22"/>
            </a:xfrm>
            <a:custGeom>
              <a:avLst/>
              <a:gdLst>
                <a:gd name="T0" fmla="*/ 0 w 61"/>
                <a:gd name="T1" fmla="*/ 2 h 111"/>
                <a:gd name="T2" fmla="*/ 19 w 61"/>
                <a:gd name="T3" fmla="*/ 2 h 111"/>
                <a:gd name="T4" fmla="*/ 19 w 61"/>
                <a:gd name="T5" fmla="*/ 19 h 111"/>
                <a:gd name="T6" fmla="*/ 20 w 61"/>
                <a:gd name="T7" fmla="*/ 19 h 111"/>
                <a:gd name="T8" fmla="*/ 48 w 61"/>
                <a:gd name="T9" fmla="*/ 0 h 111"/>
                <a:gd name="T10" fmla="*/ 61 w 61"/>
                <a:gd name="T11" fmla="*/ 1 h 111"/>
                <a:gd name="T12" fmla="*/ 61 w 61"/>
                <a:gd name="T13" fmla="*/ 19 h 111"/>
                <a:gd name="T14" fmla="*/ 50 w 61"/>
                <a:gd name="T15" fmla="*/ 17 h 111"/>
                <a:gd name="T16" fmla="*/ 21 w 61"/>
                <a:gd name="T17" fmla="*/ 61 h 111"/>
                <a:gd name="T18" fmla="*/ 21 w 61"/>
                <a:gd name="T19" fmla="*/ 111 h 111"/>
                <a:gd name="T20" fmla="*/ 0 w 61"/>
                <a:gd name="T21" fmla="*/ 111 h 111"/>
                <a:gd name="T22" fmla="*/ 0 w 61"/>
                <a:gd name="T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11">
                  <a:moveTo>
                    <a:pt x="0" y="2"/>
                  </a:moveTo>
                  <a:cubicBezTo>
                    <a:pt x="19" y="2"/>
                    <a:pt x="19" y="2"/>
                    <a:pt x="19" y="2"/>
                  </a:cubicBezTo>
                  <a:cubicBezTo>
                    <a:pt x="19" y="19"/>
                    <a:pt x="19" y="19"/>
                    <a:pt x="19" y="19"/>
                  </a:cubicBezTo>
                  <a:cubicBezTo>
                    <a:pt x="20" y="19"/>
                    <a:pt x="20" y="19"/>
                    <a:pt x="20" y="19"/>
                  </a:cubicBezTo>
                  <a:cubicBezTo>
                    <a:pt x="25" y="8"/>
                    <a:pt x="37" y="0"/>
                    <a:pt x="48" y="0"/>
                  </a:cubicBezTo>
                  <a:cubicBezTo>
                    <a:pt x="54" y="0"/>
                    <a:pt x="57" y="0"/>
                    <a:pt x="61" y="1"/>
                  </a:cubicBezTo>
                  <a:cubicBezTo>
                    <a:pt x="61" y="19"/>
                    <a:pt x="61" y="19"/>
                    <a:pt x="61" y="19"/>
                  </a:cubicBezTo>
                  <a:cubicBezTo>
                    <a:pt x="58" y="17"/>
                    <a:pt x="54" y="17"/>
                    <a:pt x="50" y="17"/>
                  </a:cubicBezTo>
                  <a:cubicBezTo>
                    <a:pt x="32" y="17"/>
                    <a:pt x="21" y="34"/>
                    <a:pt x="21" y="61"/>
                  </a:cubicBezTo>
                  <a:cubicBezTo>
                    <a:pt x="21" y="111"/>
                    <a:pt x="21" y="111"/>
                    <a:pt x="21" y="111"/>
                  </a:cubicBezTo>
                  <a:cubicBezTo>
                    <a:pt x="0" y="111"/>
                    <a:pt x="0" y="111"/>
                    <a:pt x="0" y="111"/>
                  </a:cubicBezTo>
                  <a:lnTo>
                    <a:pt x="0" y="2"/>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5">
              <a:extLst>
                <a:ext uri="{FF2B5EF4-FFF2-40B4-BE49-F238E27FC236}">
                  <a16:creationId xmlns:a16="http://schemas.microsoft.com/office/drawing/2014/main" id="{C54FA129-3636-1183-31FC-F7EEA52E920F}"/>
                </a:ext>
              </a:extLst>
            </p:cNvPr>
            <p:cNvSpPr>
              <a:spLocks noEditPoints="1"/>
            </p:cNvSpPr>
            <p:nvPr userDrawn="1"/>
          </p:nvSpPr>
          <p:spPr bwMode="auto">
            <a:xfrm>
              <a:off x="7456" y="326"/>
              <a:ext cx="20" cy="33"/>
            </a:xfrm>
            <a:custGeom>
              <a:avLst/>
              <a:gdLst>
                <a:gd name="T0" fmla="*/ 0 w 104"/>
                <a:gd name="T1" fmla="*/ 0 h 162"/>
                <a:gd name="T2" fmla="*/ 20 w 104"/>
                <a:gd name="T3" fmla="*/ 0 h 162"/>
                <a:gd name="T4" fmla="*/ 20 w 104"/>
                <a:gd name="T5" fmla="*/ 66 h 162"/>
                <a:gd name="T6" fmla="*/ 21 w 104"/>
                <a:gd name="T7" fmla="*/ 66 h 162"/>
                <a:gd name="T8" fmla="*/ 57 w 104"/>
                <a:gd name="T9" fmla="*/ 49 h 162"/>
                <a:gd name="T10" fmla="*/ 104 w 104"/>
                <a:gd name="T11" fmla="*/ 104 h 162"/>
                <a:gd name="T12" fmla="*/ 57 w 104"/>
                <a:gd name="T13" fmla="*/ 162 h 162"/>
                <a:gd name="T14" fmla="*/ 20 w 104"/>
                <a:gd name="T15" fmla="*/ 144 h 162"/>
                <a:gd name="T16" fmla="*/ 20 w 104"/>
                <a:gd name="T17" fmla="*/ 144 h 162"/>
                <a:gd name="T18" fmla="*/ 20 w 104"/>
                <a:gd name="T19" fmla="*/ 160 h 162"/>
                <a:gd name="T20" fmla="*/ 0 w 104"/>
                <a:gd name="T21" fmla="*/ 160 h 162"/>
                <a:gd name="T22" fmla="*/ 0 w 104"/>
                <a:gd name="T23" fmla="*/ 0 h 162"/>
                <a:gd name="T24" fmla="*/ 53 w 104"/>
                <a:gd name="T25" fmla="*/ 65 h 162"/>
                <a:gd name="T26" fmla="*/ 20 w 104"/>
                <a:gd name="T27" fmla="*/ 106 h 162"/>
                <a:gd name="T28" fmla="*/ 52 w 104"/>
                <a:gd name="T29" fmla="*/ 146 h 162"/>
                <a:gd name="T30" fmla="*/ 83 w 104"/>
                <a:gd name="T31" fmla="*/ 105 h 162"/>
                <a:gd name="T32" fmla="*/ 53 w 104"/>
                <a:gd name="T33" fmla="*/ 6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2">
                  <a:moveTo>
                    <a:pt x="0" y="0"/>
                  </a:moveTo>
                  <a:cubicBezTo>
                    <a:pt x="20" y="0"/>
                    <a:pt x="20" y="0"/>
                    <a:pt x="20" y="0"/>
                  </a:cubicBezTo>
                  <a:cubicBezTo>
                    <a:pt x="20" y="66"/>
                    <a:pt x="20" y="66"/>
                    <a:pt x="20" y="66"/>
                  </a:cubicBezTo>
                  <a:cubicBezTo>
                    <a:pt x="21" y="66"/>
                    <a:pt x="21" y="66"/>
                    <a:pt x="21" y="66"/>
                  </a:cubicBezTo>
                  <a:cubicBezTo>
                    <a:pt x="27" y="56"/>
                    <a:pt x="38" y="49"/>
                    <a:pt x="57" y="49"/>
                  </a:cubicBezTo>
                  <a:cubicBezTo>
                    <a:pt x="88" y="49"/>
                    <a:pt x="104" y="74"/>
                    <a:pt x="104" y="104"/>
                  </a:cubicBezTo>
                  <a:cubicBezTo>
                    <a:pt x="104" y="133"/>
                    <a:pt x="90" y="162"/>
                    <a:pt x="57" y="162"/>
                  </a:cubicBezTo>
                  <a:cubicBezTo>
                    <a:pt x="38" y="162"/>
                    <a:pt x="25" y="153"/>
                    <a:pt x="20" y="144"/>
                  </a:cubicBezTo>
                  <a:cubicBezTo>
                    <a:pt x="20" y="144"/>
                    <a:pt x="20" y="144"/>
                    <a:pt x="20" y="144"/>
                  </a:cubicBezTo>
                  <a:cubicBezTo>
                    <a:pt x="20" y="160"/>
                    <a:pt x="20" y="160"/>
                    <a:pt x="20" y="160"/>
                  </a:cubicBezTo>
                  <a:cubicBezTo>
                    <a:pt x="0" y="160"/>
                    <a:pt x="0" y="160"/>
                    <a:pt x="0" y="160"/>
                  </a:cubicBezTo>
                  <a:lnTo>
                    <a:pt x="0" y="0"/>
                  </a:lnTo>
                  <a:close/>
                  <a:moveTo>
                    <a:pt x="53" y="65"/>
                  </a:moveTo>
                  <a:cubicBezTo>
                    <a:pt x="31" y="65"/>
                    <a:pt x="20" y="85"/>
                    <a:pt x="20" y="106"/>
                  </a:cubicBezTo>
                  <a:cubicBezTo>
                    <a:pt x="20" y="124"/>
                    <a:pt x="30" y="146"/>
                    <a:pt x="52" y="146"/>
                  </a:cubicBezTo>
                  <a:cubicBezTo>
                    <a:pt x="74" y="146"/>
                    <a:pt x="83" y="122"/>
                    <a:pt x="83" y="105"/>
                  </a:cubicBezTo>
                  <a:cubicBezTo>
                    <a:pt x="83" y="85"/>
                    <a:pt x="74" y="65"/>
                    <a:pt x="53" y="65"/>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16">
              <a:extLst>
                <a:ext uri="{FF2B5EF4-FFF2-40B4-BE49-F238E27FC236}">
                  <a16:creationId xmlns:a16="http://schemas.microsoft.com/office/drawing/2014/main" id="{56CC01AA-7F8D-F713-C986-1ED40DFC7544}"/>
                </a:ext>
              </a:extLst>
            </p:cNvPr>
            <p:cNvSpPr>
              <a:spLocks noEditPoints="1"/>
            </p:cNvSpPr>
            <p:nvPr userDrawn="1"/>
          </p:nvSpPr>
          <p:spPr bwMode="auto">
            <a:xfrm>
              <a:off x="7482" y="327"/>
              <a:ext cx="5" cy="31"/>
            </a:xfrm>
            <a:custGeom>
              <a:avLst/>
              <a:gdLst>
                <a:gd name="T0" fmla="*/ 5 w 5"/>
                <a:gd name="T1" fmla="*/ 5 h 31"/>
                <a:gd name="T2" fmla="*/ 0 w 5"/>
                <a:gd name="T3" fmla="*/ 5 h 31"/>
                <a:gd name="T4" fmla="*/ 0 w 5"/>
                <a:gd name="T5" fmla="*/ 0 h 31"/>
                <a:gd name="T6" fmla="*/ 5 w 5"/>
                <a:gd name="T7" fmla="*/ 0 h 31"/>
                <a:gd name="T8" fmla="*/ 5 w 5"/>
                <a:gd name="T9" fmla="*/ 5 h 31"/>
                <a:gd name="T10" fmla="*/ 0 w 5"/>
                <a:gd name="T11" fmla="*/ 9 h 31"/>
                <a:gd name="T12" fmla="*/ 4 w 5"/>
                <a:gd name="T13" fmla="*/ 9 h 31"/>
                <a:gd name="T14" fmla="*/ 4 w 5"/>
                <a:gd name="T15" fmla="*/ 31 h 31"/>
                <a:gd name="T16" fmla="*/ 0 w 5"/>
                <a:gd name="T17" fmla="*/ 31 h 31"/>
                <a:gd name="T18" fmla="*/ 0 w 5"/>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1">
                  <a:moveTo>
                    <a:pt x="5" y="5"/>
                  </a:moveTo>
                  <a:lnTo>
                    <a:pt x="0" y="5"/>
                  </a:lnTo>
                  <a:lnTo>
                    <a:pt x="0" y="0"/>
                  </a:lnTo>
                  <a:lnTo>
                    <a:pt x="5" y="0"/>
                  </a:lnTo>
                  <a:lnTo>
                    <a:pt x="5" y="5"/>
                  </a:lnTo>
                  <a:close/>
                  <a:moveTo>
                    <a:pt x="0" y="9"/>
                  </a:moveTo>
                  <a:lnTo>
                    <a:pt x="4" y="9"/>
                  </a:lnTo>
                  <a:lnTo>
                    <a:pt x="4" y="31"/>
                  </a:lnTo>
                  <a:lnTo>
                    <a:pt x="0" y="31"/>
                  </a:lnTo>
                  <a:lnTo>
                    <a:pt x="0" y="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17">
              <a:extLst>
                <a:ext uri="{FF2B5EF4-FFF2-40B4-BE49-F238E27FC236}">
                  <a16:creationId xmlns:a16="http://schemas.microsoft.com/office/drawing/2014/main" id="{097D2561-D61B-AF6F-3AAE-5215C4EC689A}"/>
                </a:ext>
              </a:extLst>
            </p:cNvPr>
            <p:cNvSpPr>
              <a:spLocks noChangeArrowheads="1"/>
            </p:cNvSpPr>
            <p:nvPr userDrawn="1"/>
          </p:nvSpPr>
          <p:spPr bwMode="auto">
            <a:xfrm>
              <a:off x="7494" y="326"/>
              <a:ext cx="4" cy="32"/>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Freeform 18">
              <a:extLst>
                <a:ext uri="{FF2B5EF4-FFF2-40B4-BE49-F238E27FC236}">
                  <a16:creationId xmlns:a16="http://schemas.microsoft.com/office/drawing/2014/main" id="{8D4EE291-9ED3-7010-46FB-FE691428154D}"/>
                </a:ext>
              </a:extLst>
            </p:cNvPr>
            <p:cNvSpPr>
              <a:spLocks noEditPoints="1"/>
            </p:cNvSpPr>
            <p:nvPr userDrawn="1"/>
          </p:nvSpPr>
          <p:spPr bwMode="auto">
            <a:xfrm>
              <a:off x="7504" y="326"/>
              <a:ext cx="21" cy="33"/>
            </a:xfrm>
            <a:custGeom>
              <a:avLst/>
              <a:gdLst>
                <a:gd name="T0" fmla="*/ 84 w 103"/>
                <a:gd name="T1" fmla="*/ 144 h 162"/>
                <a:gd name="T2" fmla="*/ 84 w 103"/>
                <a:gd name="T3" fmla="*/ 144 h 162"/>
                <a:gd name="T4" fmla="*/ 47 w 103"/>
                <a:gd name="T5" fmla="*/ 162 h 162"/>
                <a:gd name="T6" fmla="*/ 0 w 103"/>
                <a:gd name="T7" fmla="*/ 104 h 162"/>
                <a:gd name="T8" fmla="*/ 47 w 103"/>
                <a:gd name="T9" fmla="*/ 49 h 162"/>
                <a:gd name="T10" fmla="*/ 83 w 103"/>
                <a:gd name="T11" fmla="*/ 66 h 162"/>
                <a:gd name="T12" fmla="*/ 83 w 103"/>
                <a:gd name="T13" fmla="*/ 66 h 162"/>
                <a:gd name="T14" fmla="*/ 83 w 103"/>
                <a:gd name="T15" fmla="*/ 0 h 162"/>
                <a:gd name="T16" fmla="*/ 103 w 103"/>
                <a:gd name="T17" fmla="*/ 0 h 162"/>
                <a:gd name="T18" fmla="*/ 103 w 103"/>
                <a:gd name="T19" fmla="*/ 160 h 162"/>
                <a:gd name="T20" fmla="*/ 84 w 103"/>
                <a:gd name="T21" fmla="*/ 160 h 162"/>
                <a:gd name="T22" fmla="*/ 84 w 103"/>
                <a:gd name="T23" fmla="*/ 144 h 162"/>
                <a:gd name="T24" fmla="*/ 51 w 103"/>
                <a:gd name="T25" fmla="*/ 146 h 162"/>
                <a:gd name="T26" fmla="*/ 83 w 103"/>
                <a:gd name="T27" fmla="*/ 106 h 162"/>
                <a:gd name="T28" fmla="*/ 51 w 103"/>
                <a:gd name="T29" fmla="*/ 65 h 162"/>
                <a:gd name="T30" fmla="*/ 21 w 103"/>
                <a:gd name="T31" fmla="*/ 105 h 162"/>
                <a:gd name="T32" fmla="*/ 51 w 103"/>
                <a:gd name="T33"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62">
                  <a:moveTo>
                    <a:pt x="84" y="144"/>
                  </a:moveTo>
                  <a:cubicBezTo>
                    <a:pt x="84" y="144"/>
                    <a:pt x="84" y="144"/>
                    <a:pt x="84" y="144"/>
                  </a:cubicBezTo>
                  <a:cubicBezTo>
                    <a:pt x="78" y="153"/>
                    <a:pt x="66" y="162"/>
                    <a:pt x="47" y="162"/>
                  </a:cubicBezTo>
                  <a:cubicBezTo>
                    <a:pt x="14" y="162"/>
                    <a:pt x="0" y="133"/>
                    <a:pt x="0" y="104"/>
                  </a:cubicBezTo>
                  <a:cubicBezTo>
                    <a:pt x="0" y="74"/>
                    <a:pt x="15" y="49"/>
                    <a:pt x="47" y="49"/>
                  </a:cubicBezTo>
                  <a:cubicBezTo>
                    <a:pt x="66" y="49"/>
                    <a:pt x="77" y="56"/>
                    <a:pt x="83" y="66"/>
                  </a:cubicBezTo>
                  <a:cubicBezTo>
                    <a:pt x="83" y="66"/>
                    <a:pt x="83" y="66"/>
                    <a:pt x="83" y="66"/>
                  </a:cubicBezTo>
                  <a:cubicBezTo>
                    <a:pt x="83" y="0"/>
                    <a:pt x="83" y="0"/>
                    <a:pt x="83" y="0"/>
                  </a:cubicBezTo>
                  <a:cubicBezTo>
                    <a:pt x="103" y="0"/>
                    <a:pt x="103" y="0"/>
                    <a:pt x="103" y="0"/>
                  </a:cubicBezTo>
                  <a:cubicBezTo>
                    <a:pt x="103" y="160"/>
                    <a:pt x="103" y="160"/>
                    <a:pt x="103" y="160"/>
                  </a:cubicBezTo>
                  <a:cubicBezTo>
                    <a:pt x="84" y="160"/>
                    <a:pt x="84" y="160"/>
                    <a:pt x="84" y="160"/>
                  </a:cubicBezTo>
                  <a:lnTo>
                    <a:pt x="84" y="144"/>
                  </a:lnTo>
                  <a:close/>
                  <a:moveTo>
                    <a:pt x="51" y="146"/>
                  </a:moveTo>
                  <a:cubicBezTo>
                    <a:pt x="74" y="146"/>
                    <a:pt x="83" y="124"/>
                    <a:pt x="83" y="106"/>
                  </a:cubicBezTo>
                  <a:cubicBezTo>
                    <a:pt x="83" y="85"/>
                    <a:pt x="73" y="65"/>
                    <a:pt x="51" y="65"/>
                  </a:cubicBezTo>
                  <a:cubicBezTo>
                    <a:pt x="29" y="65"/>
                    <a:pt x="21" y="85"/>
                    <a:pt x="21" y="105"/>
                  </a:cubicBezTo>
                  <a:cubicBezTo>
                    <a:pt x="21" y="122"/>
                    <a:pt x="30" y="146"/>
                    <a:pt x="51" y="146"/>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19">
              <a:extLst>
                <a:ext uri="{FF2B5EF4-FFF2-40B4-BE49-F238E27FC236}">
                  <a16:creationId xmlns:a16="http://schemas.microsoft.com/office/drawing/2014/main" id="{60DC19FC-FABD-9AB2-4385-7134F3404C60}"/>
                </a:ext>
              </a:extLst>
            </p:cNvPr>
            <p:cNvSpPr>
              <a:spLocks/>
            </p:cNvSpPr>
            <p:nvPr userDrawn="1"/>
          </p:nvSpPr>
          <p:spPr bwMode="auto">
            <a:xfrm>
              <a:off x="7532" y="336"/>
              <a:ext cx="19" cy="23"/>
            </a:xfrm>
            <a:custGeom>
              <a:avLst/>
              <a:gdLst>
                <a:gd name="T0" fmla="*/ 97 w 97"/>
                <a:gd name="T1" fmla="*/ 109 h 111"/>
                <a:gd name="T2" fmla="*/ 77 w 97"/>
                <a:gd name="T3" fmla="*/ 109 h 111"/>
                <a:gd name="T4" fmla="*/ 77 w 97"/>
                <a:gd name="T5" fmla="*/ 92 h 111"/>
                <a:gd name="T6" fmla="*/ 77 w 97"/>
                <a:gd name="T7" fmla="*/ 92 h 111"/>
                <a:gd name="T8" fmla="*/ 41 w 97"/>
                <a:gd name="T9" fmla="*/ 111 h 111"/>
                <a:gd name="T10" fmla="*/ 0 w 97"/>
                <a:gd name="T11" fmla="*/ 65 h 111"/>
                <a:gd name="T12" fmla="*/ 0 w 97"/>
                <a:gd name="T13" fmla="*/ 0 h 111"/>
                <a:gd name="T14" fmla="*/ 21 w 97"/>
                <a:gd name="T15" fmla="*/ 0 h 111"/>
                <a:gd name="T16" fmla="*/ 21 w 97"/>
                <a:gd name="T17" fmla="*/ 56 h 111"/>
                <a:gd name="T18" fmla="*/ 44 w 97"/>
                <a:gd name="T19" fmla="*/ 95 h 111"/>
                <a:gd name="T20" fmla="*/ 77 w 97"/>
                <a:gd name="T21" fmla="*/ 50 h 111"/>
                <a:gd name="T22" fmla="*/ 77 w 97"/>
                <a:gd name="T23" fmla="*/ 0 h 111"/>
                <a:gd name="T24" fmla="*/ 97 w 97"/>
                <a:gd name="T25" fmla="*/ 0 h 111"/>
                <a:gd name="T26" fmla="*/ 97 w 97"/>
                <a:gd name="T27" fmla="*/ 10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11">
                  <a:moveTo>
                    <a:pt x="97" y="109"/>
                  </a:moveTo>
                  <a:cubicBezTo>
                    <a:pt x="77" y="109"/>
                    <a:pt x="77" y="109"/>
                    <a:pt x="77" y="109"/>
                  </a:cubicBezTo>
                  <a:cubicBezTo>
                    <a:pt x="77" y="92"/>
                    <a:pt x="77" y="92"/>
                    <a:pt x="77" y="92"/>
                  </a:cubicBezTo>
                  <a:cubicBezTo>
                    <a:pt x="77" y="92"/>
                    <a:pt x="77" y="92"/>
                    <a:pt x="77" y="92"/>
                  </a:cubicBezTo>
                  <a:cubicBezTo>
                    <a:pt x="71" y="104"/>
                    <a:pt x="56" y="111"/>
                    <a:pt x="41" y="111"/>
                  </a:cubicBezTo>
                  <a:cubicBezTo>
                    <a:pt x="13" y="111"/>
                    <a:pt x="0" y="94"/>
                    <a:pt x="0" y="65"/>
                  </a:cubicBezTo>
                  <a:cubicBezTo>
                    <a:pt x="0" y="0"/>
                    <a:pt x="0" y="0"/>
                    <a:pt x="0" y="0"/>
                  </a:cubicBezTo>
                  <a:cubicBezTo>
                    <a:pt x="21" y="0"/>
                    <a:pt x="21" y="0"/>
                    <a:pt x="21" y="0"/>
                  </a:cubicBezTo>
                  <a:cubicBezTo>
                    <a:pt x="21" y="56"/>
                    <a:pt x="21" y="56"/>
                    <a:pt x="21" y="56"/>
                  </a:cubicBezTo>
                  <a:cubicBezTo>
                    <a:pt x="21" y="82"/>
                    <a:pt x="26" y="94"/>
                    <a:pt x="44" y="95"/>
                  </a:cubicBezTo>
                  <a:cubicBezTo>
                    <a:pt x="66" y="95"/>
                    <a:pt x="77" y="77"/>
                    <a:pt x="77" y="50"/>
                  </a:cubicBezTo>
                  <a:cubicBezTo>
                    <a:pt x="77" y="0"/>
                    <a:pt x="77" y="0"/>
                    <a:pt x="77" y="0"/>
                  </a:cubicBezTo>
                  <a:cubicBezTo>
                    <a:pt x="97" y="0"/>
                    <a:pt x="97" y="0"/>
                    <a:pt x="97" y="0"/>
                  </a:cubicBezTo>
                  <a:lnTo>
                    <a:pt x="97" y="10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Freeform 20">
              <a:extLst>
                <a:ext uri="{FF2B5EF4-FFF2-40B4-BE49-F238E27FC236}">
                  <a16:creationId xmlns:a16="http://schemas.microsoft.com/office/drawing/2014/main" id="{B306E373-1E07-7530-1806-1B3B3750FC51}"/>
                </a:ext>
              </a:extLst>
            </p:cNvPr>
            <p:cNvSpPr>
              <a:spLocks/>
            </p:cNvSpPr>
            <p:nvPr userDrawn="1"/>
          </p:nvSpPr>
          <p:spPr bwMode="auto">
            <a:xfrm>
              <a:off x="7558" y="336"/>
              <a:ext cx="19" cy="22"/>
            </a:xfrm>
            <a:custGeom>
              <a:avLst/>
              <a:gdLst>
                <a:gd name="T0" fmla="*/ 0 w 96"/>
                <a:gd name="T1" fmla="*/ 2 h 111"/>
                <a:gd name="T2" fmla="*/ 19 w 96"/>
                <a:gd name="T3" fmla="*/ 2 h 111"/>
                <a:gd name="T4" fmla="*/ 19 w 96"/>
                <a:gd name="T5" fmla="*/ 19 h 111"/>
                <a:gd name="T6" fmla="*/ 20 w 96"/>
                <a:gd name="T7" fmla="*/ 19 h 111"/>
                <a:gd name="T8" fmla="*/ 55 w 96"/>
                <a:gd name="T9" fmla="*/ 0 h 111"/>
                <a:gd name="T10" fmla="*/ 96 w 96"/>
                <a:gd name="T11" fmla="*/ 46 h 111"/>
                <a:gd name="T12" fmla="*/ 96 w 96"/>
                <a:gd name="T13" fmla="*/ 111 h 111"/>
                <a:gd name="T14" fmla="*/ 76 w 96"/>
                <a:gd name="T15" fmla="*/ 111 h 111"/>
                <a:gd name="T16" fmla="*/ 76 w 96"/>
                <a:gd name="T17" fmla="*/ 55 h 111"/>
                <a:gd name="T18" fmla="*/ 53 w 96"/>
                <a:gd name="T19" fmla="*/ 16 h 111"/>
                <a:gd name="T20" fmla="*/ 20 w 96"/>
                <a:gd name="T21" fmla="*/ 60 h 111"/>
                <a:gd name="T22" fmla="*/ 20 w 96"/>
                <a:gd name="T23" fmla="*/ 111 h 111"/>
                <a:gd name="T24" fmla="*/ 0 w 96"/>
                <a:gd name="T25" fmla="*/ 111 h 111"/>
                <a:gd name="T26" fmla="*/ 0 w 96"/>
                <a:gd name="T27"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11">
                  <a:moveTo>
                    <a:pt x="0" y="2"/>
                  </a:moveTo>
                  <a:cubicBezTo>
                    <a:pt x="19" y="2"/>
                    <a:pt x="19" y="2"/>
                    <a:pt x="19" y="2"/>
                  </a:cubicBezTo>
                  <a:cubicBezTo>
                    <a:pt x="19" y="19"/>
                    <a:pt x="19" y="19"/>
                    <a:pt x="19" y="19"/>
                  </a:cubicBezTo>
                  <a:cubicBezTo>
                    <a:pt x="20" y="19"/>
                    <a:pt x="20" y="19"/>
                    <a:pt x="20" y="19"/>
                  </a:cubicBezTo>
                  <a:cubicBezTo>
                    <a:pt x="26" y="7"/>
                    <a:pt x="40" y="0"/>
                    <a:pt x="55" y="0"/>
                  </a:cubicBezTo>
                  <a:cubicBezTo>
                    <a:pt x="83" y="0"/>
                    <a:pt x="96" y="17"/>
                    <a:pt x="96" y="46"/>
                  </a:cubicBezTo>
                  <a:cubicBezTo>
                    <a:pt x="96" y="111"/>
                    <a:pt x="96" y="111"/>
                    <a:pt x="96" y="111"/>
                  </a:cubicBezTo>
                  <a:cubicBezTo>
                    <a:pt x="76" y="111"/>
                    <a:pt x="76" y="111"/>
                    <a:pt x="76" y="111"/>
                  </a:cubicBezTo>
                  <a:cubicBezTo>
                    <a:pt x="76" y="55"/>
                    <a:pt x="76" y="55"/>
                    <a:pt x="76" y="55"/>
                  </a:cubicBezTo>
                  <a:cubicBezTo>
                    <a:pt x="76" y="29"/>
                    <a:pt x="70" y="17"/>
                    <a:pt x="53" y="16"/>
                  </a:cubicBezTo>
                  <a:cubicBezTo>
                    <a:pt x="30" y="16"/>
                    <a:pt x="20" y="34"/>
                    <a:pt x="20" y="60"/>
                  </a:cubicBezTo>
                  <a:cubicBezTo>
                    <a:pt x="20" y="111"/>
                    <a:pt x="20" y="111"/>
                    <a:pt x="20" y="111"/>
                  </a:cubicBezTo>
                  <a:cubicBezTo>
                    <a:pt x="0" y="111"/>
                    <a:pt x="0" y="111"/>
                    <a:pt x="0" y="111"/>
                  </a:cubicBezTo>
                  <a:lnTo>
                    <a:pt x="0" y="2"/>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 name="Freeform 21">
              <a:extLst>
                <a:ext uri="{FF2B5EF4-FFF2-40B4-BE49-F238E27FC236}">
                  <a16:creationId xmlns:a16="http://schemas.microsoft.com/office/drawing/2014/main" id="{438F62CC-80B5-B825-15F5-CA817243F75C}"/>
                </a:ext>
              </a:extLst>
            </p:cNvPr>
            <p:cNvSpPr>
              <a:spLocks noEditPoints="1"/>
            </p:cNvSpPr>
            <p:nvPr userDrawn="1"/>
          </p:nvSpPr>
          <p:spPr bwMode="auto">
            <a:xfrm>
              <a:off x="7583" y="336"/>
              <a:ext cx="21" cy="32"/>
            </a:xfrm>
            <a:custGeom>
              <a:avLst/>
              <a:gdLst>
                <a:gd name="T0" fmla="*/ 103 w 103"/>
                <a:gd name="T1" fmla="*/ 106 h 158"/>
                <a:gd name="T2" fmla="*/ 47 w 103"/>
                <a:gd name="T3" fmla="*/ 158 h 158"/>
                <a:gd name="T4" fmla="*/ 8 w 103"/>
                <a:gd name="T5" fmla="*/ 151 h 158"/>
                <a:gd name="T6" fmla="*/ 10 w 103"/>
                <a:gd name="T7" fmla="*/ 132 h 158"/>
                <a:gd name="T8" fmla="*/ 49 w 103"/>
                <a:gd name="T9" fmla="*/ 142 h 158"/>
                <a:gd name="T10" fmla="*/ 83 w 103"/>
                <a:gd name="T11" fmla="*/ 105 h 158"/>
                <a:gd name="T12" fmla="*/ 83 w 103"/>
                <a:gd name="T13" fmla="*/ 94 h 158"/>
                <a:gd name="T14" fmla="*/ 83 w 103"/>
                <a:gd name="T15" fmla="*/ 94 h 158"/>
                <a:gd name="T16" fmla="*/ 46 w 103"/>
                <a:gd name="T17" fmla="*/ 111 h 158"/>
                <a:gd name="T18" fmla="*/ 0 w 103"/>
                <a:gd name="T19" fmla="*/ 57 h 158"/>
                <a:gd name="T20" fmla="*/ 48 w 103"/>
                <a:gd name="T21" fmla="*/ 0 h 158"/>
                <a:gd name="T22" fmla="*/ 84 w 103"/>
                <a:gd name="T23" fmla="*/ 18 h 158"/>
                <a:gd name="T24" fmla="*/ 85 w 103"/>
                <a:gd name="T25" fmla="*/ 18 h 158"/>
                <a:gd name="T26" fmla="*/ 85 w 103"/>
                <a:gd name="T27" fmla="*/ 2 h 158"/>
                <a:gd name="T28" fmla="*/ 103 w 103"/>
                <a:gd name="T29" fmla="*/ 2 h 158"/>
                <a:gd name="T30" fmla="*/ 103 w 103"/>
                <a:gd name="T31" fmla="*/ 106 h 158"/>
                <a:gd name="T32" fmla="*/ 83 w 103"/>
                <a:gd name="T33" fmla="*/ 58 h 158"/>
                <a:gd name="T34" fmla="*/ 51 w 103"/>
                <a:gd name="T35" fmla="*/ 16 h 158"/>
                <a:gd name="T36" fmla="*/ 21 w 103"/>
                <a:gd name="T37" fmla="*/ 56 h 158"/>
                <a:gd name="T38" fmla="*/ 51 w 103"/>
                <a:gd name="T39" fmla="*/ 95 h 158"/>
                <a:gd name="T40" fmla="*/ 83 w 103"/>
                <a:gd name="T41" fmla="*/ 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58">
                  <a:moveTo>
                    <a:pt x="103" y="106"/>
                  </a:moveTo>
                  <a:cubicBezTo>
                    <a:pt x="103" y="139"/>
                    <a:pt x="86" y="158"/>
                    <a:pt x="47" y="158"/>
                  </a:cubicBezTo>
                  <a:cubicBezTo>
                    <a:pt x="36" y="158"/>
                    <a:pt x="26" y="157"/>
                    <a:pt x="8" y="151"/>
                  </a:cubicBezTo>
                  <a:cubicBezTo>
                    <a:pt x="10" y="132"/>
                    <a:pt x="10" y="132"/>
                    <a:pt x="10" y="132"/>
                  </a:cubicBezTo>
                  <a:cubicBezTo>
                    <a:pt x="26" y="139"/>
                    <a:pt x="35" y="142"/>
                    <a:pt x="49" y="142"/>
                  </a:cubicBezTo>
                  <a:cubicBezTo>
                    <a:pt x="71" y="142"/>
                    <a:pt x="83" y="128"/>
                    <a:pt x="83" y="105"/>
                  </a:cubicBezTo>
                  <a:cubicBezTo>
                    <a:pt x="83" y="94"/>
                    <a:pt x="83" y="94"/>
                    <a:pt x="83" y="94"/>
                  </a:cubicBezTo>
                  <a:cubicBezTo>
                    <a:pt x="83" y="94"/>
                    <a:pt x="83" y="94"/>
                    <a:pt x="83" y="94"/>
                  </a:cubicBezTo>
                  <a:cubicBezTo>
                    <a:pt x="74" y="105"/>
                    <a:pt x="60" y="111"/>
                    <a:pt x="46" y="111"/>
                  </a:cubicBezTo>
                  <a:cubicBezTo>
                    <a:pt x="15" y="111"/>
                    <a:pt x="0" y="85"/>
                    <a:pt x="0" y="57"/>
                  </a:cubicBezTo>
                  <a:cubicBezTo>
                    <a:pt x="0" y="29"/>
                    <a:pt x="16" y="0"/>
                    <a:pt x="48" y="0"/>
                  </a:cubicBezTo>
                  <a:cubicBezTo>
                    <a:pt x="68" y="0"/>
                    <a:pt x="78" y="7"/>
                    <a:pt x="84" y="18"/>
                  </a:cubicBezTo>
                  <a:cubicBezTo>
                    <a:pt x="85" y="18"/>
                    <a:pt x="85" y="18"/>
                    <a:pt x="85" y="18"/>
                  </a:cubicBezTo>
                  <a:cubicBezTo>
                    <a:pt x="85" y="2"/>
                    <a:pt x="85" y="2"/>
                    <a:pt x="85" y="2"/>
                  </a:cubicBezTo>
                  <a:cubicBezTo>
                    <a:pt x="103" y="2"/>
                    <a:pt x="103" y="2"/>
                    <a:pt x="103" y="2"/>
                  </a:cubicBezTo>
                  <a:lnTo>
                    <a:pt x="103" y="106"/>
                  </a:lnTo>
                  <a:close/>
                  <a:moveTo>
                    <a:pt x="83" y="58"/>
                  </a:moveTo>
                  <a:cubicBezTo>
                    <a:pt x="83" y="35"/>
                    <a:pt x="73" y="16"/>
                    <a:pt x="51" y="16"/>
                  </a:cubicBezTo>
                  <a:cubicBezTo>
                    <a:pt x="31" y="16"/>
                    <a:pt x="21" y="38"/>
                    <a:pt x="21" y="56"/>
                  </a:cubicBezTo>
                  <a:cubicBezTo>
                    <a:pt x="21" y="77"/>
                    <a:pt x="33" y="95"/>
                    <a:pt x="51" y="95"/>
                  </a:cubicBezTo>
                  <a:cubicBezTo>
                    <a:pt x="70" y="95"/>
                    <a:pt x="83" y="78"/>
                    <a:pt x="83" y="58"/>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59648172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Übun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0E04083-0C1A-1FC8-0DCA-F732FF10DD89}"/>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rcRect/>
          <a:stretch/>
        </p:blipFill>
        <p:spPr>
          <a:xfrm>
            <a:off x="87" y="0"/>
            <a:ext cx="12192000" cy="685265"/>
          </a:xfrm>
          <a:prstGeom prst="rect">
            <a:avLst/>
          </a:prstGeom>
        </p:spPr>
      </p:pic>
      <p:pic>
        <p:nvPicPr>
          <p:cNvPr id="2" name="Grafik 1" hidden="1">
            <a:extLst>
              <a:ext uri="{FF2B5EF4-FFF2-40B4-BE49-F238E27FC236}">
                <a16:creationId xmlns:a16="http://schemas.microsoft.com/office/drawing/2014/main" id="{94D6831F-A201-500E-3960-3D32932545FE}"/>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12192000" cy="685265"/>
          </a:xfrm>
          <a:prstGeom prst="rect">
            <a:avLst/>
          </a:prstGeom>
        </p:spPr>
      </p:pic>
      <p:sp>
        <p:nvSpPr>
          <p:cNvPr id="33" name="Rectangle 42">
            <a:extLst>
              <a:ext uri="{FF2B5EF4-FFF2-40B4-BE49-F238E27FC236}">
                <a16:creationId xmlns:a16="http://schemas.microsoft.com/office/drawing/2014/main" id="{6B7738C8-0D4C-91C0-7D32-F094FFAC5159}"/>
              </a:ext>
            </a:extLst>
          </p:cNvPr>
          <p:cNvSpPr>
            <a:spLocks noGrp="1" noChangeArrowheads="1"/>
          </p:cNvSpPr>
          <p:nvPr userDrawn="1">
            <p:ph type="ftr" sz="quarter" idx="11"/>
          </p:nvPr>
        </p:nvSpPr>
        <p:spPr>
          <a:xfrm>
            <a:off x="2387600" y="6613142"/>
            <a:ext cx="7416800" cy="244857"/>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34" name="Rectangle 43">
            <a:extLst>
              <a:ext uri="{FF2B5EF4-FFF2-40B4-BE49-F238E27FC236}">
                <a16:creationId xmlns:a16="http://schemas.microsoft.com/office/drawing/2014/main" id="{8CC59F43-D9BE-770D-1E04-88F81044FE7B}"/>
              </a:ext>
            </a:extLst>
          </p:cNvPr>
          <p:cNvSpPr>
            <a:spLocks noGrp="1" noChangeArrowheads="1"/>
          </p:cNvSpPr>
          <p:nvPr userDrawn="1">
            <p:ph type="dt" sz="half" idx="12"/>
          </p:nvPr>
        </p:nvSpPr>
        <p:spPr>
          <a:xfrm>
            <a:off x="128588" y="6613142"/>
            <a:ext cx="2047412" cy="244857"/>
          </a:xfrm>
          <a:prstGeom prst="rect">
            <a:avLst/>
          </a:prstGeom>
          <a:ln/>
        </p:spPr>
        <p:txBody>
          <a:bodyPr lIns="0"/>
          <a:lstStyle>
            <a:lvl1pPr>
              <a:defRPr sz="800">
                <a:solidFill>
                  <a:schemeClr val="tx2"/>
                </a:solidFill>
              </a:defRPr>
            </a:lvl1pPr>
          </a:lstStyle>
          <a:p>
            <a:pPr>
              <a:defRPr/>
            </a:pPr>
            <a:fld id="{91568C64-9A1E-4005-A2EF-81B544351B39}" type="datetime1">
              <a:rPr lang="de-DE" smtClean="0"/>
              <a:t>12.01.2026</a:t>
            </a:fld>
            <a:endParaRPr lang="de-DE" dirty="0"/>
          </a:p>
        </p:txBody>
      </p:sp>
      <p:grpSp>
        <p:nvGrpSpPr>
          <p:cNvPr id="36" name="Gruppieren 35">
            <a:extLst>
              <a:ext uri="{FF2B5EF4-FFF2-40B4-BE49-F238E27FC236}">
                <a16:creationId xmlns:a16="http://schemas.microsoft.com/office/drawing/2014/main" id="{FE79847E-8A42-F989-38A1-8ECD98016D98}"/>
              </a:ext>
            </a:extLst>
          </p:cNvPr>
          <p:cNvGrpSpPr/>
          <p:nvPr userDrawn="1"/>
        </p:nvGrpSpPr>
        <p:grpSpPr>
          <a:xfrm>
            <a:off x="0" y="6569104"/>
            <a:ext cx="12192000" cy="18000"/>
            <a:chOff x="0" y="-2920"/>
            <a:chExt cx="13995000" cy="28800"/>
          </a:xfrm>
          <a:solidFill>
            <a:schemeClr val="accent1"/>
          </a:solidFill>
        </p:grpSpPr>
        <p:grpSp>
          <p:nvGrpSpPr>
            <p:cNvPr id="37" name="Gruppieren 36">
              <a:extLst>
                <a:ext uri="{FF2B5EF4-FFF2-40B4-BE49-F238E27FC236}">
                  <a16:creationId xmlns:a16="http://schemas.microsoft.com/office/drawing/2014/main" id="{5A17E24D-5426-AF11-991D-A29D9A9BCC58}"/>
                </a:ext>
              </a:extLst>
            </p:cNvPr>
            <p:cNvGrpSpPr/>
            <p:nvPr/>
          </p:nvGrpSpPr>
          <p:grpSpPr>
            <a:xfrm>
              <a:off x="0" y="-2920"/>
              <a:ext cx="11196000" cy="28800"/>
              <a:chOff x="2099733" y="800098"/>
              <a:chExt cx="1998132" cy="499533"/>
            </a:xfrm>
            <a:grpFill/>
          </p:grpSpPr>
          <p:sp>
            <p:nvSpPr>
              <p:cNvPr id="39" name="Rechteck 38">
                <a:extLst>
                  <a:ext uri="{FF2B5EF4-FFF2-40B4-BE49-F238E27FC236}">
                    <a16:creationId xmlns:a16="http://schemas.microsoft.com/office/drawing/2014/main" id="{8D92C92A-4740-46B3-B362-FD87730BB34C}"/>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0" name="Rechteck 39">
                <a:extLst>
                  <a:ext uri="{FF2B5EF4-FFF2-40B4-BE49-F238E27FC236}">
                    <a16:creationId xmlns:a16="http://schemas.microsoft.com/office/drawing/2014/main" id="{0E579127-A530-2592-CBF1-50A70D38A0BD}"/>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1" name="Rechteck 40">
                <a:extLst>
                  <a:ext uri="{FF2B5EF4-FFF2-40B4-BE49-F238E27FC236}">
                    <a16:creationId xmlns:a16="http://schemas.microsoft.com/office/drawing/2014/main" id="{C3B620B4-55CA-FB17-3FCE-49F7A88EF073}"/>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2" name="Rechteck 41">
                <a:extLst>
                  <a:ext uri="{FF2B5EF4-FFF2-40B4-BE49-F238E27FC236}">
                    <a16:creationId xmlns:a16="http://schemas.microsoft.com/office/drawing/2014/main" id="{E7070A89-110E-A643-6D53-4F65B84DB59E}"/>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8" name="Rechteck 37">
              <a:extLst>
                <a:ext uri="{FF2B5EF4-FFF2-40B4-BE49-F238E27FC236}">
                  <a16:creationId xmlns:a16="http://schemas.microsoft.com/office/drawing/2014/main" id="{2F8422C7-E3AB-1F00-2A6F-E78C1FDAD8BD}"/>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58" name="Rectangle 41">
            <a:extLst>
              <a:ext uri="{FF2B5EF4-FFF2-40B4-BE49-F238E27FC236}">
                <a16:creationId xmlns:a16="http://schemas.microsoft.com/office/drawing/2014/main" id="{F612DEFD-53F8-0C4B-F8D8-629E23F7AB37}"/>
              </a:ext>
            </a:extLst>
          </p:cNvPr>
          <p:cNvSpPr>
            <a:spLocks noGrp="1" noChangeArrowheads="1"/>
          </p:cNvSpPr>
          <p:nvPr userDrawn="1">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62" name="Textplatzhalter 2">
            <a:extLst>
              <a:ext uri="{FF2B5EF4-FFF2-40B4-BE49-F238E27FC236}">
                <a16:creationId xmlns:a16="http://schemas.microsoft.com/office/drawing/2014/main" id="{23BFF2BF-11C5-3115-5033-0F0A1F3BCA9B}"/>
              </a:ext>
            </a:extLst>
          </p:cNvPr>
          <p:cNvSpPr>
            <a:spLocks noGrp="1"/>
          </p:cNvSpPr>
          <p:nvPr userDrawn="1">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68" name="Textplatzhalter 7">
            <a:extLst>
              <a:ext uri="{FF2B5EF4-FFF2-40B4-BE49-F238E27FC236}">
                <a16:creationId xmlns:a16="http://schemas.microsoft.com/office/drawing/2014/main" id="{7DDE68EC-AB0E-81B1-6DCE-F0B464D1C0E7}"/>
              </a:ext>
            </a:extLst>
          </p:cNvPr>
          <p:cNvSpPr>
            <a:spLocks noGrp="1"/>
          </p:cNvSpPr>
          <p:nvPr userDrawn="1">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69" name="Titel 1">
            <a:extLst>
              <a:ext uri="{FF2B5EF4-FFF2-40B4-BE49-F238E27FC236}">
                <a16:creationId xmlns:a16="http://schemas.microsoft.com/office/drawing/2014/main" id="{3FA66C01-E395-C673-1F47-E947F2007187}"/>
              </a:ext>
            </a:extLst>
          </p:cNvPr>
          <p:cNvSpPr>
            <a:spLocks noGrp="1"/>
          </p:cNvSpPr>
          <p:nvPr userDrawn="1">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6">
                    <a:lumMod val="20000"/>
                    <a:lumOff val="80000"/>
                  </a:schemeClr>
                </a:solidFill>
              </a:defRPr>
            </a:lvl1pPr>
          </a:lstStyle>
          <a:p>
            <a:r>
              <a:rPr lang="de-DE" dirty="0"/>
              <a:t>Abschnittsbereich/Oberthema (optional)</a:t>
            </a:r>
          </a:p>
        </p:txBody>
      </p:sp>
      <p:grpSp>
        <p:nvGrpSpPr>
          <p:cNvPr id="27" name="Group 4">
            <a:extLst>
              <a:ext uri="{FF2B5EF4-FFF2-40B4-BE49-F238E27FC236}">
                <a16:creationId xmlns:a16="http://schemas.microsoft.com/office/drawing/2014/main" id="{43E54980-1DCC-AE52-816F-24F432495652}"/>
              </a:ext>
            </a:extLst>
          </p:cNvPr>
          <p:cNvGrpSpPr>
            <a:grpSpLocks noChangeAspect="1"/>
          </p:cNvGrpSpPr>
          <p:nvPr userDrawn="1"/>
        </p:nvGrpSpPr>
        <p:grpSpPr bwMode="auto">
          <a:xfrm>
            <a:off x="11576050" y="71438"/>
            <a:ext cx="542925" cy="542925"/>
            <a:chOff x="7292" y="45"/>
            <a:chExt cx="342" cy="342"/>
          </a:xfrm>
          <a:solidFill>
            <a:schemeClr val="accent1"/>
          </a:solidFill>
        </p:grpSpPr>
        <p:sp>
          <p:nvSpPr>
            <p:cNvPr id="28" name="AutoShape 3">
              <a:extLst>
                <a:ext uri="{FF2B5EF4-FFF2-40B4-BE49-F238E27FC236}">
                  <a16:creationId xmlns:a16="http://schemas.microsoft.com/office/drawing/2014/main" id="{F778B7D7-267E-A513-7B2B-BDEFB2F8CB95}"/>
                </a:ext>
              </a:extLst>
            </p:cNvPr>
            <p:cNvSpPr>
              <a:spLocks noChangeAspect="1" noChangeArrowheads="1" noTextEdit="1"/>
            </p:cNvSpPr>
            <p:nvPr userDrawn="1"/>
          </p:nvSpPr>
          <p:spPr bwMode="auto">
            <a:xfrm>
              <a:off x="7292" y="45"/>
              <a:ext cx="342" cy="3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Rectangle 5">
              <a:extLst>
                <a:ext uri="{FF2B5EF4-FFF2-40B4-BE49-F238E27FC236}">
                  <a16:creationId xmlns:a16="http://schemas.microsoft.com/office/drawing/2014/main" id="{ED87ED5B-7871-2BD7-FC8E-AF6C67FCA768}"/>
                </a:ext>
              </a:extLst>
            </p:cNvPr>
            <p:cNvSpPr>
              <a:spLocks noChangeArrowheads="1"/>
            </p:cNvSpPr>
            <p:nvPr userDrawn="1"/>
          </p:nvSpPr>
          <p:spPr bwMode="auto">
            <a:xfrm>
              <a:off x="7292" y="45"/>
              <a:ext cx="342" cy="3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0" name="Freeform 6">
              <a:extLst>
                <a:ext uri="{FF2B5EF4-FFF2-40B4-BE49-F238E27FC236}">
                  <a16:creationId xmlns:a16="http://schemas.microsoft.com/office/drawing/2014/main" id="{C5FDCC57-076F-B156-16A3-F80EA3A6AF5B}"/>
                </a:ext>
              </a:extLst>
            </p:cNvPr>
            <p:cNvSpPr>
              <a:spLocks noEditPoints="1"/>
            </p:cNvSpPr>
            <p:nvPr userDrawn="1"/>
          </p:nvSpPr>
          <p:spPr bwMode="auto">
            <a:xfrm>
              <a:off x="7318" y="209"/>
              <a:ext cx="74" cy="91"/>
            </a:xfrm>
            <a:custGeom>
              <a:avLst/>
              <a:gdLst>
                <a:gd name="T0" fmla="*/ 0 w 369"/>
                <a:gd name="T1" fmla="*/ 0 h 454"/>
                <a:gd name="T2" fmla="*/ 209 w 369"/>
                <a:gd name="T3" fmla="*/ 0 h 454"/>
                <a:gd name="T4" fmla="*/ 357 w 369"/>
                <a:gd name="T5" fmla="*/ 116 h 454"/>
                <a:gd name="T6" fmla="*/ 277 w 369"/>
                <a:gd name="T7" fmla="*/ 222 h 454"/>
                <a:gd name="T8" fmla="*/ 277 w 369"/>
                <a:gd name="T9" fmla="*/ 223 h 454"/>
                <a:gd name="T10" fmla="*/ 369 w 369"/>
                <a:gd name="T11" fmla="*/ 323 h 454"/>
                <a:gd name="T12" fmla="*/ 192 w 369"/>
                <a:gd name="T13" fmla="*/ 454 h 454"/>
                <a:gd name="T14" fmla="*/ 0 w 369"/>
                <a:gd name="T15" fmla="*/ 454 h 454"/>
                <a:gd name="T16" fmla="*/ 0 w 369"/>
                <a:gd name="T17" fmla="*/ 0 h 454"/>
                <a:gd name="T18" fmla="*/ 121 w 369"/>
                <a:gd name="T19" fmla="*/ 180 h 454"/>
                <a:gd name="T20" fmla="*/ 155 w 369"/>
                <a:gd name="T21" fmla="*/ 180 h 454"/>
                <a:gd name="T22" fmla="*/ 236 w 369"/>
                <a:gd name="T23" fmla="*/ 132 h 454"/>
                <a:gd name="T24" fmla="*/ 156 w 369"/>
                <a:gd name="T25" fmla="*/ 86 h 454"/>
                <a:gd name="T26" fmla="*/ 121 w 369"/>
                <a:gd name="T27" fmla="*/ 86 h 454"/>
                <a:gd name="T28" fmla="*/ 121 w 369"/>
                <a:gd name="T29" fmla="*/ 180 h 454"/>
                <a:gd name="T30" fmla="*/ 121 w 369"/>
                <a:gd name="T31" fmla="*/ 369 h 454"/>
                <a:gd name="T32" fmla="*/ 157 w 369"/>
                <a:gd name="T33" fmla="*/ 369 h 454"/>
                <a:gd name="T34" fmla="*/ 248 w 369"/>
                <a:gd name="T35" fmla="*/ 316 h 454"/>
                <a:gd name="T36" fmla="*/ 158 w 369"/>
                <a:gd name="T37" fmla="*/ 262 h 454"/>
                <a:gd name="T38" fmla="*/ 121 w 369"/>
                <a:gd name="T39" fmla="*/ 262 h 454"/>
                <a:gd name="T40" fmla="*/ 121 w 369"/>
                <a:gd name="T41"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454">
                  <a:moveTo>
                    <a:pt x="0" y="0"/>
                  </a:moveTo>
                  <a:cubicBezTo>
                    <a:pt x="209" y="0"/>
                    <a:pt x="209" y="0"/>
                    <a:pt x="209" y="0"/>
                  </a:cubicBezTo>
                  <a:cubicBezTo>
                    <a:pt x="294" y="0"/>
                    <a:pt x="357" y="37"/>
                    <a:pt x="357" y="116"/>
                  </a:cubicBezTo>
                  <a:cubicBezTo>
                    <a:pt x="357" y="173"/>
                    <a:pt x="328" y="205"/>
                    <a:pt x="277" y="222"/>
                  </a:cubicBezTo>
                  <a:cubicBezTo>
                    <a:pt x="277" y="223"/>
                    <a:pt x="277" y="223"/>
                    <a:pt x="277" y="223"/>
                  </a:cubicBezTo>
                  <a:cubicBezTo>
                    <a:pt x="337" y="235"/>
                    <a:pt x="369" y="268"/>
                    <a:pt x="369" y="323"/>
                  </a:cubicBezTo>
                  <a:cubicBezTo>
                    <a:pt x="369" y="432"/>
                    <a:pt x="273" y="454"/>
                    <a:pt x="192" y="454"/>
                  </a:cubicBezTo>
                  <a:cubicBezTo>
                    <a:pt x="0" y="454"/>
                    <a:pt x="0" y="454"/>
                    <a:pt x="0" y="454"/>
                  </a:cubicBezTo>
                  <a:lnTo>
                    <a:pt x="0" y="0"/>
                  </a:lnTo>
                  <a:close/>
                  <a:moveTo>
                    <a:pt x="121" y="180"/>
                  </a:moveTo>
                  <a:cubicBezTo>
                    <a:pt x="155" y="180"/>
                    <a:pt x="155" y="180"/>
                    <a:pt x="155" y="180"/>
                  </a:cubicBezTo>
                  <a:cubicBezTo>
                    <a:pt x="195" y="180"/>
                    <a:pt x="236" y="170"/>
                    <a:pt x="236" y="132"/>
                  </a:cubicBezTo>
                  <a:cubicBezTo>
                    <a:pt x="236" y="90"/>
                    <a:pt x="197" y="86"/>
                    <a:pt x="156" y="86"/>
                  </a:cubicBezTo>
                  <a:cubicBezTo>
                    <a:pt x="121" y="86"/>
                    <a:pt x="121" y="86"/>
                    <a:pt x="121" y="86"/>
                  </a:cubicBezTo>
                  <a:lnTo>
                    <a:pt x="121" y="180"/>
                  </a:lnTo>
                  <a:close/>
                  <a:moveTo>
                    <a:pt x="121" y="369"/>
                  </a:moveTo>
                  <a:cubicBezTo>
                    <a:pt x="157" y="369"/>
                    <a:pt x="157" y="369"/>
                    <a:pt x="157" y="369"/>
                  </a:cubicBezTo>
                  <a:cubicBezTo>
                    <a:pt x="201" y="369"/>
                    <a:pt x="248" y="362"/>
                    <a:pt x="248" y="316"/>
                  </a:cubicBezTo>
                  <a:cubicBezTo>
                    <a:pt x="248" y="266"/>
                    <a:pt x="200" y="262"/>
                    <a:pt x="158" y="262"/>
                  </a:cubicBezTo>
                  <a:cubicBezTo>
                    <a:pt x="121" y="262"/>
                    <a:pt x="121" y="262"/>
                    <a:pt x="121" y="262"/>
                  </a:cubicBezTo>
                  <a:lnTo>
                    <a:pt x="121" y="36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7">
              <a:extLst>
                <a:ext uri="{FF2B5EF4-FFF2-40B4-BE49-F238E27FC236}">
                  <a16:creationId xmlns:a16="http://schemas.microsoft.com/office/drawing/2014/main" id="{58A66C1A-640B-B9F5-B8E5-A37D4FE6648C}"/>
                </a:ext>
              </a:extLst>
            </p:cNvPr>
            <p:cNvSpPr>
              <a:spLocks/>
            </p:cNvSpPr>
            <p:nvPr userDrawn="1"/>
          </p:nvSpPr>
          <p:spPr bwMode="auto">
            <a:xfrm>
              <a:off x="7394" y="207"/>
              <a:ext cx="80" cy="95"/>
            </a:xfrm>
            <a:custGeom>
              <a:avLst/>
              <a:gdLst>
                <a:gd name="T0" fmla="*/ 396 w 396"/>
                <a:gd name="T1" fmla="*/ 451 h 469"/>
                <a:gd name="T2" fmla="*/ 261 w 396"/>
                <a:gd name="T3" fmla="*/ 469 h 469"/>
                <a:gd name="T4" fmla="*/ 0 w 396"/>
                <a:gd name="T5" fmla="*/ 236 h 469"/>
                <a:gd name="T6" fmla="*/ 260 w 396"/>
                <a:gd name="T7" fmla="*/ 0 h 469"/>
                <a:gd name="T8" fmla="*/ 395 w 396"/>
                <a:gd name="T9" fmla="*/ 23 h 469"/>
                <a:gd name="T10" fmla="*/ 385 w 396"/>
                <a:gd name="T11" fmla="*/ 121 h 469"/>
                <a:gd name="T12" fmla="*/ 267 w 396"/>
                <a:gd name="T13" fmla="*/ 89 h 469"/>
                <a:gd name="T14" fmla="*/ 125 w 396"/>
                <a:gd name="T15" fmla="*/ 236 h 469"/>
                <a:gd name="T16" fmla="*/ 276 w 396"/>
                <a:gd name="T17" fmla="*/ 380 h 469"/>
                <a:gd name="T18" fmla="*/ 390 w 396"/>
                <a:gd name="T19" fmla="*/ 356 h 469"/>
                <a:gd name="T20" fmla="*/ 396 w 396"/>
                <a:gd name="T21" fmla="*/ 45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469">
                  <a:moveTo>
                    <a:pt x="396" y="451"/>
                  </a:moveTo>
                  <a:cubicBezTo>
                    <a:pt x="361" y="459"/>
                    <a:pt x="323" y="469"/>
                    <a:pt x="261" y="469"/>
                  </a:cubicBezTo>
                  <a:cubicBezTo>
                    <a:pt x="140" y="469"/>
                    <a:pt x="0" y="408"/>
                    <a:pt x="0" y="236"/>
                  </a:cubicBezTo>
                  <a:cubicBezTo>
                    <a:pt x="0" y="78"/>
                    <a:pt x="111" y="0"/>
                    <a:pt x="260" y="0"/>
                  </a:cubicBezTo>
                  <a:cubicBezTo>
                    <a:pt x="306" y="0"/>
                    <a:pt x="351" y="10"/>
                    <a:pt x="395" y="23"/>
                  </a:cubicBezTo>
                  <a:cubicBezTo>
                    <a:pt x="385" y="121"/>
                    <a:pt x="385" y="121"/>
                    <a:pt x="385" y="121"/>
                  </a:cubicBezTo>
                  <a:cubicBezTo>
                    <a:pt x="346" y="100"/>
                    <a:pt x="308" y="89"/>
                    <a:pt x="267" y="89"/>
                  </a:cubicBezTo>
                  <a:cubicBezTo>
                    <a:pt x="181" y="89"/>
                    <a:pt x="125" y="152"/>
                    <a:pt x="125" y="236"/>
                  </a:cubicBezTo>
                  <a:cubicBezTo>
                    <a:pt x="125" y="325"/>
                    <a:pt x="188" y="380"/>
                    <a:pt x="276" y="380"/>
                  </a:cubicBezTo>
                  <a:cubicBezTo>
                    <a:pt x="316" y="380"/>
                    <a:pt x="357" y="369"/>
                    <a:pt x="390" y="356"/>
                  </a:cubicBezTo>
                  <a:lnTo>
                    <a:pt x="396" y="451"/>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8">
              <a:extLst>
                <a:ext uri="{FF2B5EF4-FFF2-40B4-BE49-F238E27FC236}">
                  <a16:creationId xmlns:a16="http://schemas.microsoft.com/office/drawing/2014/main" id="{D3C10D45-2A12-4A9C-8C24-29D315846E05}"/>
                </a:ext>
              </a:extLst>
            </p:cNvPr>
            <p:cNvSpPr>
              <a:spLocks/>
            </p:cNvSpPr>
            <p:nvPr userDrawn="1"/>
          </p:nvSpPr>
          <p:spPr bwMode="auto">
            <a:xfrm>
              <a:off x="7479" y="209"/>
              <a:ext cx="129" cy="91"/>
            </a:xfrm>
            <a:custGeom>
              <a:avLst/>
              <a:gdLst>
                <a:gd name="T0" fmla="*/ 0 w 129"/>
                <a:gd name="T1" fmla="*/ 0 h 91"/>
                <a:gd name="T2" fmla="*/ 25 w 129"/>
                <a:gd name="T3" fmla="*/ 0 h 91"/>
                <a:gd name="T4" fmla="*/ 37 w 129"/>
                <a:gd name="T5" fmla="*/ 70 h 91"/>
                <a:gd name="T6" fmla="*/ 37 w 129"/>
                <a:gd name="T7" fmla="*/ 70 h 91"/>
                <a:gd name="T8" fmla="*/ 50 w 129"/>
                <a:gd name="T9" fmla="*/ 0 h 91"/>
                <a:gd name="T10" fmla="*/ 80 w 129"/>
                <a:gd name="T11" fmla="*/ 0 h 91"/>
                <a:gd name="T12" fmla="*/ 93 w 129"/>
                <a:gd name="T13" fmla="*/ 70 h 91"/>
                <a:gd name="T14" fmla="*/ 94 w 129"/>
                <a:gd name="T15" fmla="*/ 70 h 91"/>
                <a:gd name="T16" fmla="*/ 105 w 129"/>
                <a:gd name="T17" fmla="*/ 0 h 91"/>
                <a:gd name="T18" fmla="*/ 129 w 129"/>
                <a:gd name="T19" fmla="*/ 0 h 91"/>
                <a:gd name="T20" fmla="*/ 109 w 129"/>
                <a:gd name="T21" fmla="*/ 91 h 91"/>
                <a:gd name="T22" fmla="*/ 77 w 129"/>
                <a:gd name="T23" fmla="*/ 91 h 91"/>
                <a:gd name="T24" fmla="*/ 65 w 129"/>
                <a:gd name="T25" fmla="*/ 21 h 91"/>
                <a:gd name="T26" fmla="*/ 64 w 129"/>
                <a:gd name="T27" fmla="*/ 21 h 91"/>
                <a:gd name="T28" fmla="*/ 52 w 129"/>
                <a:gd name="T29" fmla="*/ 91 h 91"/>
                <a:gd name="T30" fmla="*/ 21 w 129"/>
                <a:gd name="T31" fmla="*/ 91 h 91"/>
                <a:gd name="T32" fmla="*/ 0 w 129"/>
                <a:gd name="T3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91">
                  <a:moveTo>
                    <a:pt x="0" y="0"/>
                  </a:moveTo>
                  <a:lnTo>
                    <a:pt x="25" y="0"/>
                  </a:lnTo>
                  <a:lnTo>
                    <a:pt x="37" y="70"/>
                  </a:lnTo>
                  <a:lnTo>
                    <a:pt x="37" y="70"/>
                  </a:lnTo>
                  <a:lnTo>
                    <a:pt x="50" y="0"/>
                  </a:lnTo>
                  <a:lnTo>
                    <a:pt x="80" y="0"/>
                  </a:lnTo>
                  <a:lnTo>
                    <a:pt x="93" y="70"/>
                  </a:lnTo>
                  <a:lnTo>
                    <a:pt x="94" y="70"/>
                  </a:lnTo>
                  <a:lnTo>
                    <a:pt x="105" y="0"/>
                  </a:lnTo>
                  <a:lnTo>
                    <a:pt x="129" y="0"/>
                  </a:lnTo>
                  <a:lnTo>
                    <a:pt x="109" y="91"/>
                  </a:lnTo>
                  <a:lnTo>
                    <a:pt x="77" y="91"/>
                  </a:lnTo>
                  <a:lnTo>
                    <a:pt x="65" y="21"/>
                  </a:lnTo>
                  <a:lnTo>
                    <a:pt x="64" y="21"/>
                  </a:lnTo>
                  <a:lnTo>
                    <a:pt x="52" y="91"/>
                  </a:lnTo>
                  <a:lnTo>
                    <a:pt x="21" y="91"/>
                  </a:lnTo>
                  <a:lnTo>
                    <a:pt x="0"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5" name="Freeform 9">
              <a:extLst>
                <a:ext uri="{FF2B5EF4-FFF2-40B4-BE49-F238E27FC236}">
                  <a16:creationId xmlns:a16="http://schemas.microsoft.com/office/drawing/2014/main" id="{713282F4-A53A-7B40-891B-1E246AD0C54B}"/>
                </a:ext>
              </a:extLst>
            </p:cNvPr>
            <p:cNvSpPr>
              <a:spLocks/>
            </p:cNvSpPr>
            <p:nvPr userDrawn="1"/>
          </p:nvSpPr>
          <p:spPr bwMode="auto">
            <a:xfrm>
              <a:off x="7318" y="328"/>
              <a:ext cx="42" cy="30"/>
            </a:xfrm>
            <a:custGeom>
              <a:avLst/>
              <a:gdLst>
                <a:gd name="T0" fmla="*/ 0 w 42"/>
                <a:gd name="T1" fmla="*/ 0 h 30"/>
                <a:gd name="T2" fmla="*/ 4 w 42"/>
                <a:gd name="T3" fmla="*/ 0 h 30"/>
                <a:gd name="T4" fmla="*/ 12 w 42"/>
                <a:gd name="T5" fmla="*/ 26 h 30"/>
                <a:gd name="T6" fmla="*/ 12 w 42"/>
                <a:gd name="T7" fmla="*/ 26 h 30"/>
                <a:gd name="T8" fmla="*/ 18 w 42"/>
                <a:gd name="T9" fmla="*/ 0 h 30"/>
                <a:gd name="T10" fmla="*/ 24 w 42"/>
                <a:gd name="T11" fmla="*/ 0 h 30"/>
                <a:gd name="T12" fmla="*/ 31 w 42"/>
                <a:gd name="T13" fmla="*/ 26 h 30"/>
                <a:gd name="T14" fmla="*/ 31 w 42"/>
                <a:gd name="T15" fmla="*/ 26 h 30"/>
                <a:gd name="T16" fmla="*/ 38 w 42"/>
                <a:gd name="T17" fmla="*/ 0 h 30"/>
                <a:gd name="T18" fmla="*/ 42 w 42"/>
                <a:gd name="T19" fmla="*/ 0 h 30"/>
                <a:gd name="T20" fmla="*/ 33 w 42"/>
                <a:gd name="T21" fmla="*/ 30 h 30"/>
                <a:gd name="T22" fmla="*/ 28 w 42"/>
                <a:gd name="T23" fmla="*/ 30 h 30"/>
                <a:gd name="T24" fmla="*/ 21 w 42"/>
                <a:gd name="T25" fmla="*/ 4 h 30"/>
                <a:gd name="T26" fmla="*/ 21 w 42"/>
                <a:gd name="T27" fmla="*/ 4 h 30"/>
                <a:gd name="T28" fmla="*/ 14 w 42"/>
                <a:gd name="T29" fmla="*/ 30 h 30"/>
                <a:gd name="T30" fmla="*/ 9 w 42"/>
                <a:gd name="T31" fmla="*/ 30 h 30"/>
                <a:gd name="T32" fmla="*/ 0 w 42"/>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0" y="0"/>
                  </a:moveTo>
                  <a:lnTo>
                    <a:pt x="4" y="0"/>
                  </a:lnTo>
                  <a:lnTo>
                    <a:pt x="12" y="26"/>
                  </a:lnTo>
                  <a:lnTo>
                    <a:pt x="12" y="26"/>
                  </a:lnTo>
                  <a:lnTo>
                    <a:pt x="18" y="0"/>
                  </a:lnTo>
                  <a:lnTo>
                    <a:pt x="24" y="0"/>
                  </a:lnTo>
                  <a:lnTo>
                    <a:pt x="31" y="26"/>
                  </a:lnTo>
                  <a:lnTo>
                    <a:pt x="31" y="26"/>
                  </a:lnTo>
                  <a:lnTo>
                    <a:pt x="38" y="0"/>
                  </a:lnTo>
                  <a:lnTo>
                    <a:pt x="42" y="0"/>
                  </a:lnTo>
                  <a:lnTo>
                    <a:pt x="33" y="30"/>
                  </a:lnTo>
                  <a:lnTo>
                    <a:pt x="28" y="30"/>
                  </a:lnTo>
                  <a:lnTo>
                    <a:pt x="21" y="4"/>
                  </a:lnTo>
                  <a:lnTo>
                    <a:pt x="21" y="4"/>
                  </a:lnTo>
                  <a:lnTo>
                    <a:pt x="14" y="30"/>
                  </a:lnTo>
                  <a:lnTo>
                    <a:pt x="9" y="30"/>
                  </a:lnTo>
                  <a:lnTo>
                    <a:pt x="0"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0">
              <a:extLst>
                <a:ext uri="{FF2B5EF4-FFF2-40B4-BE49-F238E27FC236}">
                  <a16:creationId xmlns:a16="http://schemas.microsoft.com/office/drawing/2014/main" id="{092B6AB9-138F-5417-273F-DAC750955486}"/>
                </a:ext>
              </a:extLst>
            </p:cNvPr>
            <p:cNvSpPr>
              <a:spLocks noEditPoints="1"/>
            </p:cNvSpPr>
            <p:nvPr userDrawn="1"/>
          </p:nvSpPr>
          <p:spPr bwMode="auto">
            <a:xfrm>
              <a:off x="7361" y="336"/>
              <a:ext cx="20" cy="23"/>
            </a:xfrm>
            <a:custGeom>
              <a:avLst/>
              <a:gdLst>
                <a:gd name="T0" fmla="*/ 91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1 w 99"/>
                <a:gd name="T15" fmla="*/ 86 h 113"/>
                <a:gd name="T16" fmla="*/ 91 w 99"/>
                <a:gd name="T17" fmla="*/ 106 h 113"/>
                <a:gd name="T18" fmla="*/ 78 w 99"/>
                <a:gd name="T19" fmla="*/ 46 h 113"/>
                <a:gd name="T20" fmla="*/ 50 w 99"/>
                <a:gd name="T21" fmla="*/ 16 h 113"/>
                <a:gd name="T22" fmla="*/ 21 w 99"/>
                <a:gd name="T23" fmla="*/ 46 h 113"/>
                <a:gd name="T24" fmla="*/ 78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1" y="106"/>
                  </a:moveTo>
                  <a:cubicBezTo>
                    <a:pt x="83" y="109"/>
                    <a:pt x="74" y="113"/>
                    <a:pt x="56" y="113"/>
                  </a:cubicBezTo>
                  <a:cubicBezTo>
                    <a:pt x="18"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6" y="90"/>
                    <a:pt x="91" y="86"/>
                  </a:cubicBezTo>
                  <a:lnTo>
                    <a:pt x="91" y="106"/>
                  </a:lnTo>
                  <a:close/>
                  <a:moveTo>
                    <a:pt x="78" y="46"/>
                  </a:moveTo>
                  <a:cubicBezTo>
                    <a:pt x="78" y="29"/>
                    <a:pt x="68" y="16"/>
                    <a:pt x="50" y="16"/>
                  </a:cubicBezTo>
                  <a:cubicBezTo>
                    <a:pt x="31" y="16"/>
                    <a:pt x="23" y="32"/>
                    <a:pt x="21" y="46"/>
                  </a:cubicBezTo>
                  <a:lnTo>
                    <a:pt x="78" y="46"/>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1">
              <a:extLst>
                <a:ext uri="{FF2B5EF4-FFF2-40B4-BE49-F238E27FC236}">
                  <a16:creationId xmlns:a16="http://schemas.microsoft.com/office/drawing/2014/main" id="{5F818CDD-67FE-678D-C6A6-0DA7BB93815C}"/>
                </a:ext>
              </a:extLst>
            </p:cNvPr>
            <p:cNvSpPr>
              <a:spLocks noEditPoints="1"/>
            </p:cNvSpPr>
            <p:nvPr userDrawn="1"/>
          </p:nvSpPr>
          <p:spPr bwMode="auto">
            <a:xfrm>
              <a:off x="7387" y="327"/>
              <a:ext cx="4" cy="31"/>
            </a:xfrm>
            <a:custGeom>
              <a:avLst/>
              <a:gdLst>
                <a:gd name="T0" fmla="*/ 4 w 4"/>
                <a:gd name="T1" fmla="*/ 5 h 31"/>
                <a:gd name="T2" fmla="*/ 0 w 4"/>
                <a:gd name="T3" fmla="*/ 5 h 31"/>
                <a:gd name="T4" fmla="*/ 0 w 4"/>
                <a:gd name="T5" fmla="*/ 0 h 31"/>
                <a:gd name="T6" fmla="*/ 4 w 4"/>
                <a:gd name="T7" fmla="*/ 0 h 31"/>
                <a:gd name="T8" fmla="*/ 4 w 4"/>
                <a:gd name="T9" fmla="*/ 5 h 31"/>
                <a:gd name="T10" fmla="*/ 0 w 4"/>
                <a:gd name="T11" fmla="*/ 9 h 31"/>
                <a:gd name="T12" fmla="*/ 4 w 4"/>
                <a:gd name="T13" fmla="*/ 9 h 31"/>
                <a:gd name="T14" fmla="*/ 4 w 4"/>
                <a:gd name="T15" fmla="*/ 31 h 31"/>
                <a:gd name="T16" fmla="*/ 0 w 4"/>
                <a:gd name="T17" fmla="*/ 31 h 31"/>
                <a:gd name="T18" fmla="*/ 0 w 4"/>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1">
                  <a:moveTo>
                    <a:pt x="4" y="5"/>
                  </a:moveTo>
                  <a:lnTo>
                    <a:pt x="0" y="5"/>
                  </a:lnTo>
                  <a:lnTo>
                    <a:pt x="0" y="0"/>
                  </a:lnTo>
                  <a:lnTo>
                    <a:pt x="4" y="0"/>
                  </a:lnTo>
                  <a:lnTo>
                    <a:pt x="4" y="5"/>
                  </a:lnTo>
                  <a:close/>
                  <a:moveTo>
                    <a:pt x="0" y="9"/>
                  </a:moveTo>
                  <a:lnTo>
                    <a:pt x="4" y="9"/>
                  </a:lnTo>
                  <a:lnTo>
                    <a:pt x="4" y="31"/>
                  </a:lnTo>
                  <a:lnTo>
                    <a:pt x="0" y="31"/>
                  </a:lnTo>
                  <a:lnTo>
                    <a:pt x="0" y="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2">
              <a:extLst>
                <a:ext uri="{FF2B5EF4-FFF2-40B4-BE49-F238E27FC236}">
                  <a16:creationId xmlns:a16="http://schemas.microsoft.com/office/drawing/2014/main" id="{0A61E8E4-46BD-47B0-D071-427A67EBDC5B}"/>
                </a:ext>
              </a:extLst>
            </p:cNvPr>
            <p:cNvSpPr>
              <a:spLocks/>
            </p:cNvSpPr>
            <p:nvPr userDrawn="1"/>
          </p:nvSpPr>
          <p:spPr bwMode="auto">
            <a:xfrm>
              <a:off x="7395" y="330"/>
              <a:ext cx="15" cy="29"/>
            </a:xfrm>
            <a:custGeom>
              <a:avLst/>
              <a:gdLst>
                <a:gd name="T0" fmla="*/ 74 w 76"/>
                <a:gd name="T1" fmla="*/ 48 h 143"/>
                <a:gd name="T2" fmla="*/ 45 w 76"/>
                <a:gd name="T3" fmla="*/ 48 h 143"/>
                <a:gd name="T4" fmla="*/ 45 w 76"/>
                <a:gd name="T5" fmla="*/ 108 h 143"/>
                <a:gd name="T6" fmla="*/ 62 w 76"/>
                <a:gd name="T7" fmla="*/ 127 h 143"/>
                <a:gd name="T8" fmla="*/ 76 w 76"/>
                <a:gd name="T9" fmla="*/ 123 h 143"/>
                <a:gd name="T10" fmla="*/ 76 w 76"/>
                <a:gd name="T11" fmla="*/ 140 h 143"/>
                <a:gd name="T12" fmla="*/ 58 w 76"/>
                <a:gd name="T13" fmla="*/ 143 h 143"/>
                <a:gd name="T14" fmla="*/ 25 w 76"/>
                <a:gd name="T15" fmla="*/ 112 h 143"/>
                <a:gd name="T16" fmla="*/ 25 w 76"/>
                <a:gd name="T17" fmla="*/ 48 h 143"/>
                <a:gd name="T18" fmla="*/ 0 w 76"/>
                <a:gd name="T19" fmla="*/ 48 h 143"/>
                <a:gd name="T20" fmla="*/ 0 w 76"/>
                <a:gd name="T21" fmla="*/ 32 h 143"/>
                <a:gd name="T22" fmla="*/ 25 w 76"/>
                <a:gd name="T23" fmla="*/ 32 h 143"/>
                <a:gd name="T24" fmla="*/ 25 w 76"/>
                <a:gd name="T25" fmla="*/ 7 h 143"/>
                <a:gd name="T26" fmla="*/ 45 w 76"/>
                <a:gd name="T27" fmla="*/ 0 h 143"/>
                <a:gd name="T28" fmla="*/ 45 w 76"/>
                <a:gd name="T29" fmla="*/ 32 h 143"/>
                <a:gd name="T30" fmla="*/ 74 w 76"/>
                <a:gd name="T31" fmla="*/ 32 h 143"/>
                <a:gd name="T32" fmla="*/ 74 w 76"/>
                <a:gd name="T3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3">
                  <a:moveTo>
                    <a:pt x="74" y="48"/>
                  </a:moveTo>
                  <a:cubicBezTo>
                    <a:pt x="45" y="48"/>
                    <a:pt x="45" y="48"/>
                    <a:pt x="45" y="48"/>
                  </a:cubicBezTo>
                  <a:cubicBezTo>
                    <a:pt x="45" y="108"/>
                    <a:pt x="45" y="108"/>
                    <a:pt x="45" y="108"/>
                  </a:cubicBezTo>
                  <a:cubicBezTo>
                    <a:pt x="45" y="120"/>
                    <a:pt x="53" y="127"/>
                    <a:pt x="62" y="127"/>
                  </a:cubicBezTo>
                  <a:cubicBezTo>
                    <a:pt x="68" y="127"/>
                    <a:pt x="73" y="125"/>
                    <a:pt x="76" y="123"/>
                  </a:cubicBezTo>
                  <a:cubicBezTo>
                    <a:pt x="76" y="140"/>
                    <a:pt x="76" y="140"/>
                    <a:pt x="76" y="140"/>
                  </a:cubicBezTo>
                  <a:cubicBezTo>
                    <a:pt x="71" y="142"/>
                    <a:pt x="65" y="143"/>
                    <a:pt x="58" y="143"/>
                  </a:cubicBezTo>
                  <a:cubicBezTo>
                    <a:pt x="38" y="143"/>
                    <a:pt x="25" y="134"/>
                    <a:pt x="25" y="112"/>
                  </a:cubicBezTo>
                  <a:cubicBezTo>
                    <a:pt x="25" y="48"/>
                    <a:pt x="25" y="48"/>
                    <a:pt x="25" y="48"/>
                  </a:cubicBezTo>
                  <a:cubicBezTo>
                    <a:pt x="0" y="48"/>
                    <a:pt x="0" y="48"/>
                    <a:pt x="0" y="48"/>
                  </a:cubicBezTo>
                  <a:cubicBezTo>
                    <a:pt x="0" y="32"/>
                    <a:pt x="0" y="32"/>
                    <a:pt x="0" y="32"/>
                  </a:cubicBezTo>
                  <a:cubicBezTo>
                    <a:pt x="25" y="32"/>
                    <a:pt x="25" y="32"/>
                    <a:pt x="25" y="32"/>
                  </a:cubicBezTo>
                  <a:cubicBezTo>
                    <a:pt x="25" y="7"/>
                    <a:pt x="25" y="7"/>
                    <a:pt x="25" y="7"/>
                  </a:cubicBezTo>
                  <a:cubicBezTo>
                    <a:pt x="45" y="0"/>
                    <a:pt x="45" y="0"/>
                    <a:pt x="45" y="0"/>
                  </a:cubicBezTo>
                  <a:cubicBezTo>
                    <a:pt x="45" y="32"/>
                    <a:pt x="45" y="32"/>
                    <a:pt x="45" y="32"/>
                  </a:cubicBezTo>
                  <a:cubicBezTo>
                    <a:pt x="74" y="32"/>
                    <a:pt x="74" y="32"/>
                    <a:pt x="74" y="32"/>
                  </a:cubicBezTo>
                  <a:lnTo>
                    <a:pt x="74" y="48"/>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3">
              <a:extLst>
                <a:ext uri="{FF2B5EF4-FFF2-40B4-BE49-F238E27FC236}">
                  <a16:creationId xmlns:a16="http://schemas.microsoft.com/office/drawing/2014/main" id="{AE949182-E95F-7500-6CF3-9AD441414BA2}"/>
                </a:ext>
              </a:extLst>
            </p:cNvPr>
            <p:cNvSpPr>
              <a:spLocks noEditPoints="1"/>
            </p:cNvSpPr>
            <p:nvPr userDrawn="1"/>
          </p:nvSpPr>
          <p:spPr bwMode="auto">
            <a:xfrm>
              <a:off x="7414" y="336"/>
              <a:ext cx="20" cy="23"/>
            </a:xfrm>
            <a:custGeom>
              <a:avLst/>
              <a:gdLst>
                <a:gd name="T0" fmla="*/ 90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0 w 99"/>
                <a:gd name="T15" fmla="*/ 86 h 113"/>
                <a:gd name="T16" fmla="*/ 90 w 99"/>
                <a:gd name="T17" fmla="*/ 106 h 113"/>
                <a:gd name="T18" fmla="*/ 77 w 99"/>
                <a:gd name="T19" fmla="*/ 46 h 113"/>
                <a:gd name="T20" fmla="*/ 50 w 99"/>
                <a:gd name="T21" fmla="*/ 16 h 113"/>
                <a:gd name="T22" fmla="*/ 21 w 99"/>
                <a:gd name="T23" fmla="*/ 46 h 113"/>
                <a:gd name="T24" fmla="*/ 77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0" y="106"/>
                  </a:moveTo>
                  <a:cubicBezTo>
                    <a:pt x="83" y="109"/>
                    <a:pt x="74" y="113"/>
                    <a:pt x="56" y="113"/>
                  </a:cubicBezTo>
                  <a:cubicBezTo>
                    <a:pt x="17"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5" y="90"/>
                    <a:pt x="90" y="86"/>
                  </a:cubicBezTo>
                  <a:lnTo>
                    <a:pt x="90" y="106"/>
                  </a:lnTo>
                  <a:close/>
                  <a:moveTo>
                    <a:pt x="77" y="46"/>
                  </a:moveTo>
                  <a:cubicBezTo>
                    <a:pt x="77" y="29"/>
                    <a:pt x="68" y="16"/>
                    <a:pt x="50" y="16"/>
                  </a:cubicBezTo>
                  <a:cubicBezTo>
                    <a:pt x="31" y="16"/>
                    <a:pt x="23" y="32"/>
                    <a:pt x="21" y="46"/>
                  </a:cubicBezTo>
                  <a:lnTo>
                    <a:pt x="77" y="46"/>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4">
              <a:extLst>
                <a:ext uri="{FF2B5EF4-FFF2-40B4-BE49-F238E27FC236}">
                  <a16:creationId xmlns:a16="http://schemas.microsoft.com/office/drawing/2014/main" id="{A6B2AFA8-D615-C787-E0EE-1FF2E93BF353}"/>
                </a:ext>
              </a:extLst>
            </p:cNvPr>
            <p:cNvSpPr>
              <a:spLocks/>
            </p:cNvSpPr>
            <p:nvPr userDrawn="1"/>
          </p:nvSpPr>
          <p:spPr bwMode="auto">
            <a:xfrm>
              <a:off x="7439" y="336"/>
              <a:ext cx="12" cy="22"/>
            </a:xfrm>
            <a:custGeom>
              <a:avLst/>
              <a:gdLst>
                <a:gd name="T0" fmla="*/ 0 w 61"/>
                <a:gd name="T1" fmla="*/ 2 h 111"/>
                <a:gd name="T2" fmla="*/ 19 w 61"/>
                <a:gd name="T3" fmla="*/ 2 h 111"/>
                <a:gd name="T4" fmla="*/ 19 w 61"/>
                <a:gd name="T5" fmla="*/ 19 h 111"/>
                <a:gd name="T6" fmla="*/ 20 w 61"/>
                <a:gd name="T7" fmla="*/ 19 h 111"/>
                <a:gd name="T8" fmla="*/ 48 w 61"/>
                <a:gd name="T9" fmla="*/ 0 h 111"/>
                <a:gd name="T10" fmla="*/ 61 w 61"/>
                <a:gd name="T11" fmla="*/ 1 h 111"/>
                <a:gd name="T12" fmla="*/ 61 w 61"/>
                <a:gd name="T13" fmla="*/ 19 h 111"/>
                <a:gd name="T14" fmla="*/ 50 w 61"/>
                <a:gd name="T15" fmla="*/ 17 h 111"/>
                <a:gd name="T16" fmla="*/ 21 w 61"/>
                <a:gd name="T17" fmla="*/ 61 h 111"/>
                <a:gd name="T18" fmla="*/ 21 w 61"/>
                <a:gd name="T19" fmla="*/ 111 h 111"/>
                <a:gd name="T20" fmla="*/ 0 w 61"/>
                <a:gd name="T21" fmla="*/ 111 h 111"/>
                <a:gd name="T22" fmla="*/ 0 w 61"/>
                <a:gd name="T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11">
                  <a:moveTo>
                    <a:pt x="0" y="2"/>
                  </a:moveTo>
                  <a:cubicBezTo>
                    <a:pt x="19" y="2"/>
                    <a:pt x="19" y="2"/>
                    <a:pt x="19" y="2"/>
                  </a:cubicBezTo>
                  <a:cubicBezTo>
                    <a:pt x="19" y="19"/>
                    <a:pt x="19" y="19"/>
                    <a:pt x="19" y="19"/>
                  </a:cubicBezTo>
                  <a:cubicBezTo>
                    <a:pt x="20" y="19"/>
                    <a:pt x="20" y="19"/>
                    <a:pt x="20" y="19"/>
                  </a:cubicBezTo>
                  <a:cubicBezTo>
                    <a:pt x="25" y="8"/>
                    <a:pt x="37" y="0"/>
                    <a:pt x="48" y="0"/>
                  </a:cubicBezTo>
                  <a:cubicBezTo>
                    <a:pt x="54" y="0"/>
                    <a:pt x="57" y="0"/>
                    <a:pt x="61" y="1"/>
                  </a:cubicBezTo>
                  <a:cubicBezTo>
                    <a:pt x="61" y="19"/>
                    <a:pt x="61" y="19"/>
                    <a:pt x="61" y="19"/>
                  </a:cubicBezTo>
                  <a:cubicBezTo>
                    <a:pt x="58" y="17"/>
                    <a:pt x="54" y="17"/>
                    <a:pt x="50" y="17"/>
                  </a:cubicBezTo>
                  <a:cubicBezTo>
                    <a:pt x="32" y="17"/>
                    <a:pt x="21" y="34"/>
                    <a:pt x="21" y="61"/>
                  </a:cubicBezTo>
                  <a:cubicBezTo>
                    <a:pt x="21" y="111"/>
                    <a:pt x="21" y="111"/>
                    <a:pt x="21" y="111"/>
                  </a:cubicBezTo>
                  <a:cubicBezTo>
                    <a:pt x="0" y="111"/>
                    <a:pt x="0" y="111"/>
                    <a:pt x="0" y="111"/>
                  </a:cubicBezTo>
                  <a:lnTo>
                    <a:pt x="0" y="2"/>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Freeform 15">
              <a:extLst>
                <a:ext uri="{FF2B5EF4-FFF2-40B4-BE49-F238E27FC236}">
                  <a16:creationId xmlns:a16="http://schemas.microsoft.com/office/drawing/2014/main" id="{4FFCEC2F-8C2E-1395-01C6-1A3532E64FD9}"/>
                </a:ext>
              </a:extLst>
            </p:cNvPr>
            <p:cNvSpPr>
              <a:spLocks noEditPoints="1"/>
            </p:cNvSpPr>
            <p:nvPr userDrawn="1"/>
          </p:nvSpPr>
          <p:spPr bwMode="auto">
            <a:xfrm>
              <a:off x="7456" y="326"/>
              <a:ext cx="20" cy="33"/>
            </a:xfrm>
            <a:custGeom>
              <a:avLst/>
              <a:gdLst>
                <a:gd name="T0" fmla="*/ 0 w 104"/>
                <a:gd name="T1" fmla="*/ 0 h 162"/>
                <a:gd name="T2" fmla="*/ 20 w 104"/>
                <a:gd name="T3" fmla="*/ 0 h 162"/>
                <a:gd name="T4" fmla="*/ 20 w 104"/>
                <a:gd name="T5" fmla="*/ 66 h 162"/>
                <a:gd name="T6" fmla="*/ 21 w 104"/>
                <a:gd name="T7" fmla="*/ 66 h 162"/>
                <a:gd name="T8" fmla="*/ 57 w 104"/>
                <a:gd name="T9" fmla="*/ 49 h 162"/>
                <a:gd name="T10" fmla="*/ 104 w 104"/>
                <a:gd name="T11" fmla="*/ 104 h 162"/>
                <a:gd name="T12" fmla="*/ 57 w 104"/>
                <a:gd name="T13" fmla="*/ 162 h 162"/>
                <a:gd name="T14" fmla="*/ 20 w 104"/>
                <a:gd name="T15" fmla="*/ 144 h 162"/>
                <a:gd name="T16" fmla="*/ 20 w 104"/>
                <a:gd name="T17" fmla="*/ 144 h 162"/>
                <a:gd name="T18" fmla="*/ 20 w 104"/>
                <a:gd name="T19" fmla="*/ 160 h 162"/>
                <a:gd name="T20" fmla="*/ 0 w 104"/>
                <a:gd name="T21" fmla="*/ 160 h 162"/>
                <a:gd name="T22" fmla="*/ 0 w 104"/>
                <a:gd name="T23" fmla="*/ 0 h 162"/>
                <a:gd name="T24" fmla="*/ 53 w 104"/>
                <a:gd name="T25" fmla="*/ 65 h 162"/>
                <a:gd name="T26" fmla="*/ 20 w 104"/>
                <a:gd name="T27" fmla="*/ 106 h 162"/>
                <a:gd name="T28" fmla="*/ 52 w 104"/>
                <a:gd name="T29" fmla="*/ 146 h 162"/>
                <a:gd name="T30" fmla="*/ 83 w 104"/>
                <a:gd name="T31" fmla="*/ 105 h 162"/>
                <a:gd name="T32" fmla="*/ 53 w 104"/>
                <a:gd name="T33" fmla="*/ 6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2">
                  <a:moveTo>
                    <a:pt x="0" y="0"/>
                  </a:moveTo>
                  <a:cubicBezTo>
                    <a:pt x="20" y="0"/>
                    <a:pt x="20" y="0"/>
                    <a:pt x="20" y="0"/>
                  </a:cubicBezTo>
                  <a:cubicBezTo>
                    <a:pt x="20" y="66"/>
                    <a:pt x="20" y="66"/>
                    <a:pt x="20" y="66"/>
                  </a:cubicBezTo>
                  <a:cubicBezTo>
                    <a:pt x="21" y="66"/>
                    <a:pt x="21" y="66"/>
                    <a:pt x="21" y="66"/>
                  </a:cubicBezTo>
                  <a:cubicBezTo>
                    <a:pt x="27" y="56"/>
                    <a:pt x="38" y="49"/>
                    <a:pt x="57" y="49"/>
                  </a:cubicBezTo>
                  <a:cubicBezTo>
                    <a:pt x="88" y="49"/>
                    <a:pt x="104" y="74"/>
                    <a:pt x="104" y="104"/>
                  </a:cubicBezTo>
                  <a:cubicBezTo>
                    <a:pt x="104" y="133"/>
                    <a:pt x="90" y="162"/>
                    <a:pt x="57" y="162"/>
                  </a:cubicBezTo>
                  <a:cubicBezTo>
                    <a:pt x="38" y="162"/>
                    <a:pt x="25" y="153"/>
                    <a:pt x="20" y="144"/>
                  </a:cubicBezTo>
                  <a:cubicBezTo>
                    <a:pt x="20" y="144"/>
                    <a:pt x="20" y="144"/>
                    <a:pt x="20" y="144"/>
                  </a:cubicBezTo>
                  <a:cubicBezTo>
                    <a:pt x="20" y="160"/>
                    <a:pt x="20" y="160"/>
                    <a:pt x="20" y="160"/>
                  </a:cubicBezTo>
                  <a:cubicBezTo>
                    <a:pt x="0" y="160"/>
                    <a:pt x="0" y="160"/>
                    <a:pt x="0" y="160"/>
                  </a:cubicBezTo>
                  <a:lnTo>
                    <a:pt x="0" y="0"/>
                  </a:lnTo>
                  <a:close/>
                  <a:moveTo>
                    <a:pt x="53" y="65"/>
                  </a:moveTo>
                  <a:cubicBezTo>
                    <a:pt x="31" y="65"/>
                    <a:pt x="20" y="85"/>
                    <a:pt x="20" y="106"/>
                  </a:cubicBezTo>
                  <a:cubicBezTo>
                    <a:pt x="20" y="124"/>
                    <a:pt x="30" y="146"/>
                    <a:pt x="52" y="146"/>
                  </a:cubicBezTo>
                  <a:cubicBezTo>
                    <a:pt x="74" y="146"/>
                    <a:pt x="83" y="122"/>
                    <a:pt x="83" y="105"/>
                  </a:cubicBezTo>
                  <a:cubicBezTo>
                    <a:pt x="83" y="85"/>
                    <a:pt x="74" y="65"/>
                    <a:pt x="53" y="65"/>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6">
              <a:extLst>
                <a:ext uri="{FF2B5EF4-FFF2-40B4-BE49-F238E27FC236}">
                  <a16:creationId xmlns:a16="http://schemas.microsoft.com/office/drawing/2014/main" id="{748547C8-3559-2451-75B6-694C9CD717B3}"/>
                </a:ext>
              </a:extLst>
            </p:cNvPr>
            <p:cNvSpPr>
              <a:spLocks noEditPoints="1"/>
            </p:cNvSpPr>
            <p:nvPr userDrawn="1"/>
          </p:nvSpPr>
          <p:spPr bwMode="auto">
            <a:xfrm>
              <a:off x="7482" y="327"/>
              <a:ext cx="5" cy="31"/>
            </a:xfrm>
            <a:custGeom>
              <a:avLst/>
              <a:gdLst>
                <a:gd name="T0" fmla="*/ 5 w 5"/>
                <a:gd name="T1" fmla="*/ 5 h 31"/>
                <a:gd name="T2" fmla="*/ 0 w 5"/>
                <a:gd name="T3" fmla="*/ 5 h 31"/>
                <a:gd name="T4" fmla="*/ 0 w 5"/>
                <a:gd name="T5" fmla="*/ 0 h 31"/>
                <a:gd name="T6" fmla="*/ 5 w 5"/>
                <a:gd name="T7" fmla="*/ 0 h 31"/>
                <a:gd name="T8" fmla="*/ 5 w 5"/>
                <a:gd name="T9" fmla="*/ 5 h 31"/>
                <a:gd name="T10" fmla="*/ 0 w 5"/>
                <a:gd name="T11" fmla="*/ 9 h 31"/>
                <a:gd name="T12" fmla="*/ 4 w 5"/>
                <a:gd name="T13" fmla="*/ 9 h 31"/>
                <a:gd name="T14" fmla="*/ 4 w 5"/>
                <a:gd name="T15" fmla="*/ 31 h 31"/>
                <a:gd name="T16" fmla="*/ 0 w 5"/>
                <a:gd name="T17" fmla="*/ 31 h 31"/>
                <a:gd name="T18" fmla="*/ 0 w 5"/>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1">
                  <a:moveTo>
                    <a:pt x="5" y="5"/>
                  </a:moveTo>
                  <a:lnTo>
                    <a:pt x="0" y="5"/>
                  </a:lnTo>
                  <a:lnTo>
                    <a:pt x="0" y="0"/>
                  </a:lnTo>
                  <a:lnTo>
                    <a:pt x="5" y="0"/>
                  </a:lnTo>
                  <a:lnTo>
                    <a:pt x="5" y="5"/>
                  </a:lnTo>
                  <a:close/>
                  <a:moveTo>
                    <a:pt x="0" y="9"/>
                  </a:moveTo>
                  <a:lnTo>
                    <a:pt x="4" y="9"/>
                  </a:lnTo>
                  <a:lnTo>
                    <a:pt x="4" y="31"/>
                  </a:lnTo>
                  <a:lnTo>
                    <a:pt x="0" y="31"/>
                  </a:lnTo>
                  <a:lnTo>
                    <a:pt x="0" y="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17">
              <a:extLst>
                <a:ext uri="{FF2B5EF4-FFF2-40B4-BE49-F238E27FC236}">
                  <a16:creationId xmlns:a16="http://schemas.microsoft.com/office/drawing/2014/main" id="{50C27863-96AF-AEF1-E4F5-073E3EC1AC7D}"/>
                </a:ext>
              </a:extLst>
            </p:cNvPr>
            <p:cNvSpPr>
              <a:spLocks noChangeArrowheads="1"/>
            </p:cNvSpPr>
            <p:nvPr userDrawn="1"/>
          </p:nvSpPr>
          <p:spPr bwMode="auto">
            <a:xfrm>
              <a:off x="7494" y="326"/>
              <a:ext cx="4" cy="32"/>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Freeform 18">
              <a:extLst>
                <a:ext uri="{FF2B5EF4-FFF2-40B4-BE49-F238E27FC236}">
                  <a16:creationId xmlns:a16="http://schemas.microsoft.com/office/drawing/2014/main" id="{2254A878-9F2B-12C1-E9CF-D03E42172B8D}"/>
                </a:ext>
              </a:extLst>
            </p:cNvPr>
            <p:cNvSpPr>
              <a:spLocks noEditPoints="1"/>
            </p:cNvSpPr>
            <p:nvPr userDrawn="1"/>
          </p:nvSpPr>
          <p:spPr bwMode="auto">
            <a:xfrm>
              <a:off x="7504" y="326"/>
              <a:ext cx="21" cy="33"/>
            </a:xfrm>
            <a:custGeom>
              <a:avLst/>
              <a:gdLst>
                <a:gd name="T0" fmla="*/ 84 w 103"/>
                <a:gd name="T1" fmla="*/ 144 h 162"/>
                <a:gd name="T2" fmla="*/ 84 w 103"/>
                <a:gd name="T3" fmla="*/ 144 h 162"/>
                <a:gd name="T4" fmla="*/ 47 w 103"/>
                <a:gd name="T5" fmla="*/ 162 h 162"/>
                <a:gd name="T6" fmla="*/ 0 w 103"/>
                <a:gd name="T7" fmla="*/ 104 h 162"/>
                <a:gd name="T8" fmla="*/ 47 w 103"/>
                <a:gd name="T9" fmla="*/ 49 h 162"/>
                <a:gd name="T10" fmla="*/ 83 w 103"/>
                <a:gd name="T11" fmla="*/ 66 h 162"/>
                <a:gd name="T12" fmla="*/ 83 w 103"/>
                <a:gd name="T13" fmla="*/ 66 h 162"/>
                <a:gd name="T14" fmla="*/ 83 w 103"/>
                <a:gd name="T15" fmla="*/ 0 h 162"/>
                <a:gd name="T16" fmla="*/ 103 w 103"/>
                <a:gd name="T17" fmla="*/ 0 h 162"/>
                <a:gd name="T18" fmla="*/ 103 w 103"/>
                <a:gd name="T19" fmla="*/ 160 h 162"/>
                <a:gd name="T20" fmla="*/ 84 w 103"/>
                <a:gd name="T21" fmla="*/ 160 h 162"/>
                <a:gd name="T22" fmla="*/ 84 w 103"/>
                <a:gd name="T23" fmla="*/ 144 h 162"/>
                <a:gd name="T24" fmla="*/ 51 w 103"/>
                <a:gd name="T25" fmla="*/ 146 h 162"/>
                <a:gd name="T26" fmla="*/ 83 w 103"/>
                <a:gd name="T27" fmla="*/ 106 h 162"/>
                <a:gd name="T28" fmla="*/ 51 w 103"/>
                <a:gd name="T29" fmla="*/ 65 h 162"/>
                <a:gd name="T30" fmla="*/ 21 w 103"/>
                <a:gd name="T31" fmla="*/ 105 h 162"/>
                <a:gd name="T32" fmla="*/ 51 w 103"/>
                <a:gd name="T33"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62">
                  <a:moveTo>
                    <a:pt x="84" y="144"/>
                  </a:moveTo>
                  <a:cubicBezTo>
                    <a:pt x="84" y="144"/>
                    <a:pt x="84" y="144"/>
                    <a:pt x="84" y="144"/>
                  </a:cubicBezTo>
                  <a:cubicBezTo>
                    <a:pt x="78" y="153"/>
                    <a:pt x="66" y="162"/>
                    <a:pt x="47" y="162"/>
                  </a:cubicBezTo>
                  <a:cubicBezTo>
                    <a:pt x="14" y="162"/>
                    <a:pt x="0" y="133"/>
                    <a:pt x="0" y="104"/>
                  </a:cubicBezTo>
                  <a:cubicBezTo>
                    <a:pt x="0" y="74"/>
                    <a:pt x="15" y="49"/>
                    <a:pt x="47" y="49"/>
                  </a:cubicBezTo>
                  <a:cubicBezTo>
                    <a:pt x="66" y="49"/>
                    <a:pt x="77" y="56"/>
                    <a:pt x="83" y="66"/>
                  </a:cubicBezTo>
                  <a:cubicBezTo>
                    <a:pt x="83" y="66"/>
                    <a:pt x="83" y="66"/>
                    <a:pt x="83" y="66"/>
                  </a:cubicBezTo>
                  <a:cubicBezTo>
                    <a:pt x="83" y="0"/>
                    <a:pt x="83" y="0"/>
                    <a:pt x="83" y="0"/>
                  </a:cubicBezTo>
                  <a:cubicBezTo>
                    <a:pt x="103" y="0"/>
                    <a:pt x="103" y="0"/>
                    <a:pt x="103" y="0"/>
                  </a:cubicBezTo>
                  <a:cubicBezTo>
                    <a:pt x="103" y="160"/>
                    <a:pt x="103" y="160"/>
                    <a:pt x="103" y="160"/>
                  </a:cubicBezTo>
                  <a:cubicBezTo>
                    <a:pt x="84" y="160"/>
                    <a:pt x="84" y="160"/>
                    <a:pt x="84" y="160"/>
                  </a:cubicBezTo>
                  <a:lnTo>
                    <a:pt x="84" y="144"/>
                  </a:lnTo>
                  <a:close/>
                  <a:moveTo>
                    <a:pt x="51" y="146"/>
                  </a:moveTo>
                  <a:cubicBezTo>
                    <a:pt x="74" y="146"/>
                    <a:pt x="83" y="124"/>
                    <a:pt x="83" y="106"/>
                  </a:cubicBezTo>
                  <a:cubicBezTo>
                    <a:pt x="83" y="85"/>
                    <a:pt x="73" y="65"/>
                    <a:pt x="51" y="65"/>
                  </a:cubicBezTo>
                  <a:cubicBezTo>
                    <a:pt x="29" y="65"/>
                    <a:pt x="21" y="85"/>
                    <a:pt x="21" y="105"/>
                  </a:cubicBezTo>
                  <a:cubicBezTo>
                    <a:pt x="21" y="122"/>
                    <a:pt x="30" y="146"/>
                    <a:pt x="51" y="146"/>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 name="Freeform 19">
              <a:extLst>
                <a:ext uri="{FF2B5EF4-FFF2-40B4-BE49-F238E27FC236}">
                  <a16:creationId xmlns:a16="http://schemas.microsoft.com/office/drawing/2014/main" id="{021A7827-604F-65B4-E7EE-328C7C380BB1}"/>
                </a:ext>
              </a:extLst>
            </p:cNvPr>
            <p:cNvSpPr>
              <a:spLocks/>
            </p:cNvSpPr>
            <p:nvPr userDrawn="1"/>
          </p:nvSpPr>
          <p:spPr bwMode="auto">
            <a:xfrm>
              <a:off x="7532" y="336"/>
              <a:ext cx="19" cy="23"/>
            </a:xfrm>
            <a:custGeom>
              <a:avLst/>
              <a:gdLst>
                <a:gd name="T0" fmla="*/ 97 w 97"/>
                <a:gd name="T1" fmla="*/ 109 h 111"/>
                <a:gd name="T2" fmla="*/ 77 w 97"/>
                <a:gd name="T3" fmla="*/ 109 h 111"/>
                <a:gd name="T4" fmla="*/ 77 w 97"/>
                <a:gd name="T5" fmla="*/ 92 h 111"/>
                <a:gd name="T6" fmla="*/ 77 w 97"/>
                <a:gd name="T7" fmla="*/ 92 h 111"/>
                <a:gd name="T8" fmla="*/ 41 w 97"/>
                <a:gd name="T9" fmla="*/ 111 h 111"/>
                <a:gd name="T10" fmla="*/ 0 w 97"/>
                <a:gd name="T11" fmla="*/ 65 h 111"/>
                <a:gd name="T12" fmla="*/ 0 w 97"/>
                <a:gd name="T13" fmla="*/ 0 h 111"/>
                <a:gd name="T14" fmla="*/ 21 w 97"/>
                <a:gd name="T15" fmla="*/ 0 h 111"/>
                <a:gd name="T16" fmla="*/ 21 w 97"/>
                <a:gd name="T17" fmla="*/ 56 h 111"/>
                <a:gd name="T18" fmla="*/ 44 w 97"/>
                <a:gd name="T19" fmla="*/ 95 h 111"/>
                <a:gd name="T20" fmla="*/ 77 w 97"/>
                <a:gd name="T21" fmla="*/ 50 h 111"/>
                <a:gd name="T22" fmla="*/ 77 w 97"/>
                <a:gd name="T23" fmla="*/ 0 h 111"/>
                <a:gd name="T24" fmla="*/ 97 w 97"/>
                <a:gd name="T25" fmla="*/ 0 h 111"/>
                <a:gd name="T26" fmla="*/ 97 w 97"/>
                <a:gd name="T27" fmla="*/ 10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11">
                  <a:moveTo>
                    <a:pt x="97" y="109"/>
                  </a:moveTo>
                  <a:cubicBezTo>
                    <a:pt x="77" y="109"/>
                    <a:pt x="77" y="109"/>
                    <a:pt x="77" y="109"/>
                  </a:cubicBezTo>
                  <a:cubicBezTo>
                    <a:pt x="77" y="92"/>
                    <a:pt x="77" y="92"/>
                    <a:pt x="77" y="92"/>
                  </a:cubicBezTo>
                  <a:cubicBezTo>
                    <a:pt x="77" y="92"/>
                    <a:pt x="77" y="92"/>
                    <a:pt x="77" y="92"/>
                  </a:cubicBezTo>
                  <a:cubicBezTo>
                    <a:pt x="71" y="104"/>
                    <a:pt x="56" y="111"/>
                    <a:pt x="41" y="111"/>
                  </a:cubicBezTo>
                  <a:cubicBezTo>
                    <a:pt x="13" y="111"/>
                    <a:pt x="0" y="94"/>
                    <a:pt x="0" y="65"/>
                  </a:cubicBezTo>
                  <a:cubicBezTo>
                    <a:pt x="0" y="0"/>
                    <a:pt x="0" y="0"/>
                    <a:pt x="0" y="0"/>
                  </a:cubicBezTo>
                  <a:cubicBezTo>
                    <a:pt x="21" y="0"/>
                    <a:pt x="21" y="0"/>
                    <a:pt x="21" y="0"/>
                  </a:cubicBezTo>
                  <a:cubicBezTo>
                    <a:pt x="21" y="56"/>
                    <a:pt x="21" y="56"/>
                    <a:pt x="21" y="56"/>
                  </a:cubicBezTo>
                  <a:cubicBezTo>
                    <a:pt x="21" y="82"/>
                    <a:pt x="26" y="94"/>
                    <a:pt x="44" y="95"/>
                  </a:cubicBezTo>
                  <a:cubicBezTo>
                    <a:pt x="66" y="95"/>
                    <a:pt x="77" y="77"/>
                    <a:pt x="77" y="50"/>
                  </a:cubicBezTo>
                  <a:cubicBezTo>
                    <a:pt x="77" y="0"/>
                    <a:pt x="77" y="0"/>
                    <a:pt x="77" y="0"/>
                  </a:cubicBezTo>
                  <a:cubicBezTo>
                    <a:pt x="97" y="0"/>
                    <a:pt x="97" y="0"/>
                    <a:pt x="97" y="0"/>
                  </a:cubicBezTo>
                  <a:lnTo>
                    <a:pt x="97" y="10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0" name="Freeform 20">
              <a:extLst>
                <a:ext uri="{FF2B5EF4-FFF2-40B4-BE49-F238E27FC236}">
                  <a16:creationId xmlns:a16="http://schemas.microsoft.com/office/drawing/2014/main" id="{F8BABE5F-5A12-B1B2-A6E5-4CCE4F91833F}"/>
                </a:ext>
              </a:extLst>
            </p:cNvPr>
            <p:cNvSpPr>
              <a:spLocks/>
            </p:cNvSpPr>
            <p:nvPr userDrawn="1"/>
          </p:nvSpPr>
          <p:spPr bwMode="auto">
            <a:xfrm>
              <a:off x="7558" y="336"/>
              <a:ext cx="19" cy="22"/>
            </a:xfrm>
            <a:custGeom>
              <a:avLst/>
              <a:gdLst>
                <a:gd name="T0" fmla="*/ 0 w 96"/>
                <a:gd name="T1" fmla="*/ 2 h 111"/>
                <a:gd name="T2" fmla="*/ 19 w 96"/>
                <a:gd name="T3" fmla="*/ 2 h 111"/>
                <a:gd name="T4" fmla="*/ 19 w 96"/>
                <a:gd name="T5" fmla="*/ 19 h 111"/>
                <a:gd name="T6" fmla="*/ 20 w 96"/>
                <a:gd name="T7" fmla="*/ 19 h 111"/>
                <a:gd name="T8" fmla="*/ 55 w 96"/>
                <a:gd name="T9" fmla="*/ 0 h 111"/>
                <a:gd name="T10" fmla="*/ 96 w 96"/>
                <a:gd name="T11" fmla="*/ 46 h 111"/>
                <a:gd name="T12" fmla="*/ 96 w 96"/>
                <a:gd name="T13" fmla="*/ 111 h 111"/>
                <a:gd name="T14" fmla="*/ 76 w 96"/>
                <a:gd name="T15" fmla="*/ 111 h 111"/>
                <a:gd name="T16" fmla="*/ 76 w 96"/>
                <a:gd name="T17" fmla="*/ 55 h 111"/>
                <a:gd name="T18" fmla="*/ 53 w 96"/>
                <a:gd name="T19" fmla="*/ 16 h 111"/>
                <a:gd name="T20" fmla="*/ 20 w 96"/>
                <a:gd name="T21" fmla="*/ 60 h 111"/>
                <a:gd name="T22" fmla="*/ 20 w 96"/>
                <a:gd name="T23" fmla="*/ 111 h 111"/>
                <a:gd name="T24" fmla="*/ 0 w 96"/>
                <a:gd name="T25" fmla="*/ 111 h 111"/>
                <a:gd name="T26" fmla="*/ 0 w 96"/>
                <a:gd name="T27"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11">
                  <a:moveTo>
                    <a:pt x="0" y="2"/>
                  </a:moveTo>
                  <a:cubicBezTo>
                    <a:pt x="19" y="2"/>
                    <a:pt x="19" y="2"/>
                    <a:pt x="19" y="2"/>
                  </a:cubicBezTo>
                  <a:cubicBezTo>
                    <a:pt x="19" y="19"/>
                    <a:pt x="19" y="19"/>
                    <a:pt x="19" y="19"/>
                  </a:cubicBezTo>
                  <a:cubicBezTo>
                    <a:pt x="20" y="19"/>
                    <a:pt x="20" y="19"/>
                    <a:pt x="20" y="19"/>
                  </a:cubicBezTo>
                  <a:cubicBezTo>
                    <a:pt x="26" y="7"/>
                    <a:pt x="40" y="0"/>
                    <a:pt x="55" y="0"/>
                  </a:cubicBezTo>
                  <a:cubicBezTo>
                    <a:pt x="83" y="0"/>
                    <a:pt x="96" y="17"/>
                    <a:pt x="96" y="46"/>
                  </a:cubicBezTo>
                  <a:cubicBezTo>
                    <a:pt x="96" y="111"/>
                    <a:pt x="96" y="111"/>
                    <a:pt x="96" y="111"/>
                  </a:cubicBezTo>
                  <a:cubicBezTo>
                    <a:pt x="76" y="111"/>
                    <a:pt x="76" y="111"/>
                    <a:pt x="76" y="111"/>
                  </a:cubicBezTo>
                  <a:cubicBezTo>
                    <a:pt x="76" y="55"/>
                    <a:pt x="76" y="55"/>
                    <a:pt x="76" y="55"/>
                  </a:cubicBezTo>
                  <a:cubicBezTo>
                    <a:pt x="76" y="29"/>
                    <a:pt x="70" y="17"/>
                    <a:pt x="53" y="16"/>
                  </a:cubicBezTo>
                  <a:cubicBezTo>
                    <a:pt x="30" y="16"/>
                    <a:pt x="20" y="34"/>
                    <a:pt x="20" y="60"/>
                  </a:cubicBezTo>
                  <a:cubicBezTo>
                    <a:pt x="20" y="111"/>
                    <a:pt x="20" y="111"/>
                    <a:pt x="20" y="111"/>
                  </a:cubicBezTo>
                  <a:cubicBezTo>
                    <a:pt x="0" y="111"/>
                    <a:pt x="0" y="111"/>
                    <a:pt x="0" y="111"/>
                  </a:cubicBezTo>
                  <a:lnTo>
                    <a:pt x="0" y="2"/>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1" name="Freeform 21">
              <a:extLst>
                <a:ext uri="{FF2B5EF4-FFF2-40B4-BE49-F238E27FC236}">
                  <a16:creationId xmlns:a16="http://schemas.microsoft.com/office/drawing/2014/main" id="{E66AC5EF-B006-D046-CD49-515C9B261667}"/>
                </a:ext>
              </a:extLst>
            </p:cNvPr>
            <p:cNvSpPr>
              <a:spLocks noEditPoints="1"/>
            </p:cNvSpPr>
            <p:nvPr userDrawn="1"/>
          </p:nvSpPr>
          <p:spPr bwMode="auto">
            <a:xfrm>
              <a:off x="7583" y="336"/>
              <a:ext cx="21" cy="32"/>
            </a:xfrm>
            <a:custGeom>
              <a:avLst/>
              <a:gdLst>
                <a:gd name="T0" fmla="*/ 103 w 103"/>
                <a:gd name="T1" fmla="*/ 106 h 158"/>
                <a:gd name="T2" fmla="*/ 47 w 103"/>
                <a:gd name="T3" fmla="*/ 158 h 158"/>
                <a:gd name="T4" fmla="*/ 8 w 103"/>
                <a:gd name="T5" fmla="*/ 151 h 158"/>
                <a:gd name="T6" fmla="*/ 10 w 103"/>
                <a:gd name="T7" fmla="*/ 132 h 158"/>
                <a:gd name="T8" fmla="*/ 49 w 103"/>
                <a:gd name="T9" fmla="*/ 142 h 158"/>
                <a:gd name="T10" fmla="*/ 83 w 103"/>
                <a:gd name="T11" fmla="*/ 105 h 158"/>
                <a:gd name="T12" fmla="*/ 83 w 103"/>
                <a:gd name="T13" fmla="*/ 94 h 158"/>
                <a:gd name="T14" fmla="*/ 83 w 103"/>
                <a:gd name="T15" fmla="*/ 94 h 158"/>
                <a:gd name="T16" fmla="*/ 46 w 103"/>
                <a:gd name="T17" fmla="*/ 111 h 158"/>
                <a:gd name="T18" fmla="*/ 0 w 103"/>
                <a:gd name="T19" fmla="*/ 57 h 158"/>
                <a:gd name="T20" fmla="*/ 48 w 103"/>
                <a:gd name="T21" fmla="*/ 0 h 158"/>
                <a:gd name="T22" fmla="*/ 84 w 103"/>
                <a:gd name="T23" fmla="*/ 18 h 158"/>
                <a:gd name="T24" fmla="*/ 85 w 103"/>
                <a:gd name="T25" fmla="*/ 18 h 158"/>
                <a:gd name="T26" fmla="*/ 85 w 103"/>
                <a:gd name="T27" fmla="*/ 2 h 158"/>
                <a:gd name="T28" fmla="*/ 103 w 103"/>
                <a:gd name="T29" fmla="*/ 2 h 158"/>
                <a:gd name="T30" fmla="*/ 103 w 103"/>
                <a:gd name="T31" fmla="*/ 106 h 158"/>
                <a:gd name="T32" fmla="*/ 83 w 103"/>
                <a:gd name="T33" fmla="*/ 58 h 158"/>
                <a:gd name="T34" fmla="*/ 51 w 103"/>
                <a:gd name="T35" fmla="*/ 16 h 158"/>
                <a:gd name="T36" fmla="*/ 21 w 103"/>
                <a:gd name="T37" fmla="*/ 56 h 158"/>
                <a:gd name="T38" fmla="*/ 51 w 103"/>
                <a:gd name="T39" fmla="*/ 95 h 158"/>
                <a:gd name="T40" fmla="*/ 83 w 103"/>
                <a:gd name="T41" fmla="*/ 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58">
                  <a:moveTo>
                    <a:pt x="103" y="106"/>
                  </a:moveTo>
                  <a:cubicBezTo>
                    <a:pt x="103" y="139"/>
                    <a:pt x="86" y="158"/>
                    <a:pt x="47" y="158"/>
                  </a:cubicBezTo>
                  <a:cubicBezTo>
                    <a:pt x="36" y="158"/>
                    <a:pt x="26" y="157"/>
                    <a:pt x="8" y="151"/>
                  </a:cubicBezTo>
                  <a:cubicBezTo>
                    <a:pt x="10" y="132"/>
                    <a:pt x="10" y="132"/>
                    <a:pt x="10" y="132"/>
                  </a:cubicBezTo>
                  <a:cubicBezTo>
                    <a:pt x="26" y="139"/>
                    <a:pt x="35" y="142"/>
                    <a:pt x="49" y="142"/>
                  </a:cubicBezTo>
                  <a:cubicBezTo>
                    <a:pt x="71" y="142"/>
                    <a:pt x="83" y="128"/>
                    <a:pt x="83" y="105"/>
                  </a:cubicBezTo>
                  <a:cubicBezTo>
                    <a:pt x="83" y="94"/>
                    <a:pt x="83" y="94"/>
                    <a:pt x="83" y="94"/>
                  </a:cubicBezTo>
                  <a:cubicBezTo>
                    <a:pt x="83" y="94"/>
                    <a:pt x="83" y="94"/>
                    <a:pt x="83" y="94"/>
                  </a:cubicBezTo>
                  <a:cubicBezTo>
                    <a:pt x="74" y="105"/>
                    <a:pt x="60" y="111"/>
                    <a:pt x="46" y="111"/>
                  </a:cubicBezTo>
                  <a:cubicBezTo>
                    <a:pt x="15" y="111"/>
                    <a:pt x="0" y="85"/>
                    <a:pt x="0" y="57"/>
                  </a:cubicBezTo>
                  <a:cubicBezTo>
                    <a:pt x="0" y="29"/>
                    <a:pt x="16" y="0"/>
                    <a:pt x="48" y="0"/>
                  </a:cubicBezTo>
                  <a:cubicBezTo>
                    <a:pt x="68" y="0"/>
                    <a:pt x="78" y="7"/>
                    <a:pt x="84" y="18"/>
                  </a:cubicBezTo>
                  <a:cubicBezTo>
                    <a:pt x="85" y="18"/>
                    <a:pt x="85" y="18"/>
                    <a:pt x="85" y="18"/>
                  </a:cubicBezTo>
                  <a:cubicBezTo>
                    <a:pt x="85" y="2"/>
                    <a:pt x="85" y="2"/>
                    <a:pt x="85" y="2"/>
                  </a:cubicBezTo>
                  <a:cubicBezTo>
                    <a:pt x="103" y="2"/>
                    <a:pt x="103" y="2"/>
                    <a:pt x="103" y="2"/>
                  </a:cubicBezTo>
                  <a:lnTo>
                    <a:pt x="103" y="106"/>
                  </a:lnTo>
                  <a:close/>
                  <a:moveTo>
                    <a:pt x="83" y="58"/>
                  </a:moveTo>
                  <a:cubicBezTo>
                    <a:pt x="83" y="35"/>
                    <a:pt x="73" y="16"/>
                    <a:pt x="51" y="16"/>
                  </a:cubicBezTo>
                  <a:cubicBezTo>
                    <a:pt x="31" y="16"/>
                    <a:pt x="21" y="38"/>
                    <a:pt x="21" y="56"/>
                  </a:cubicBezTo>
                  <a:cubicBezTo>
                    <a:pt x="21" y="77"/>
                    <a:pt x="33" y="95"/>
                    <a:pt x="51" y="95"/>
                  </a:cubicBezTo>
                  <a:cubicBezTo>
                    <a:pt x="70" y="95"/>
                    <a:pt x="83" y="78"/>
                    <a:pt x="83" y="58"/>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82" name="Inhaltsplatzhalter 2">
            <a:extLst>
              <a:ext uri="{FF2B5EF4-FFF2-40B4-BE49-F238E27FC236}">
                <a16:creationId xmlns:a16="http://schemas.microsoft.com/office/drawing/2014/main" id="{DAB49E06-1E9B-70F4-16B2-B73FBF3AB009}"/>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6"/>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6"/>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6">
                  <a:lumMod val="60000"/>
                  <a:lumOff val="4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Tree>
    <p:extLst>
      <p:ext uri="{BB962C8B-B14F-4D97-AF65-F5344CB8AC3E}">
        <p14:creationId xmlns:p14="http://schemas.microsoft.com/office/powerpoint/2010/main" val="1547913536"/>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eiß">
    <p:spTree>
      <p:nvGrpSpPr>
        <p:cNvPr id="1" name=""/>
        <p:cNvGrpSpPr/>
        <p:nvPr/>
      </p:nvGrpSpPr>
      <p:grpSpPr>
        <a:xfrm>
          <a:off x="0" y="0"/>
          <a:ext cx="0" cy="0"/>
          <a:chOff x="0" y="0"/>
          <a:chExt cx="0" cy="0"/>
        </a:xfrm>
      </p:grpSpPr>
      <p:sp>
        <p:nvSpPr>
          <p:cNvPr id="16" name="Rectangle 41">
            <a:extLst>
              <a:ext uri="{FF2B5EF4-FFF2-40B4-BE49-F238E27FC236}">
                <a16:creationId xmlns:a16="http://schemas.microsoft.com/office/drawing/2014/main" id="{AB6D6D05-C770-D5C4-E7A0-6527E1D79D5F}"/>
              </a:ext>
            </a:extLst>
          </p:cNvPr>
          <p:cNvSpPr>
            <a:spLocks noGrp="1" noChangeArrowheads="1"/>
          </p:cNvSpPr>
          <p:nvPr>
            <p:ph type="sldNum" sz="quarter" idx="10"/>
          </p:nvPr>
        </p:nvSpPr>
        <p:spPr>
          <a:xfrm>
            <a:off x="10119245" y="6613142"/>
            <a:ext cx="1928293" cy="244857"/>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7" name="Rectangle 42">
            <a:extLst>
              <a:ext uri="{FF2B5EF4-FFF2-40B4-BE49-F238E27FC236}">
                <a16:creationId xmlns:a16="http://schemas.microsoft.com/office/drawing/2014/main" id="{C0A1A46A-9CB1-BCDD-1C8C-0E8C4EC6D63A}"/>
              </a:ext>
            </a:extLst>
          </p:cNvPr>
          <p:cNvSpPr>
            <a:spLocks noGrp="1" noChangeArrowheads="1"/>
          </p:cNvSpPr>
          <p:nvPr>
            <p:ph type="ftr" sz="quarter" idx="11"/>
          </p:nvPr>
        </p:nvSpPr>
        <p:spPr>
          <a:xfrm>
            <a:off x="2387600" y="6613143"/>
            <a:ext cx="7416800" cy="244856"/>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8" name="Rectangle 43">
            <a:extLst>
              <a:ext uri="{FF2B5EF4-FFF2-40B4-BE49-F238E27FC236}">
                <a16:creationId xmlns:a16="http://schemas.microsoft.com/office/drawing/2014/main" id="{D729B9CC-167D-3E6E-3646-EE06F591C091}"/>
              </a:ext>
            </a:extLst>
          </p:cNvPr>
          <p:cNvSpPr>
            <a:spLocks noGrp="1" noChangeArrowheads="1"/>
          </p:cNvSpPr>
          <p:nvPr>
            <p:ph type="dt" sz="half" idx="12"/>
          </p:nvPr>
        </p:nvSpPr>
        <p:spPr>
          <a:xfrm>
            <a:off x="128589" y="6613142"/>
            <a:ext cx="2047412" cy="244857"/>
          </a:xfrm>
          <a:prstGeom prst="rect">
            <a:avLst/>
          </a:prstGeom>
          <a:ln/>
        </p:spPr>
        <p:txBody>
          <a:bodyPr lIns="0"/>
          <a:lstStyle>
            <a:lvl1pPr>
              <a:defRPr sz="800">
                <a:solidFill>
                  <a:schemeClr val="tx2"/>
                </a:solidFill>
              </a:defRPr>
            </a:lvl1pPr>
          </a:lstStyle>
          <a:p>
            <a:pPr>
              <a:defRPr/>
            </a:pPr>
            <a:fld id="{16E8BC58-61D2-4577-AC88-76B688C1E5AD}" type="datetime1">
              <a:rPr lang="de-DE" smtClean="0"/>
              <a:t>12.01.2026</a:t>
            </a:fld>
            <a:endParaRPr lang="de-DE" dirty="0"/>
          </a:p>
        </p:txBody>
      </p:sp>
      <p:sp>
        <p:nvSpPr>
          <p:cNvPr id="20" name="Textplatzhalter 7">
            <a:extLst>
              <a:ext uri="{FF2B5EF4-FFF2-40B4-BE49-F238E27FC236}">
                <a16:creationId xmlns:a16="http://schemas.microsoft.com/office/drawing/2014/main" id="{9858668B-CF56-F10D-D5BD-DA10074E08CA}"/>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rgbClr val="F26522"/>
                </a:solidFill>
              </a:defRPr>
            </a:lvl1pPr>
          </a:lstStyle>
          <a:p>
            <a:pPr lvl="0"/>
            <a:r>
              <a:rPr lang="de-DE" dirty="0"/>
              <a:t>Folientitel</a:t>
            </a:r>
          </a:p>
        </p:txBody>
      </p:sp>
      <p:sp>
        <p:nvSpPr>
          <p:cNvPr id="29" name="Titel 1">
            <a:extLst>
              <a:ext uri="{FF2B5EF4-FFF2-40B4-BE49-F238E27FC236}">
                <a16:creationId xmlns:a16="http://schemas.microsoft.com/office/drawing/2014/main" id="{B989DF50-D8BD-3859-5983-B943E885C5AD}"/>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tx2"/>
                </a:solidFill>
              </a:defRPr>
            </a:lvl1pPr>
          </a:lstStyle>
          <a:p>
            <a:r>
              <a:rPr lang="de-DE" dirty="0"/>
              <a:t>Abschnittsbereich/Oberthema (optional)</a:t>
            </a:r>
          </a:p>
        </p:txBody>
      </p:sp>
      <p:sp>
        <p:nvSpPr>
          <p:cNvPr id="39" name="Textplatzhalter 2">
            <a:extLst>
              <a:ext uri="{FF2B5EF4-FFF2-40B4-BE49-F238E27FC236}">
                <a16:creationId xmlns:a16="http://schemas.microsoft.com/office/drawing/2014/main" id="{0DB6AFFA-B122-6E37-5796-608FC84C5539}"/>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grpSp>
        <p:nvGrpSpPr>
          <p:cNvPr id="2" name="Group 4">
            <a:extLst>
              <a:ext uri="{FF2B5EF4-FFF2-40B4-BE49-F238E27FC236}">
                <a16:creationId xmlns:a16="http://schemas.microsoft.com/office/drawing/2014/main" id="{73F77540-E188-7958-C295-682E895D6F9E}"/>
              </a:ext>
            </a:extLst>
          </p:cNvPr>
          <p:cNvGrpSpPr>
            <a:grpSpLocks noChangeAspect="1"/>
          </p:cNvGrpSpPr>
          <p:nvPr userDrawn="1"/>
        </p:nvGrpSpPr>
        <p:grpSpPr bwMode="auto">
          <a:xfrm>
            <a:off x="11576050" y="71438"/>
            <a:ext cx="542925" cy="542925"/>
            <a:chOff x="7292" y="45"/>
            <a:chExt cx="342" cy="342"/>
          </a:xfrm>
        </p:grpSpPr>
        <p:sp>
          <p:nvSpPr>
            <p:cNvPr id="3" name="AutoShape 3">
              <a:extLst>
                <a:ext uri="{FF2B5EF4-FFF2-40B4-BE49-F238E27FC236}">
                  <a16:creationId xmlns:a16="http://schemas.microsoft.com/office/drawing/2014/main" id="{3DCD00A2-F3BB-FF26-DB24-439BA22E4189}"/>
                </a:ext>
              </a:extLst>
            </p:cNvPr>
            <p:cNvSpPr>
              <a:spLocks noChangeAspect="1" noChangeArrowheads="1" noTextEdit="1"/>
            </p:cNvSpPr>
            <p:nvPr userDrawn="1"/>
          </p:nvSpPr>
          <p:spPr bwMode="auto">
            <a:xfrm>
              <a:off x="7292" y="45"/>
              <a:ext cx="34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 name="Rectangle 5">
              <a:extLst>
                <a:ext uri="{FF2B5EF4-FFF2-40B4-BE49-F238E27FC236}">
                  <a16:creationId xmlns:a16="http://schemas.microsoft.com/office/drawing/2014/main" id="{9D764AA8-7870-0A38-A386-955319733A04}"/>
                </a:ext>
              </a:extLst>
            </p:cNvPr>
            <p:cNvSpPr>
              <a:spLocks noChangeArrowheads="1"/>
            </p:cNvSpPr>
            <p:nvPr userDrawn="1"/>
          </p:nvSpPr>
          <p:spPr bwMode="auto">
            <a:xfrm>
              <a:off x="7292" y="45"/>
              <a:ext cx="342" cy="342"/>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 name="Freeform 6">
              <a:extLst>
                <a:ext uri="{FF2B5EF4-FFF2-40B4-BE49-F238E27FC236}">
                  <a16:creationId xmlns:a16="http://schemas.microsoft.com/office/drawing/2014/main" id="{F8668D64-5492-5A66-3735-0B0AE9DBFBB8}"/>
                </a:ext>
              </a:extLst>
            </p:cNvPr>
            <p:cNvSpPr>
              <a:spLocks noEditPoints="1"/>
            </p:cNvSpPr>
            <p:nvPr userDrawn="1"/>
          </p:nvSpPr>
          <p:spPr bwMode="auto">
            <a:xfrm>
              <a:off x="7318" y="209"/>
              <a:ext cx="74" cy="91"/>
            </a:xfrm>
            <a:custGeom>
              <a:avLst/>
              <a:gdLst>
                <a:gd name="T0" fmla="*/ 0 w 369"/>
                <a:gd name="T1" fmla="*/ 0 h 454"/>
                <a:gd name="T2" fmla="*/ 209 w 369"/>
                <a:gd name="T3" fmla="*/ 0 h 454"/>
                <a:gd name="T4" fmla="*/ 357 w 369"/>
                <a:gd name="T5" fmla="*/ 116 h 454"/>
                <a:gd name="T6" fmla="*/ 277 w 369"/>
                <a:gd name="T7" fmla="*/ 222 h 454"/>
                <a:gd name="T8" fmla="*/ 277 w 369"/>
                <a:gd name="T9" fmla="*/ 223 h 454"/>
                <a:gd name="T10" fmla="*/ 369 w 369"/>
                <a:gd name="T11" fmla="*/ 323 h 454"/>
                <a:gd name="T12" fmla="*/ 192 w 369"/>
                <a:gd name="T13" fmla="*/ 454 h 454"/>
                <a:gd name="T14" fmla="*/ 0 w 369"/>
                <a:gd name="T15" fmla="*/ 454 h 454"/>
                <a:gd name="T16" fmla="*/ 0 w 369"/>
                <a:gd name="T17" fmla="*/ 0 h 454"/>
                <a:gd name="T18" fmla="*/ 121 w 369"/>
                <a:gd name="T19" fmla="*/ 180 h 454"/>
                <a:gd name="T20" fmla="*/ 155 w 369"/>
                <a:gd name="T21" fmla="*/ 180 h 454"/>
                <a:gd name="T22" fmla="*/ 236 w 369"/>
                <a:gd name="T23" fmla="*/ 132 h 454"/>
                <a:gd name="T24" fmla="*/ 156 w 369"/>
                <a:gd name="T25" fmla="*/ 86 h 454"/>
                <a:gd name="T26" fmla="*/ 121 w 369"/>
                <a:gd name="T27" fmla="*/ 86 h 454"/>
                <a:gd name="T28" fmla="*/ 121 w 369"/>
                <a:gd name="T29" fmla="*/ 180 h 454"/>
                <a:gd name="T30" fmla="*/ 121 w 369"/>
                <a:gd name="T31" fmla="*/ 369 h 454"/>
                <a:gd name="T32" fmla="*/ 157 w 369"/>
                <a:gd name="T33" fmla="*/ 369 h 454"/>
                <a:gd name="T34" fmla="*/ 248 w 369"/>
                <a:gd name="T35" fmla="*/ 316 h 454"/>
                <a:gd name="T36" fmla="*/ 158 w 369"/>
                <a:gd name="T37" fmla="*/ 262 h 454"/>
                <a:gd name="T38" fmla="*/ 121 w 369"/>
                <a:gd name="T39" fmla="*/ 262 h 454"/>
                <a:gd name="T40" fmla="*/ 121 w 369"/>
                <a:gd name="T41"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454">
                  <a:moveTo>
                    <a:pt x="0" y="0"/>
                  </a:moveTo>
                  <a:cubicBezTo>
                    <a:pt x="209" y="0"/>
                    <a:pt x="209" y="0"/>
                    <a:pt x="209" y="0"/>
                  </a:cubicBezTo>
                  <a:cubicBezTo>
                    <a:pt x="294" y="0"/>
                    <a:pt x="357" y="37"/>
                    <a:pt x="357" y="116"/>
                  </a:cubicBezTo>
                  <a:cubicBezTo>
                    <a:pt x="357" y="173"/>
                    <a:pt x="328" y="205"/>
                    <a:pt x="277" y="222"/>
                  </a:cubicBezTo>
                  <a:cubicBezTo>
                    <a:pt x="277" y="223"/>
                    <a:pt x="277" y="223"/>
                    <a:pt x="277" y="223"/>
                  </a:cubicBezTo>
                  <a:cubicBezTo>
                    <a:pt x="337" y="235"/>
                    <a:pt x="369" y="268"/>
                    <a:pt x="369" y="323"/>
                  </a:cubicBezTo>
                  <a:cubicBezTo>
                    <a:pt x="369" y="432"/>
                    <a:pt x="273" y="454"/>
                    <a:pt x="192" y="454"/>
                  </a:cubicBezTo>
                  <a:cubicBezTo>
                    <a:pt x="0" y="454"/>
                    <a:pt x="0" y="454"/>
                    <a:pt x="0" y="454"/>
                  </a:cubicBezTo>
                  <a:lnTo>
                    <a:pt x="0" y="0"/>
                  </a:lnTo>
                  <a:close/>
                  <a:moveTo>
                    <a:pt x="121" y="180"/>
                  </a:moveTo>
                  <a:cubicBezTo>
                    <a:pt x="155" y="180"/>
                    <a:pt x="155" y="180"/>
                    <a:pt x="155" y="180"/>
                  </a:cubicBezTo>
                  <a:cubicBezTo>
                    <a:pt x="195" y="180"/>
                    <a:pt x="236" y="170"/>
                    <a:pt x="236" y="132"/>
                  </a:cubicBezTo>
                  <a:cubicBezTo>
                    <a:pt x="236" y="90"/>
                    <a:pt x="197" y="86"/>
                    <a:pt x="156" y="86"/>
                  </a:cubicBezTo>
                  <a:cubicBezTo>
                    <a:pt x="121" y="86"/>
                    <a:pt x="121" y="86"/>
                    <a:pt x="121" y="86"/>
                  </a:cubicBezTo>
                  <a:lnTo>
                    <a:pt x="121" y="180"/>
                  </a:lnTo>
                  <a:close/>
                  <a:moveTo>
                    <a:pt x="121" y="369"/>
                  </a:moveTo>
                  <a:cubicBezTo>
                    <a:pt x="157" y="369"/>
                    <a:pt x="157" y="369"/>
                    <a:pt x="157" y="369"/>
                  </a:cubicBezTo>
                  <a:cubicBezTo>
                    <a:pt x="201" y="369"/>
                    <a:pt x="248" y="362"/>
                    <a:pt x="248" y="316"/>
                  </a:cubicBezTo>
                  <a:cubicBezTo>
                    <a:pt x="248" y="266"/>
                    <a:pt x="200" y="262"/>
                    <a:pt x="158" y="262"/>
                  </a:cubicBezTo>
                  <a:cubicBezTo>
                    <a:pt x="121" y="262"/>
                    <a:pt x="121" y="262"/>
                    <a:pt x="121" y="262"/>
                  </a:cubicBezTo>
                  <a:lnTo>
                    <a:pt x="121" y="3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 name="Freeform 7">
              <a:extLst>
                <a:ext uri="{FF2B5EF4-FFF2-40B4-BE49-F238E27FC236}">
                  <a16:creationId xmlns:a16="http://schemas.microsoft.com/office/drawing/2014/main" id="{12ABCD46-19B9-A6A1-D0EC-BA2A67E5FC73}"/>
                </a:ext>
              </a:extLst>
            </p:cNvPr>
            <p:cNvSpPr>
              <a:spLocks/>
            </p:cNvSpPr>
            <p:nvPr userDrawn="1"/>
          </p:nvSpPr>
          <p:spPr bwMode="auto">
            <a:xfrm>
              <a:off x="7394" y="207"/>
              <a:ext cx="80" cy="95"/>
            </a:xfrm>
            <a:custGeom>
              <a:avLst/>
              <a:gdLst>
                <a:gd name="T0" fmla="*/ 396 w 396"/>
                <a:gd name="T1" fmla="*/ 451 h 469"/>
                <a:gd name="T2" fmla="*/ 261 w 396"/>
                <a:gd name="T3" fmla="*/ 469 h 469"/>
                <a:gd name="T4" fmla="*/ 0 w 396"/>
                <a:gd name="T5" fmla="*/ 236 h 469"/>
                <a:gd name="T6" fmla="*/ 260 w 396"/>
                <a:gd name="T7" fmla="*/ 0 h 469"/>
                <a:gd name="T8" fmla="*/ 395 w 396"/>
                <a:gd name="T9" fmla="*/ 23 h 469"/>
                <a:gd name="T10" fmla="*/ 385 w 396"/>
                <a:gd name="T11" fmla="*/ 121 h 469"/>
                <a:gd name="T12" fmla="*/ 267 w 396"/>
                <a:gd name="T13" fmla="*/ 89 h 469"/>
                <a:gd name="T14" fmla="*/ 125 w 396"/>
                <a:gd name="T15" fmla="*/ 236 h 469"/>
                <a:gd name="T16" fmla="*/ 276 w 396"/>
                <a:gd name="T17" fmla="*/ 380 h 469"/>
                <a:gd name="T18" fmla="*/ 390 w 396"/>
                <a:gd name="T19" fmla="*/ 356 h 469"/>
                <a:gd name="T20" fmla="*/ 396 w 396"/>
                <a:gd name="T21" fmla="*/ 45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469">
                  <a:moveTo>
                    <a:pt x="396" y="451"/>
                  </a:moveTo>
                  <a:cubicBezTo>
                    <a:pt x="361" y="459"/>
                    <a:pt x="323" y="469"/>
                    <a:pt x="261" y="469"/>
                  </a:cubicBezTo>
                  <a:cubicBezTo>
                    <a:pt x="140" y="469"/>
                    <a:pt x="0" y="408"/>
                    <a:pt x="0" y="236"/>
                  </a:cubicBezTo>
                  <a:cubicBezTo>
                    <a:pt x="0" y="78"/>
                    <a:pt x="111" y="0"/>
                    <a:pt x="260" y="0"/>
                  </a:cubicBezTo>
                  <a:cubicBezTo>
                    <a:pt x="306" y="0"/>
                    <a:pt x="351" y="10"/>
                    <a:pt x="395" y="23"/>
                  </a:cubicBezTo>
                  <a:cubicBezTo>
                    <a:pt x="385" y="121"/>
                    <a:pt x="385" y="121"/>
                    <a:pt x="385" y="121"/>
                  </a:cubicBezTo>
                  <a:cubicBezTo>
                    <a:pt x="346" y="100"/>
                    <a:pt x="308" y="89"/>
                    <a:pt x="267" y="89"/>
                  </a:cubicBezTo>
                  <a:cubicBezTo>
                    <a:pt x="181" y="89"/>
                    <a:pt x="125" y="152"/>
                    <a:pt x="125" y="236"/>
                  </a:cubicBezTo>
                  <a:cubicBezTo>
                    <a:pt x="125" y="325"/>
                    <a:pt x="188" y="380"/>
                    <a:pt x="276" y="380"/>
                  </a:cubicBezTo>
                  <a:cubicBezTo>
                    <a:pt x="316" y="380"/>
                    <a:pt x="357" y="369"/>
                    <a:pt x="390" y="356"/>
                  </a:cubicBezTo>
                  <a:lnTo>
                    <a:pt x="396" y="4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 name="Freeform 8">
              <a:extLst>
                <a:ext uri="{FF2B5EF4-FFF2-40B4-BE49-F238E27FC236}">
                  <a16:creationId xmlns:a16="http://schemas.microsoft.com/office/drawing/2014/main" id="{1398AE8A-FC5A-7F8F-BAAE-18E6800BBB5F}"/>
                </a:ext>
              </a:extLst>
            </p:cNvPr>
            <p:cNvSpPr>
              <a:spLocks/>
            </p:cNvSpPr>
            <p:nvPr userDrawn="1"/>
          </p:nvSpPr>
          <p:spPr bwMode="auto">
            <a:xfrm>
              <a:off x="7479" y="209"/>
              <a:ext cx="129" cy="91"/>
            </a:xfrm>
            <a:custGeom>
              <a:avLst/>
              <a:gdLst>
                <a:gd name="T0" fmla="*/ 0 w 129"/>
                <a:gd name="T1" fmla="*/ 0 h 91"/>
                <a:gd name="T2" fmla="*/ 25 w 129"/>
                <a:gd name="T3" fmla="*/ 0 h 91"/>
                <a:gd name="T4" fmla="*/ 37 w 129"/>
                <a:gd name="T5" fmla="*/ 70 h 91"/>
                <a:gd name="T6" fmla="*/ 37 w 129"/>
                <a:gd name="T7" fmla="*/ 70 h 91"/>
                <a:gd name="T8" fmla="*/ 50 w 129"/>
                <a:gd name="T9" fmla="*/ 0 h 91"/>
                <a:gd name="T10" fmla="*/ 80 w 129"/>
                <a:gd name="T11" fmla="*/ 0 h 91"/>
                <a:gd name="T12" fmla="*/ 93 w 129"/>
                <a:gd name="T13" fmla="*/ 70 h 91"/>
                <a:gd name="T14" fmla="*/ 94 w 129"/>
                <a:gd name="T15" fmla="*/ 70 h 91"/>
                <a:gd name="T16" fmla="*/ 105 w 129"/>
                <a:gd name="T17" fmla="*/ 0 h 91"/>
                <a:gd name="T18" fmla="*/ 129 w 129"/>
                <a:gd name="T19" fmla="*/ 0 h 91"/>
                <a:gd name="T20" fmla="*/ 109 w 129"/>
                <a:gd name="T21" fmla="*/ 91 h 91"/>
                <a:gd name="T22" fmla="*/ 77 w 129"/>
                <a:gd name="T23" fmla="*/ 91 h 91"/>
                <a:gd name="T24" fmla="*/ 65 w 129"/>
                <a:gd name="T25" fmla="*/ 21 h 91"/>
                <a:gd name="T26" fmla="*/ 64 w 129"/>
                <a:gd name="T27" fmla="*/ 21 h 91"/>
                <a:gd name="T28" fmla="*/ 52 w 129"/>
                <a:gd name="T29" fmla="*/ 91 h 91"/>
                <a:gd name="T30" fmla="*/ 21 w 129"/>
                <a:gd name="T31" fmla="*/ 91 h 91"/>
                <a:gd name="T32" fmla="*/ 0 w 129"/>
                <a:gd name="T3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91">
                  <a:moveTo>
                    <a:pt x="0" y="0"/>
                  </a:moveTo>
                  <a:lnTo>
                    <a:pt x="25" y="0"/>
                  </a:lnTo>
                  <a:lnTo>
                    <a:pt x="37" y="70"/>
                  </a:lnTo>
                  <a:lnTo>
                    <a:pt x="37" y="70"/>
                  </a:lnTo>
                  <a:lnTo>
                    <a:pt x="50" y="0"/>
                  </a:lnTo>
                  <a:lnTo>
                    <a:pt x="80" y="0"/>
                  </a:lnTo>
                  <a:lnTo>
                    <a:pt x="93" y="70"/>
                  </a:lnTo>
                  <a:lnTo>
                    <a:pt x="94" y="70"/>
                  </a:lnTo>
                  <a:lnTo>
                    <a:pt x="105" y="0"/>
                  </a:lnTo>
                  <a:lnTo>
                    <a:pt x="129" y="0"/>
                  </a:lnTo>
                  <a:lnTo>
                    <a:pt x="109" y="91"/>
                  </a:lnTo>
                  <a:lnTo>
                    <a:pt x="77" y="91"/>
                  </a:lnTo>
                  <a:lnTo>
                    <a:pt x="65" y="21"/>
                  </a:lnTo>
                  <a:lnTo>
                    <a:pt x="64" y="21"/>
                  </a:lnTo>
                  <a:lnTo>
                    <a:pt x="52" y="91"/>
                  </a:lnTo>
                  <a:lnTo>
                    <a:pt x="21" y="9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Freeform 9">
              <a:extLst>
                <a:ext uri="{FF2B5EF4-FFF2-40B4-BE49-F238E27FC236}">
                  <a16:creationId xmlns:a16="http://schemas.microsoft.com/office/drawing/2014/main" id="{AF0698A5-0760-9B40-0496-84EF32F08356}"/>
                </a:ext>
              </a:extLst>
            </p:cNvPr>
            <p:cNvSpPr>
              <a:spLocks/>
            </p:cNvSpPr>
            <p:nvPr userDrawn="1"/>
          </p:nvSpPr>
          <p:spPr bwMode="auto">
            <a:xfrm>
              <a:off x="7318" y="328"/>
              <a:ext cx="42" cy="30"/>
            </a:xfrm>
            <a:custGeom>
              <a:avLst/>
              <a:gdLst>
                <a:gd name="T0" fmla="*/ 0 w 42"/>
                <a:gd name="T1" fmla="*/ 0 h 30"/>
                <a:gd name="T2" fmla="*/ 4 w 42"/>
                <a:gd name="T3" fmla="*/ 0 h 30"/>
                <a:gd name="T4" fmla="*/ 12 w 42"/>
                <a:gd name="T5" fmla="*/ 26 h 30"/>
                <a:gd name="T6" fmla="*/ 12 w 42"/>
                <a:gd name="T7" fmla="*/ 26 h 30"/>
                <a:gd name="T8" fmla="*/ 18 w 42"/>
                <a:gd name="T9" fmla="*/ 0 h 30"/>
                <a:gd name="T10" fmla="*/ 24 w 42"/>
                <a:gd name="T11" fmla="*/ 0 h 30"/>
                <a:gd name="T12" fmla="*/ 31 w 42"/>
                <a:gd name="T13" fmla="*/ 26 h 30"/>
                <a:gd name="T14" fmla="*/ 31 w 42"/>
                <a:gd name="T15" fmla="*/ 26 h 30"/>
                <a:gd name="T16" fmla="*/ 38 w 42"/>
                <a:gd name="T17" fmla="*/ 0 h 30"/>
                <a:gd name="T18" fmla="*/ 42 w 42"/>
                <a:gd name="T19" fmla="*/ 0 h 30"/>
                <a:gd name="T20" fmla="*/ 33 w 42"/>
                <a:gd name="T21" fmla="*/ 30 h 30"/>
                <a:gd name="T22" fmla="*/ 28 w 42"/>
                <a:gd name="T23" fmla="*/ 30 h 30"/>
                <a:gd name="T24" fmla="*/ 21 w 42"/>
                <a:gd name="T25" fmla="*/ 4 h 30"/>
                <a:gd name="T26" fmla="*/ 21 w 42"/>
                <a:gd name="T27" fmla="*/ 4 h 30"/>
                <a:gd name="T28" fmla="*/ 14 w 42"/>
                <a:gd name="T29" fmla="*/ 30 h 30"/>
                <a:gd name="T30" fmla="*/ 9 w 42"/>
                <a:gd name="T31" fmla="*/ 30 h 30"/>
                <a:gd name="T32" fmla="*/ 0 w 42"/>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0" y="0"/>
                  </a:moveTo>
                  <a:lnTo>
                    <a:pt x="4" y="0"/>
                  </a:lnTo>
                  <a:lnTo>
                    <a:pt x="12" y="26"/>
                  </a:lnTo>
                  <a:lnTo>
                    <a:pt x="12" y="26"/>
                  </a:lnTo>
                  <a:lnTo>
                    <a:pt x="18" y="0"/>
                  </a:lnTo>
                  <a:lnTo>
                    <a:pt x="24" y="0"/>
                  </a:lnTo>
                  <a:lnTo>
                    <a:pt x="31" y="26"/>
                  </a:lnTo>
                  <a:lnTo>
                    <a:pt x="31" y="26"/>
                  </a:lnTo>
                  <a:lnTo>
                    <a:pt x="38" y="0"/>
                  </a:lnTo>
                  <a:lnTo>
                    <a:pt x="42" y="0"/>
                  </a:lnTo>
                  <a:lnTo>
                    <a:pt x="33" y="30"/>
                  </a:lnTo>
                  <a:lnTo>
                    <a:pt x="28" y="30"/>
                  </a:lnTo>
                  <a:lnTo>
                    <a:pt x="21" y="4"/>
                  </a:lnTo>
                  <a:lnTo>
                    <a:pt x="21" y="4"/>
                  </a:lnTo>
                  <a:lnTo>
                    <a:pt x="14" y="30"/>
                  </a:lnTo>
                  <a:lnTo>
                    <a:pt x="9" y="3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10">
              <a:extLst>
                <a:ext uri="{FF2B5EF4-FFF2-40B4-BE49-F238E27FC236}">
                  <a16:creationId xmlns:a16="http://schemas.microsoft.com/office/drawing/2014/main" id="{11DE8318-C8A9-8423-E078-B589AF143ECC}"/>
                </a:ext>
              </a:extLst>
            </p:cNvPr>
            <p:cNvSpPr>
              <a:spLocks noEditPoints="1"/>
            </p:cNvSpPr>
            <p:nvPr userDrawn="1"/>
          </p:nvSpPr>
          <p:spPr bwMode="auto">
            <a:xfrm>
              <a:off x="7361" y="336"/>
              <a:ext cx="20" cy="23"/>
            </a:xfrm>
            <a:custGeom>
              <a:avLst/>
              <a:gdLst>
                <a:gd name="T0" fmla="*/ 91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1 w 99"/>
                <a:gd name="T15" fmla="*/ 86 h 113"/>
                <a:gd name="T16" fmla="*/ 91 w 99"/>
                <a:gd name="T17" fmla="*/ 106 h 113"/>
                <a:gd name="T18" fmla="*/ 78 w 99"/>
                <a:gd name="T19" fmla="*/ 46 h 113"/>
                <a:gd name="T20" fmla="*/ 50 w 99"/>
                <a:gd name="T21" fmla="*/ 16 h 113"/>
                <a:gd name="T22" fmla="*/ 21 w 99"/>
                <a:gd name="T23" fmla="*/ 46 h 113"/>
                <a:gd name="T24" fmla="*/ 78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1" y="106"/>
                  </a:moveTo>
                  <a:cubicBezTo>
                    <a:pt x="83" y="109"/>
                    <a:pt x="74" y="113"/>
                    <a:pt x="56" y="113"/>
                  </a:cubicBezTo>
                  <a:cubicBezTo>
                    <a:pt x="18"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6" y="90"/>
                    <a:pt x="91" y="86"/>
                  </a:cubicBezTo>
                  <a:lnTo>
                    <a:pt x="91" y="106"/>
                  </a:lnTo>
                  <a:close/>
                  <a:moveTo>
                    <a:pt x="78" y="46"/>
                  </a:moveTo>
                  <a:cubicBezTo>
                    <a:pt x="78" y="29"/>
                    <a:pt x="68" y="16"/>
                    <a:pt x="50" y="16"/>
                  </a:cubicBezTo>
                  <a:cubicBezTo>
                    <a:pt x="31" y="16"/>
                    <a:pt x="23" y="32"/>
                    <a:pt x="21" y="46"/>
                  </a:cubicBezTo>
                  <a:lnTo>
                    <a:pt x="78"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11">
              <a:extLst>
                <a:ext uri="{FF2B5EF4-FFF2-40B4-BE49-F238E27FC236}">
                  <a16:creationId xmlns:a16="http://schemas.microsoft.com/office/drawing/2014/main" id="{9D4FAFB2-9E11-A064-075D-37227DE08856}"/>
                </a:ext>
              </a:extLst>
            </p:cNvPr>
            <p:cNvSpPr>
              <a:spLocks noEditPoints="1"/>
            </p:cNvSpPr>
            <p:nvPr userDrawn="1"/>
          </p:nvSpPr>
          <p:spPr bwMode="auto">
            <a:xfrm>
              <a:off x="7387" y="327"/>
              <a:ext cx="4" cy="31"/>
            </a:xfrm>
            <a:custGeom>
              <a:avLst/>
              <a:gdLst>
                <a:gd name="T0" fmla="*/ 4 w 4"/>
                <a:gd name="T1" fmla="*/ 5 h 31"/>
                <a:gd name="T2" fmla="*/ 0 w 4"/>
                <a:gd name="T3" fmla="*/ 5 h 31"/>
                <a:gd name="T4" fmla="*/ 0 w 4"/>
                <a:gd name="T5" fmla="*/ 0 h 31"/>
                <a:gd name="T6" fmla="*/ 4 w 4"/>
                <a:gd name="T7" fmla="*/ 0 h 31"/>
                <a:gd name="T8" fmla="*/ 4 w 4"/>
                <a:gd name="T9" fmla="*/ 5 h 31"/>
                <a:gd name="T10" fmla="*/ 0 w 4"/>
                <a:gd name="T11" fmla="*/ 9 h 31"/>
                <a:gd name="T12" fmla="*/ 4 w 4"/>
                <a:gd name="T13" fmla="*/ 9 h 31"/>
                <a:gd name="T14" fmla="*/ 4 w 4"/>
                <a:gd name="T15" fmla="*/ 31 h 31"/>
                <a:gd name="T16" fmla="*/ 0 w 4"/>
                <a:gd name="T17" fmla="*/ 31 h 31"/>
                <a:gd name="T18" fmla="*/ 0 w 4"/>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1">
                  <a:moveTo>
                    <a:pt x="4" y="5"/>
                  </a:moveTo>
                  <a:lnTo>
                    <a:pt x="0" y="5"/>
                  </a:lnTo>
                  <a:lnTo>
                    <a:pt x="0" y="0"/>
                  </a:lnTo>
                  <a:lnTo>
                    <a:pt x="4" y="0"/>
                  </a:lnTo>
                  <a:lnTo>
                    <a:pt x="4" y="5"/>
                  </a:lnTo>
                  <a:close/>
                  <a:moveTo>
                    <a:pt x="0" y="9"/>
                  </a:moveTo>
                  <a:lnTo>
                    <a:pt x="4" y="9"/>
                  </a:lnTo>
                  <a:lnTo>
                    <a:pt x="4" y="31"/>
                  </a:lnTo>
                  <a:lnTo>
                    <a:pt x="0" y="31"/>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12">
              <a:extLst>
                <a:ext uri="{FF2B5EF4-FFF2-40B4-BE49-F238E27FC236}">
                  <a16:creationId xmlns:a16="http://schemas.microsoft.com/office/drawing/2014/main" id="{B6465381-4365-6A8E-5FBA-AE5E0F3A22D7}"/>
                </a:ext>
              </a:extLst>
            </p:cNvPr>
            <p:cNvSpPr>
              <a:spLocks/>
            </p:cNvSpPr>
            <p:nvPr userDrawn="1"/>
          </p:nvSpPr>
          <p:spPr bwMode="auto">
            <a:xfrm>
              <a:off x="7395" y="330"/>
              <a:ext cx="15" cy="29"/>
            </a:xfrm>
            <a:custGeom>
              <a:avLst/>
              <a:gdLst>
                <a:gd name="T0" fmla="*/ 74 w 76"/>
                <a:gd name="T1" fmla="*/ 48 h 143"/>
                <a:gd name="T2" fmla="*/ 45 w 76"/>
                <a:gd name="T3" fmla="*/ 48 h 143"/>
                <a:gd name="T4" fmla="*/ 45 w 76"/>
                <a:gd name="T5" fmla="*/ 108 h 143"/>
                <a:gd name="T6" fmla="*/ 62 w 76"/>
                <a:gd name="T7" fmla="*/ 127 h 143"/>
                <a:gd name="T8" fmla="*/ 76 w 76"/>
                <a:gd name="T9" fmla="*/ 123 h 143"/>
                <a:gd name="T10" fmla="*/ 76 w 76"/>
                <a:gd name="T11" fmla="*/ 140 h 143"/>
                <a:gd name="T12" fmla="*/ 58 w 76"/>
                <a:gd name="T13" fmla="*/ 143 h 143"/>
                <a:gd name="T14" fmla="*/ 25 w 76"/>
                <a:gd name="T15" fmla="*/ 112 h 143"/>
                <a:gd name="T16" fmla="*/ 25 w 76"/>
                <a:gd name="T17" fmla="*/ 48 h 143"/>
                <a:gd name="T18" fmla="*/ 0 w 76"/>
                <a:gd name="T19" fmla="*/ 48 h 143"/>
                <a:gd name="T20" fmla="*/ 0 w 76"/>
                <a:gd name="T21" fmla="*/ 32 h 143"/>
                <a:gd name="T22" fmla="*/ 25 w 76"/>
                <a:gd name="T23" fmla="*/ 32 h 143"/>
                <a:gd name="T24" fmla="*/ 25 w 76"/>
                <a:gd name="T25" fmla="*/ 7 h 143"/>
                <a:gd name="T26" fmla="*/ 45 w 76"/>
                <a:gd name="T27" fmla="*/ 0 h 143"/>
                <a:gd name="T28" fmla="*/ 45 w 76"/>
                <a:gd name="T29" fmla="*/ 32 h 143"/>
                <a:gd name="T30" fmla="*/ 74 w 76"/>
                <a:gd name="T31" fmla="*/ 32 h 143"/>
                <a:gd name="T32" fmla="*/ 74 w 76"/>
                <a:gd name="T3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3">
                  <a:moveTo>
                    <a:pt x="74" y="48"/>
                  </a:moveTo>
                  <a:cubicBezTo>
                    <a:pt x="45" y="48"/>
                    <a:pt x="45" y="48"/>
                    <a:pt x="45" y="48"/>
                  </a:cubicBezTo>
                  <a:cubicBezTo>
                    <a:pt x="45" y="108"/>
                    <a:pt x="45" y="108"/>
                    <a:pt x="45" y="108"/>
                  </a:cubicBezTo>
                  <a:cubicBezTo>
                    <a:pt x="45" y="120"/>
                    <a:pt x="53" y="127"/>
                    <a:pt x="62" y="127"/>
                  </a:cubicBezTo>
                  <a:cubicBezTo>
                    <a:pt x="68" y="127"/>
                    <a:pt x="73" y="125"/>
                    <a:pt x="76" y="123"/>
                  </a:cubicBezTo>
                  <a:cubicBezTo>
                    <a:pt x="76" y="140"/>
                    <a:pt x="76" y="140"/>
                    <a:pt x="76" y="140"/>
                  </a:cubicBezTo>
                  <a:cubicBezTo>
                    <a:pt x="71" y="142"/>
                    <a:pt x="65" y="143"/>
                    <a:pt x="58" y="143"/>
                  </a:cubicBezTo>
                  <a:cubicBezTo>
                    <a:pt x="38" y="143"/>
                    <a:pt x="25" y="134"/>
                    <a:pt x="25" y="112"/>
                  </a:cubicBezTo>
                  <a:cubicBezTo>
                    <a:pt x="25" y="48"/>
                    <a:pt x="25" y="48"/>
                    <a:pt x="25" y="48"/>
                  </a:cubicBezTo>
                  <a:cubicBezTo>
                    <a:pt x="0" y="48"/>
                    <a:pt x="0" y="48"/>
                    <a:pt x="0" y="48"/>
                  </a:cubicBezTo>
                  <a:cubicBezTo>
                    <a:pt x="0" y="32"/>
                    <a:pt x="0" y="32"/>
                    <a:pt x="0" y="32"/>
                  </a:cubicBezTo>
                  <a:cubicBezTo>
                    <a:pt x="25" y="32"/>
                    <a:pt x="25" y="32"/>
                    <a:pt x="25" y="32"/>
                  </a:cubicBezTo>
                  <a:cubicBezTo>
                    <a:pt x="25" y="7"/>
                    <a:pt x="25" y="7"/>
                    <a:pt x="25" y="7"/>
                  </a:cubicBezTo>
                  <a:cubicBezTo>
                    <a:pt x="45" y="0"/>
                    <a:pt x="45" y="0"/>
                    <a:pt x="45" y="0"/>
                  </a:cubicBezTo>
                  <a:cubicBezTo>
                    <a:pt x="45" y="32"/>
                    <a:pt x="45" y="32"/>
                    <a:pt x="45" y="32"/>
                  </a:cubicBezTo>
                  <a:cubicBezTo>
                    <a:pt x="74" y="32"/>
                    <a:pt x="74" y="32"/>
                    <a:pt x="74" y="32"/>
                  </a:cubicBezTo>
                  <a:lnTo>
                    <a:pt x="74"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13">
              <a:extLst>
                <a:ext uri="{FF2B5EF4-FFF2-40B4-BE49-F238E27FC236}">
                  <a16:creationId xmlns:a16="http://schemas.microsoft.com/office/drawing/2014/main" id="{B2B63185-43B2-0019-98CD-4CAD3ABFB00D}"/>
                </a:ext>
              </a:extLst>
            </p:cNvPr>
            <p:cNvSpPr>
              <a:spLocks noEditPoints="1"/>
            </p:cNvSpPr>
            <p:nvPr userDrawn="1"/>
          </p:nvSpPr>
          <p:spPr bwMode="auto">
            <a:xfrm>
              <a:off x="7414" y="336"/>
              <a:ext cx="20" cy="23"/>
            </a:xfrm>
            <a:custGeom>
              <a:avLst/>
              <a:gdLst>
                <a:gd name="T0" fmla="*/ 90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0 w 99"/>
                <a:gd name="T15" fmla="*/ 86 h 113"/>
                <a:gd name="T16" fmla="*/ 90 w 99"/>
                <a:gd name="T17" fmla="*/ 106 h 113"/>
                <a:gd name="T18" fmla="*/ 77 w 99"/>
                <a:gd name="T19" fmla="*/ 46 h 113"/>
                <a:gd name="T20" fmla="*/ 50 w 99"/>
                <a:gd name="T21" fmla="*/ 16 h 113"/>
                <a:gd name="T22" fmla="*/ 21 w 99"/>
                <a:gd name="T23" fmla="*/ 46 h 113"/>
                <a:gd name="T24" fmla="*/ 77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0" y="106"/>
                  </a:moveTo>
                  <a:cubicBezTo>
                    <a:pt x="83" y="109"/>
                    <a:pt x="74" y="113"/>
                    <a:pt x="56" y="113"/>
                  </a:cubicBezTo>
                  <a:cubicBezTo>
                    <a:pt x="17"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5" y="90"/>
                    <a:pt x="90" y="86"/>
                  </a:cubicBezTo>
                  <a:lnTo>
                    <a:pt x="90" y="106"/>
                  </a:lnTo>
                  <a:close/>
                  <a:moveTo>
                    <a:pt x="77" y="46"/>
                  </a:moveTo>
                  <a:cubicBezTo>
                    <a:pt x="77" y="29"/>
                    <a:pt x="68" y="16"/>
                    <a:pt x="50" y="16"/>
                  </a:cubicBezTo>
                  <a:cubicBezTo>
                    <a:pt x="31" y="16"/>
                    <a:pt x="23" y="32"/>
                    <a:pt x="21" y="46"/>
                  </a:cubicBezTo>
                  <a:lnTo>
                    <a:pt x="77"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14">
              <a:extLst>
                <a:ext uri="{FF2B5EF4-FFF2-40B4-BE49-F238E27FC236}">
                  <a16:creationId xmlns:a16="http://schemas.microsoft.com/office/drawing/2014/main" id="{AFB1FD17-1C01-BA1F-9383-376D8B659B57}"/>
                </a:ext>
              </a:extLst>
            </p:cNvPr>
            <p:cNvSpPr>
              <a:spLocks/>
            </p:cNvSpPr>
            <p:nvPr userDrawn="1"/>
          </p:nvSpPr>
          <p:spPr bwMode="auto">
            <a:xfrm>
              <a:off x="7439" y="336"/>
              <a:ext cx="12" cy="22"/>
            </a:xfrm>
            <a:custGeom>
              <a:avLst/>
              <a:gdLst>
                <a:gd name="T0" fmla="*/ 0 w 61"/>
                <a:gd name="T1" fmla="*/ 2 h 111"/>
                <a:gd name="T2" fmla="*/ 19 w 61"/>
                <a:gd name="T3" fmla="*/ 2 h 111"/>
                <a:gd name="T4" fmla="*/ 19 w 61"/>
                <a:gd name="T5" fmla="*/ 19 h 111"/>
                <a:gd name="T6" fmla="*/ 20 w 61"/>
                <a:gd name="T7" fmla="*/ 19 h 111"/>
                <a:gd name="T8" fmla="*/ 48 w 61"/>
                <a:gd name="T9" fmla="*/ 0 h 111"/>
                <a:gd name="T10" fmla="*/ 61 w 61"/>
                <a:gd name="T11" fmla="*/ 1 h 111"/>
                <a:gd name="T12" fmla="*/ 61 w 61"/>
                <a:gd name="T13" fmla="*/ 19 h 111"/>
                <a:gd name="T14" fmla="*/ 50 w 61"/>
                <a:gd name="T15" fmla="*/ 17 h 111"/>
                <a:gd name="T16" fmla="*/ 21 w 61"/>
                <a:gd name="T17" fmla="*/ 61 h 111"/>
                <a:gd name="T18" fmla="*/ 21 w 61"/>
                <a:gd name="T19" fmla="*/ 111 h 111"/>
                <a:gd name="T20" fmla="*/ 0 w 61"/>
                <a:gd name="T21" fmla="*/ 111 h 111"/>
                <a:gd name="T22" fmla="*/ 0 w 61"/>
                <a:gd name="T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11">
                  <a:moveTo>
                    <a:pt x="0" y="2"/>
                  </a:moveTo>
                  <a:cubicBezTo>
                    <a:pt x="19" y="2"/>
                    <a:pt x="19" y="2"/>
                    <a:pt x="19" y="2"/>
                  </a:cubicBezTo>
                  <a:cubicBezTo>
                    <a:pt x="19" y="19"/>
                    <a:pt x="19" y="19"/>
                    <a:pt x="19" y="19"/>
                  </a:cubicBezTo>
                  <a:cubicBezTo>
                    <a:pt x="20" y="19"/>
                    <a:pt x="20" y="19"/>
                    <a:pt x="20" y="19"/>
                  </a:cubicBezTo>
                  <a:cubicBezTo>
                    <a:pt x="25" y="8"/>
                    <a:pt x="37" y="0"/>
                    <a:pt x="48" y="0"/>
                  </a:cubicBezTo>
                  <a:cubicBezTo>
                    <a:pt x="54" y="0"/>
                    <a:pt x="57" y="0"/>
                    <a:pt x="61" y="1"/>
                  </a:cubicBezTo>
                  <a:cubicBezTo>
                    <a:pt x="61" y="19"/>
                    <a:pt x="61" y="19"/>
                    <a:pt x="61" y="19"/>
                  </a:cubicBezTo>
                  <a:cubicBezTo>
                    <a:pt x="58" y="17"/>
                    <a:pt x="54" y="17"/>
                    <a:pt x="50" y="17"/>
                  </a:cubicBezTo>
                  <a:cubicBezTo>
                    <a:pt x="32" y="17"/>
                    <a:pt x="21" y="34"/>
                    <a:pt x="21" y="61"/>
                  </a:cubicBezTo>
                  <a:cubicBezTo>
                    <a:pt x="21" y="111"/>
                    <a:pt x="21" y="111"/>
                    <a:pt x="21" y="111"/>
                  </a:cubicBezTo>
                  <a:cubicBezTo>
                    <a:pt x="0" y="111"/>
                    <a:pt x="0" y="111"/>
                    <a:pt x="0" y="111"/>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15">
              <a:extLst>
                <a:ext uri="{FF2B5EF4-FFF2-40B4-BE49-F238E27FC236}">
                  <a16:creationId xmlns:a16="http://schemas.microsoft.com/office/drawing/2014/main" id="{83FE4018-6B41-F7FA-332E-ACB79F509C11}"/>
                </a:ext>
              </a:extLst>
            </p:cNvPr>
            <p:cNvSpPr>
              <a:spLocks noEditPoints="1"/>
            </p:cNvSpPr>
            <p:nvPr userDrawn="1"/>
          </p:nvSpPr>
          <p:spPr bwMode="auto">
            <a:xfrm>
              <a:off x="7456" y="326"/>
              <a:ext cx="20" cy="33"/>
            </a:xfrm>
            <a:custGeom>
              <a:avLst/>
              <a:gdLst>
                <a:gd name="T0" fmla="*/ 0 w 104"/>
                <a:gd name="T1" fmla="*/ 0 h 162"/>
                <a:gd name="T2" fmla="*/ 20 w 104"/>
                <a:gd name="T3" fmla="*/ 0 h 162"/>
                <a:gd name="T4" fmla="*/ 20 w 104"/>
                <a:gd name="T5" fmla="*/ 66 h 162"/>
                <a:gd name="T6" fmla="*/ 21 w 104"/>
                <a:gd name="T7" fmla="*/ 66 h 162"/>
                <a:gd name="T8" fmla="*/ 57 w 104"/>
                <a:gd name="T9" fmla="*/ 49 h 162"/>
                <a:gd name="T10" fmla="*/ 104 w 104"/>
                <a:gd name="T11" fmla="*/ 104 h 162"/>
                <a:gd name="T12" fmla="*/ 57 w 104"/>
                <a:gd name="T13" fmla="*/ 162 h 162"/>
                <a:gd name="T14" fmla="*/ 20 w 104"/>
                <a:gd name="T15" fmla="*/ 144 h 162"/>
                <a:gd name="T16" fmla="*/ 20 w 104"/>
                <a:gd name="T17" fmla="*/ 144 h 162"/>
                <a:gd name="T18" fmla="*/ 20 w 104"/>
                <a:gd name="T19" fmla="*/ 160 h 162"/>
                <a:gd name="T20" fmla="*/ 0 w 104"/>
                <a:gd name="T21" fmla="*/ 160 h 162"/>
                <a:gd name="T22" fmla="*/ 0 w 104"/>
                <a:gd name="T23" fmla="*/ 0 h 162"/>
                <a:gd name="T24" fmla="*/ 53 w 104"/>
                <a:gd name="T25" fmla="*/ 65 h 162"/>
                <a:gd name="T26" fmla="*/ 20 w 104"/>
                <a:gd name="T27" fmla="*/ 106 h 162"/>
                <a:gd name="T28" fmla="*/ 52 w 104"/>
                <a:gd name="T29" fmla="*/ 146 h 162"/>
                <a:gd name="T30" fmla="*/ 83 w 104"/>
                <a:gd name="T31" fmla="*/ 105 h 162"/>
                <a:gd name="T32" fmla="*/ 53 w 104"/>
                <a:gd name="T33" fmla="*/ 6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2">
                  <a:moveTo>
                    <a:pt x="0" y="0"/>
                  </a:moveTo>
                  <a:cubicBezTo>
                    <a:pt x="20" y="0"/>
                    <a:pt x="20" y="0"/>
                    <a:pt x="20" y="0"/>
                  </a:cubicBezTo>
                  <a:cubicBezTo>
                    <a:pt x="20" y="66"/>
                    <a:pt x="20" y="66"/>
                    <a:pt x="20" y="66"/>
                  </a:cubicBezTo>
                  <a:cubicBezTo>
                    <a:pt x="21" y="66"/>
                    <a:pt x="21" y="66"/>
                    <a:pt x="21" y="66"/>
                  </a:cubicBezTo>
                  <a:cubicBezTo>
                    <a:pt x="27" y="56"/>
                    <a:pt x="38" y="49"/>
                    <a:pt x="57" y="49"/>
                  </a:cubicBezTo>
                  <a:cubicBezTo>
                    <a:pt x="88" y="49"/>
                    <a:pt x="104" y="74"/>
                    <a:pt x="104" y="104"/>
                  </a:cubicBezTo>
                  <a:cubicBezTo>
                    <a:pt x="104" y="133"/>
                    <a:pt x="90" y="162"/>
                    <a:pt x="57" y="162"/>
                  </a:cubicBezTo>
                  <a:cubicBezTo>
                    <a:pt x="38" y="162"/>
                    <a:pt x="25" y="153"/>
                    <a:pt x="20" y="144"/>
                  </a:cubicBezTo>
                  <a:cubicBezTo>
                    <a:pt x="20" y="144"/>
                    <a:pt x="20" y="144"/>
                    <a:pt x="20" y="144"/>
                  </a:cubicBezTo>
                  <a:cubicBezTo>
                    <a:pt x="20" y="160"/>
                    <a:pt x="20" y="160"/>
                    <a:pt x="20" y="160"/>
                  </a:cubicBezTo>
                  <a:cubicBezTo>
                    <a:pt x="0" y="160"/>
                    <a:pt x="0" y="160"/>
                    <a:pt x="0" y="160"/>
                  </a:cubicBezTo>
                  <a:lnTo>
                    <a:pt x="0" y="0"/>
                  </a:lnTo>
                  <a:close/>
                  <a:moveTo>
                    <a:pt x="53" y="65"/>
                  </a:moveTo>
                  <a:cubicBezTo>
                    <a:pt x="31" y="65"/>
                    <a:pt x="20" y="85"/>
                    <a:pt x="20" y="106"/>
                  </a:cubicBezTo>
                  <a:cubicBezTo>
                    <a:pt x="20" y="124"/>
                    <a:pt x="30" y="146"/>
                    <a:pt x="52" y="146"/>
                  </a:cubicBezTo>
                  <a:cubicBezTo>
                    <a:pt x="74" y="146"/>
                    <a:pt x="83" y="122"/>
                    <a:pt x="83" y="105"/>
                  </a:cubicBezTo>
                  <a:cubicBezTo>
                    <a:pt x="83" y="85"/>
                    <a:pt x="74" y="65"/>
                    <a:pt x="53"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16">
              <a:extLst>
                <a:ext uri="{FF2B5EF4-FFF2-40B4-BE49-F238E27FC236}">
                  <a16:creationId xmlns:a16="http://schemas.microsoft.com/office/drawing/2014/main" id="{876B1169-82DC-7237-23FF-7B32DC1F9870}"/>
                </a:ext>
              </a:extLst>
            </p:cNvPr>
            <p:cNvSpPr>
              <a:spLocks noEditPoints="1"/>
            </p:cNvSpPr>
            <p:nvPr userDrawn="1"/>
          </p:nvSpPr>
          <p:spPr bwMode="auto">
            <a:xfrm>
              <a:off x="7482" y="327"/>
              <a:ext cx="5" cy="31"/>
            </a:xfrm>
            <a:custGeom>
              <a:avLst/>
              <a:gdLst>
                <a:gd name="T0" fmla="*/ 5 w 5"/>
                <a:gd name="T1" fmla="*/ 5 h 31"/>
                <a:gd name="T2" fmla="*/ 0 w 5"/>
                <a:gd name="T3" fmla="*/ 5 h 31"/>
                <a:gd name="T4" fmla="*/ 0 w 5"/>
                <a:gd name="T5" fmla="*/ 0 h 31"/>
                <a:gd name="T6" fmla="*/ 5 w 5"/>
                <a:gd name="T7" fmla="*/ 0 h 31"/>
                <a:gd name="T8" fmla="*/ 5 w 5"/>
                <a:gd name="T9" fmla="*/ 5 h 31"/>
                <a:gd name="T10" fmla="*/ 0 w 5"/>
                <a:gd name="T11" fmla="*/ 9 h 31"/>
                <a:gd name="T12" fmla="*/ 4 w 5"/>
                <a:gd name="T13" fmla="*/ 9 h 31"/>
                <a:gd name="T14" fmla="*/ 4 w 5"/>
                <a:gd name="T15" fmla="*/ 31 h 31"/>
                <a:gd name="T16" fmla="*/ 0 w 5"/>
                <a:gd name="T17" fmla="*/ 31 h 31"/>
                <a:gd name="T18" fmla="*/ 0 w 5"/>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1">
                  <a:moveTo>
                    <a:pt x="5" y="5"/>
                  </a:moveTo>
                  <a:lnTo>
                    <a:pt x="0" y="5"/>
                  </a:lnTo>
                  <a:lnTo>
                    <a:pt x="0" y="0"/>
                  </a:lnTo>
                  <a:lnTo>
                    <a:pt x="5" y="0"/>
                  </a:lnTo>
                  <a:lnTo>
                    <a:pt x="5" y="5"/>
                  </a:lnTo>
                  <a:close/>
                  <a:moveTo>
                    <a:pt x="0" y="9"/>
                  </a:moveTo>
                  <a:lnTo>
                    <a:pt x="4" y="9"/>
                  </a:lnTo>
                  <a:lnTo>
                    <a:pt x="4" y="31"/>
                  </a:lnTo>
                  <a:lnTo>
                    <a:pt x="0" y="31"/>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17">
              <a:extLst>
                <a:ext uri="{FF2B5EF4-FFF2-40B4-BE49-F238E27FC236}">
                  <a16:creationId xmlns:a16="http://schemas.microsoft.com/office/drawing/2014/main" id="{646DB9BB-AFFE-3BAE-A216-9C9BD6B50FFC}"/>
                </a:ext>
              </a:extLst>
            </p:cNvPr>
            <p:cNvSpPr>
              <a:spLocks noChangeArrowheads="1"/>
            </p:cNvSpPr>
            <p:nvPr userDrawn="1"/>
          </p:nvSpPr>
          <p:spPr bwMode="auto">
            <a:xfrm>
              <a:off x="7494" y="326"/>
              <a:ext cx="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18">
              <a:extLst>
                <a:ext uri="{FF2B5EF4-FFF2-40B4-BE49-F238E27FC236}">
                  <a16:creationId xmlns:a16="http://schemas.microsoft.com/office/drawing/2014/main" id="{98E7C905-AAD5-99AE-CC5D-F31B6D586D31}"/>
                </a:ext>
              </a:extLst>
            </p:cNvPr>
            <p:cNvSpPr>
              <a:spLocks noEditPoints="1"/>
            </p:cNvSpPr>
            <p:nvPr userDrawn="1"/>
          </p:nvSpPr>
          <p:spPr bwMode="auto">
            <a:xfrm>
              <a:off x="7504" y="326"/>
              <a:ext cx="21" cy="33"/>
            </a:xfrm>
            <a:custGeom>
              <a:avLst/>
              <a:gdLst>
                <a:gd name="T0" fmla="*/ 84 w 103"/>
                <a:gd name="T1" fmla="*/ 144 h 162"/>
                <a:gd name="T2" fmla="*/ 84 w 103"/>
                <a:gd name="T3" fmla="*/ 144 h 162"/>
                <a:gd name="T4" fmla="*/ 47 w 103"/>
                <a:gd name="T5" fmla="*/ 162 h 162"/>
                <a:gd name="T6" fmla="*/ 0 w 103"/>
                <a:gd name="T7" fmla="*/ 104 h 162"/>
                <a:gd name="T8" fmla="*/ 47 w 103"/>
                <a:gd name="T9" fmla="*/ 49 h 162"/>
                <a:gd name="T10" fmla="*/ 83 w 103"/>
                <a:gd name="T11" fmla="*/ 66 h 162"/>
                <a:gd name="T12" fmla="*/ 83 w 103"/>
                <a:gd name="T13" fmla="*/ 66 h 162"/>
                <a:gd name="T14" fmla="*/ 83 w 103"/>
                <a:gd name="T15" fmla="*/ 0 h 162"/>
                <a:gd name="T16" fmla="*/ 103 w 103"/>
                <a:gd name="T17" fmla="*/ 0 h 162"/>
                <a:gd name="T18" fmla="*/ 103 w 103"/>
                <a:gd name="T19" fmla="*/ 160 h 162"/>
                <a:gd name="T20" fmla="*/ 84 w 103"/>
                <a:gd name="T21" fmla="*/ 160 h 162"/>
                <a:gd name="T22" fmla="*/ 84 w 103"/>
                <a:gd name="T23" fmla="*/ 144 h 162"/>
                <a:gd name="T24" fmla="*/ 51 w 103"/>
                <a:gd name="T25" fmla="*/ 146 h 162"/>
                <a:gd name="T26" fmla="*/ 83 w 103"/>
                <a:gd name="T27" fmla="*/ 106 h 162"/>
                <a:gd name="T28" fmla="*/ 51 w 103"/>
                <a:gd name="T29" fmla="*/ 65 h 162"/>
                <a:gd name="T30" fmla="*/ 21 w 103"/>
                <a:gd name="T31" fmla="*/ 105 h 162"/>
                <a:gd name="T32" fmla="*/ 51 w 103"/>
                <a:gd name="T33"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62">
                  <a:moveTo>
                    <a:pt x="84" y="144"/>
                  </a:moveTo>
                  <a:cubicBezTo>
                    <a:pt x="84" y="144"/>
                    <a:pt x="84" y="144"/>
                    <a:pt x="84" y="144"/>
                  </a:cubicBezTo>
                  <a:cubicBezTo>
                    <a:pt x="78" y="153"/>
                    <a:pt x="66" y="162"/>
                    <a:pt x="47" y="162"/>
                  </a:cubicBezTo>
                  <a:cubicBezTo>
                    <a:pt x="14" y="162"/>
                    <a:pt x="0" y="133"/>
                    <a:pt x="0" y="104"/>
                  </a:cubicBezTo>
                  <a:cubicBezTo>
                    <a:pt x="0" y="74"/>
                    <a:pt x="15" y="49"/>
                    <a:pt x="47" y="49"/>
                  </a:cubicBezTo>
                  <a:cubicBezTo>
                    <a:pt x="66" y="49"/>
                    <a:pt x="77" y="56"/>
                    <a:pt x="83" y="66"/>
                  </a:cubicBezTo>
                  <a:cubicBezTo>
                    <a:pt x="83" y="66"/>
                    <a:pt x="83" y="66"/>
                    <a:pt x="83" y="66"/>
                  </a:cubicBezTo>
                  <a:cubicBezTo>
                    <a:pt x="83" y="0"/>
                    <a:pt x="83" y="0"/>
                    <a:pt x="83" y="0"/>
                  </a:cubicBezTo>
                  <a:cubicBezTo>
                    <a:pt x="103" y="0"/>
                    <a:pt x="103" y="0"/>
                    <a:pt x="103" y="0"/>
                  </a:cubicBezTo>
                  <a:cubicBezTo>
                    <a:pt x="103" y="160"/>
                    <a:pt x="103" y="160"/>
                    <a:pt x="103" y="160"/>
                  </a:cubicBezTo>
                  <a:cubicBezTo>
                    <a:pt x="84" y="160"/>
                    <a:pt x="84" y="160"/>
                    <a:pt x="84" y="160"/>
                  </a:cubicBezTo>
                  <a:lnTo>
                    <a:pt x="84" y="144"/>
                  </a:lnTo>
                  <a:close/>
                  <a:moveTo>
                    <a:pt x="51" y="146"/>
                  </a:moveTo>
                  <a:cubicBezTo>
                    <a:pt x="74" y="146"/>
                    <a:pt x="83" y="124"/>
                    <a:pt x="83" y="106"/>
                  </a:cubicBezTo>
                  <a:cubicBezTo>
                    <a:pt x="83" y="85"/>
                    <a:pt x="73" y="65"/>
                    <a:pt x="51" y="65"/>
                  </a:cubicBezTo>
                  <a:cubicBezTo>
                    <a:pt x="29" y="65"/>
                    <a:pt x="21" y="85"/>
                    <a:pt x="21" y="105"/>
                  </a:cubicBezTo>
                  <a:cubicBezTo>
                    <a:pt x="21" y="122"/>
                    <a:pt x="30" y="146"/>
                    <a:pt x="51"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19">
              <a:extLst>
                <a:ext uri="{FF2B5EF4-FFF2-40B4-BE49-F238E27FC236}">
                  <a16:creationId xmlns:a16="http://schemas.microsoft.com/office/drawing/2014/main" id="{F9416984-34DB-7ADF-A80F-8AAE1A2A6E11}"/>
                </a:ext>
              </a:extLst>
            </p:cNvPr>
            <p:cNvSpPr>
              <a:spLocks/>
            </p:cNvSpPr>
            <p:nvPr userDrawn="1"/>
          </p:nvSpPr>
          <p:spPr bwMode="auto">
            <a:xfrm>
              <a:off x="7532" y="336"/>
              <a:ext cx="19" cy="23"/>
            </a:xfrm>
            <a:custGeom>
              <a:avLst/>
              <a:gdLst>
                <a:gd name="T0" fmla="*/ 97 w 97"/>
                <a:gd name="T1" fmla="*/ 109 h 111"/>
                <a:gd name="T2" fmla="*/ 77 w 97"/>
                <a:gd name="T3" fmla="*/ 109 h 111"/>
                <a:gd name="T4" fmla="*/ 77 w 97"/>
                <a:gd name="T5" fmla="*/ 92 h 111"/>
                <a:gd name="T6" fmla="*/ 77 w 97"/>
                <a:gd name="T7" fmla="*/ 92 h 111"/>
                <a:gd name="T8" fmla="*/ 41 w 97"/>
                <a:gd name="T9" fmla="*/ 111 h 111"/>
                <a:gd name="T10" fmla="*/ 0 w 97"/>
                <a:gd name="T11" fmla="*/ 65 h 111"/>
                <a:gd name="T12" fmla="*/ 0 w 97"/>
                <a:gd name="T13" fmla="*/ 0 h 111"/>
                <a:gd name="T14" fmla="*/ 21 w 97"/>
                <a:gd name="T15" fmla="*/ 0 h 111"/>
                <a:gd name="T16" fmla="*/ 21 w 97"/>
                <a:gd name="T17" fmla="*/ 56 h 111"/>
                <a:gd name="T18" fmla="*/ 44 w 97"/>
                <a:gd name="T19" fmla="*/ 95 h 111"/>
                <a:gd name="T20" fmla="*/ 77 w 97"/>
                <a:gd name="T21" fmla="*/ 50 h 111"/>
                <a:gd name="T22" fmla="*/ 77 w 97"/>
                <a:gd name="T23" fmla="*/ 0 h 111"/>
                <a:gd name="T24" fmla="*/ 97 w 97"/>
                <a:gd name="T25" fmla="*/ 0 h 111"/>
                <a:gd name="T26" fmla="*/ 97 w 97"/>
                <a:gd name="T27" fmla="*/ 10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11">
                  <a:moveTo>
                    <a:pt x="97" y="109"/>
                  </a:moveTo>
                  <a:cubicBezTo>
                    <a:pt x="77" y="109"/>
                    <a:pt x="77" y="109"/>
                    <a:pt x="77" y="109"/>
                  </a:cubicBezTo>
                  <a:cubicBezTo>
                    <a:pt x="77" y="92"/>
                    <a:pt x="77" y="92"/>
                    <a:pt x="77" y="92"/>
                  </a:cubicBezTo>
                  <a:cubicBezTo>
                    <a:pt x="77" y="92"/>
                    <a:pt x="77" y="92"/>
                    <a:pt x="77" y="92"/>
                  </a:cubicBezTo>
                  <a:cubicBezTo>
                    <a:pt x="71" y="104"/>
                    <a:pt x="56" y="111"/>
                    <a:pt x="41" y="111"/>
                  </a:cubicBezTo>
                  <a:cubicBezTo>
                    <a:pt x="13" y="111"/>
                    <a:pt x="0" y="94"/>
                    <a:pt x="0" y="65"/>
                  </a:cubicBezTo>
                  <a:cubicBezTo>
                    <a:pt x="0" y="0"/>
                    <a:pt x="0" y="0"/>
                    <a:pt x="0" y="0"/>
                  </a:cubicBezTo>
                  <a:cubicBezTo>
                    <a:pt x="21" y="0"/>
                    <a:pt x="21" y="0"/>
                    <a:pt x="21" y="0"/>
                  </a:cubicBezTo>
                  <a:cubicBezTo>
                    <a:pt x="21" y="56"/>
                    <a:pt x="21" y="56"/>
                    <a:pt x="21" y="56"/>
                  </a:cubicBezTo>
                  <a:cubicBezTo>
                    <a:pt x="21" y="82"/>
                    <a:pt x="26" y="94"/>
                    <a:pt x="44" y="95"/>
                  </a:cubicBezTo>
                  <a:cubicBezTo>
                    <a:pt x="66" y="95"/>
                    <a:pt x="77" y="77"/>
                    <a:pt x="77" y="50"/>
                  </a:cubicBezTo>
                  <a:cubicBezTo>
                    <a:pt x="77" y="0"/>
                    <a:pt x="77" y="0"/>
                    <a:pt x="77" y="0"/>
                  </a:cubicBezTo>
                  <a:cubicBezTo>
                    <a:pt x="97" y="0"/>
                    <a:pt x="97" y="0"/>
                    <a:pt x="97" y="0"/>
                  </a:cubicBezTo>
                  <a:lnTo>
                    <a:pt x="97" y="1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20">
              <a:extLst>
                <a:ext uri="{FF2B5EF4-FFF2-40B4-BE49-F238E27FC236}">
                  <a16:creationId xmlns:a16="http://schemas.microsoft.com/office/drawing/2014/main" id="{1C9BAF57-8298-DEC0-EDED-FE757FCC7B6A}"/>
                </a:ext>
              </a:extLst>
            </p:cNvPr>
            <p:cNvSpPr>
              <a:spLocks/>
            </p:cNvSpPr>
            <p:nvPr userDrawn="1"/>
          </p:nvSpPr>
          <p:spPr bwMode="auto">
            <a:xfrm>
              <a:off x="7558" y="336"/>
              <a:ext cx="19" cy="22"/>
            </a:xfrm>
            <a:custGeom>
              <a:avLst/>
              <a:gdLst>
                <a:gd name="T0" fmla="*/ 0 w 96"/>
                <a:gd name="T1" fmla="*/ 2 h 111"/>
                <a:gd name="T2" fmla="*/ 19 w 96"/>
                <a:gd name="T3" fmla="*/ 2 h 111"/>
                <a:gd name="T4" fmla="*/ 19 w 96"/>
                <a:gd name="T5" fmla="*/ 19 h 111"/>
                <a:gd name="T6" fmla="*/ 20 w 96"/>
                <a:gd name="T7" fmla="*/ 19 h 111"/>
                <a:gd name="T8" fmla="*/ 55 w 96"/>
                <a:gd name="T9" fmla="*/ 0 h 111"/>
                <a:gd name="T10" fmla="*/ 96 w 96"/>
                <a:gd name="T11" fmla="*/ 46 h 111"/>
                <a:gd name="T12" fmla="*/ 96 w 96"/>
                <a:gd name="T13" fmla="*/ 111 h 111"/>
                <a:gd name="T14" fmla="*/ 76 w 96"/>
                <a:gd name="T15" fmla="*/ 111 h 111"/>
                <a:gd name="T16" fmla="*/ 76 w 96"/>
                <a:gd name="T17" fmla="*/ 55 h 111"/>
                <a:gd name="T18" fmla="*/ 53 w 96"/>
                <a:gd name="T19" fmla="*/ 16 h 111"/>
                <a:gd name="T20" fmla="*/ 20 w 96"/>
                <a:gd name="T21" fmla="*/ 60 h 111"/>
                <a:gd name="T22" fmla="*/ 20 w 96"/>
                <a:gd name="T23" fmla="*/ 111 h 111"/>
                <a:gd name="T24" fmla="*/ 0 w 96"/>
                <a:gd name="T25" fmla="*/ 111 h 111"/>
                <a:gd name="T26" fmla="*/ 0 w 96"/>
                <a:gd name="T27"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11">
                  <a:moveTo>
                    <a:pt x="0" y="2"/>
                  </a:moveTo>
                  <a:cubicBezTo>
                    <a:pt x="19" y="2"/>
                    <a:pt x="19" y="2"/>
                    <a:pt x="19" y="2"/>
                  </a:cubicBezTo>
                  <a:cubicBezTo>
                    <a:pt x="19" y="19"/>
                    <a:pt x="19" y="19"/>
                    <a:pt x="19" y="19"/>
                  </a:cubicBezTo>
                  <a:cubicBezTo>
                    <a:pt x="20" y="19"/>
                    <a:pt x="20" y="19"/>
                    <a:pt x="20" y="19"/>
                  </a:cubicBezTo>
                  <a:cubicBezTo>
                    <a:pt x="26" y="7"/>
                    <a:pt x="40" y="0"/>
                    <a:pt x="55" y="0"/>
                  </a:cubicBezTo>
                  <a:cubicBezTo>
                    <a:pt x="83" y="0"/>
                    <a:pt x="96" y="17"/>
                    <a:pt x="96" y="46"/>
                  </a:cubicBezTo>
                  <a:cubicBezTo>
                    <a:pt x="96" y="111"/>
                    <a:pt x="96" y="111"/>
                    <a:pt x="96" y="111"/>
                  </a:cubicBezTo>
                  <a:cubicBezTo>
                    <a:pt x="76" y="111"/>
                    <a:pt x="76" y="111"/>
                    <a:pt x="76" y="111"/>
                  </a:cubicBezTo>
                  <a:cubicBezTo>
                    <a:pt x="76" y="55"/>
                    <a:pt x="76" y="55"/>
                    <a:pt x="76" y="55"/>
                  </a:cubicBezTo>
                  <a:cubicBezTo>
                    <a:pt x="76" y="29"/>
                    <a:pt x="70" y="17"/>
                    <a:pt x="53" y="16"/>
                  </a:cubicBezTo>
                  <a:cubicBezTo>
                    <a:pt x="30" y="16"/>
                    <a:pt x="20" y="34"/>
                    <a:pt x="20" y="60"/>
                  </a:cubicBezTo>
                  <a:cubicBezTo>
                    <a:pt x="20" y="111"/>
                    <a:pt x="20" y="111"/>
                    <a:pt x="20" y="111"/>
                  </a:cubicBezTo>
                  <a:cubicBezTo>
                    <a:pt x="0" y="111"/>
                    <a:pt x="0" y="111"/>
                    <a:pt x="0" y="111"/>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21">
              <a:extLst>
                <a:ext uri="{FF2B5EF4-FFF2-40B4-BE49-F238E27FC236}">
                  <a16:creationId xmlns:a16="http://schemas.microsoft.com/office/drawing/2014/main" id="{157A4FE2-2BC9-012F-D329-3782573CDC7B}"/>
                </a:ext>
              </a:extLst>
            </p:cNvPr>
            <p:cNvSpPr>
              <a:spLocks noEditPoints="1"/>
            </p:cNvSpPr>
            <p:nvPr userDrawn="1"/>
          </p:nvSpPr>
          <p:spPr bwMode="auto">
            <a:xfrm>
              <a:off x="7583" y="336"/>
              <a:ext cx="21" cy="32"/>
            </a:xfrm>
            <a:custGeom>
              <a:avLst/>
              <a:gdLst>
                <a:gd name="T0" fmla="*/ 103 w 103"/>
                <a:gd name="T1" fmla="*/ 106 h 158"/>
                <a:gd name="T2" fmla="*/ 47 w 103"/>
                <a:gd name="T3" fmla="*/ 158 h 158"/>
                <a:gd name="T4" fmla="*/ 8 w 103"/>
                <a:gd name="T5" fmla="*/ 151 h 158"/>
                <a:gd name="T6" fmla="*/ 10 w 103"/>
                <a:gd name="T7" fmla="*/ 132 h 158"/>
                <a:gd name="T8" fmla="*/ 49 w 103"/>
                <a:gd name="T9" fmla="*/ 142 h 158"/>
                <a:gd name="T10" fmla="*/ 83 w 103"/>
                <a:gd name="T11" fmla="*/ 105 h 158"/>
                <a:gd name="T12" fmla="*/ 83 w 103"/>
                <a:gd name="T13" fmla="*/ 94 h 158"/>
                <a:gd name="T14" fmla="*/ 83 w 103"/>
                <a:gd name="T15" fmla="*/ 94 h 158"/>
                <a:gd name="T16" fmla="*/ 46 w 103"/>
                <a:gd name="T17" fmla="*/ 111 h 158"/>
                <a:gd name="T18" fmla="*/ 0 w 103"/>
                <a:gd name="T19" fmla="*/ 57 h 158"/>
                <a:gd name="T20" fmla="*/ 48 w 103"/>
                <a:gd name="T21" fmla="*/ 0 h 158"/>
                <a:gd name="T22" fmla="*/ 84 w 103"/>
                <a:gd name="T23" fmla="*/ 18 h 158"/>
                <a:gd name="T24" fmla="*/ 85 w 103"/>
                <a:gd name="T25" fmla="*/ 18 h 158"/>
                <a:gd name="T26" fmla="*/ 85 w 103"/>
                <a:gd name="T27" fmla="*/ 2 h 158"/>
                <a:gd name="T28" fmla="*/ 103 w 103"/>
                <a:gd name="T29" fmla="*/ 2 h 158"/>
                <a:gd name="T30" fmla="*/ 103 w 103"/>
                <a:gd name="T31" fmla="*/ 106 h 158"/>
                <a:gd name="T32" fmla="*/ 83 w 103"/>
                <a:gd name="T33" fmla="*/ 58 h 158"/>
                <a:gd name="T34" fmla="*/ 51 w 103"/>
                <a:gd name="T35" fmla="*/ 16 h 158"/>
                <a:gd name="T36" fmla="*/ 21 w 103"/>
                <a:gd name="T37" fmla="*/ 56 h 158"/>
                <a:gd name="T38" fmla="*/ 51 w 103"/>
                <a:gd name="T39" fmla="*/ 95 h 158"/>
                <a:gd name="T40" fmla="*/ 83 w 103"/>
                <a:gd name="T41" fmla="*/ 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58">
                  <a:moveTo>
                    <a:pt x="103" y="106"/>
                  </a:moveTo>
                  <a:cubicBezTo>
                    <a:pt x="103" y="139"/>
                    <a:pt x="86" y="158"/>
                    <a:pt x="47" y="158"/>
                  </a:cubicBezTo>
                  <a:cubicBezTo>
                    <a:pt x="36" y="158"/>
                    <a:pt x="26" y="157"/>
                    <a:pt x="8" y="151"/>
                  </a:cubicBezTo>
                  <a:cubicBezTo>
                    <a:pt x="10" y="132"/>
                    <a:pt x="10" y="132"/>
                    <a:pt x="10" y="132"/>
                  </a:cubicBezTo>
                  <a:cubicBezTo>
                    <a:pt x="26" y="139"/>
                    <a:pt x="35" y="142"/>
                    <a:pt x="49" y="142"/>
                  </a:cubicBezTo>
                  <a:cubicBezTo>
                    <a:pt x="71" y="142"/>
                    <a:pt x="83" y="128"/>
                    <a:pt x="83" y="105"/>
                  </a:cubicBezTo>
                  <a:cubicBezTo>
                    <a:pt x="83" y="94"/>
                    <a:pt x="83" y="94"/>
                    <a:pt x="83" y="94"/>
                  </a:cubicBezTo>
                  <a:cubicBezTo>
                    <a:pt x="83" y="94"/>
                    <a:pt x="83" y="94"/>
                    <a:pt x="83" y="94"/>
                  </a:cubicBezTo>
                  <a:cubicBezTo>
                    <a:pt x="74" y="105"/>
                    <a:pt x="60" y="111"/>
                    <a:pt x="46" y="111"/>
                  </a:cubicBezTo>
                  <a:cubicBezTo>
                    <a:pt x="15" y="111"/>
                    <a:pt x="0" y="85"/>
                    <a:pt x="0" y="57"/>
                  </a:cubicBezTo>
                  <a:cubicBezTo>
                    <a:pt x="0" y="29"/>
                    <a:pt x="16" y="0"/>
                    <a:pt x="48" y="0"/>
                  </a:cubicBezTo>
                  <a:cubicBezTo>
                    <a:pt x="68" y="0"/>
                    <a:pt x="78" y="7"/>
                    <a:pt x="84" y="18"/>
                  </a:cubicBezTo>
                  <a:cubicBezTo>
                    <a:pt x="85" y="18"/>
                    <a:pt x="85" y="18"/>
                    <a:pt x="85" y="18"/>
                  </a:cubicBezTo>
                  <a:cubicBezTo>
                    <a:pt x="85" y="2"/>
                    <a:pt x="85" y="2"/>
                    <a:pt x="85" y="2"/>
                  </a:cubicBezTo>
                  <a:cubicBezTo>
                    <a:pt x="103" y="2"/>
                    <a:pt x="103" y="2"/>
                    <a:pt x="103" y="2"/>
                  </a:cubicBezTo>
                  <a:lnTo>
                    <a:pt x="103" y="106"/>
                  </a:lnTo>
                  <a:close/>
                  <a:moveTo>
                    <a:pt x="83" y="58"/>
                  </a:moveTo>
                  <a:cubicBezTo>
                    <a:pt x="83" y="35"/>
                    <a:pt x="73" y="16"/>
                    <a:pt x="51" y="16"/>
                  </a:cubicBezTo>
                  <a:cubicBezTo>
                    <a:pt x="31" y="16"/>
                    <a:pt x="21" y="38"/>
                    <a:pt x="21" y="56"/>
                  </a:cubicBezTo>
                  <a:cubicBezTo>
                    <a:pt x="21" y="77"/>
                    <a:pt x="33" y="95"/>
                    <a:pt x="51" y="95"/>
                  </a:cubicBezTo>
                  <a:cubicBezTo>
                    <a:pt x="70" y="95"/>
                    <a:pt x="83" y="78"/>
                    <a:pt x="83"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26" name="Inhaltsplatzhalter 2">
            <a:extLst>
              <a:ext uri="{FF2B5EF4-FFF2-40B4-BE49-F238E27FC236}">
                <a16:creationId xmlns:a16="http://schemas.microsoft.com/office/drawing/2014/main" id="{62B631C7-E11F-C634-91A5-0D5AE07648F4}"/>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F26522"/>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F26522"/>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FF9A0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Tree>
    <p:extLst>
      <p:ext uri="{BB962C8B-B14F-4D97-AF65-F5344CB8AC3E}">
        <p14:creationId xmlns:p14="http://schemas.microsoft.com/office/powerpoint/2010/main" val="32807539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ün">
    <p:bg>
      <p:bgPr>
        <a:solidFill>
          <a:schemeClr val="bg2">
            <a:alpha val="61000"/>
          </a:schemeClr>
        </a:solidFill>
        <a:effectLst/>
      </p:bgPr>
    </p:bg>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14C5EE17-1EDE-8C84-1F47-0906617AC14B}"/>
              </a:ext>
            </a:extLst>
          </p:cNvPr>
          <p:cNvSpPr/>
          <p:nvPr userDrawn="1"/>
        </p:nvSpPr>
        <p:spPr>
          <a:xfrm>
            <a:off x="-1" y="0"/>
            <a:ext cx="12192000" cy="6858000"/>
          </a:xfrm>
          <a:prstGeom prst="rect">
            <a:avLst/>
          </a:prstGeom>
          <a:solidFill>
            <a:srgbClr val="F265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Rectangle 42">
            <a:extLst>
              <a:ext uri="{FF2B5EF4-FFF2-40B4-BE49-F238E27FC236}">
                <a16:creationId xmlns:a16="http://schemas.microsoft.com/office/drawing/2014/main" id="{C8BD919F-43B4-DE28-13B9-400954626FDB}"/>
              </a:ext>
            </a:extLst>
          </p:cNvPr>
          <p:cNvSpPr>
            <a:spLocks noGrp="1" noChangeArrowheads="1"/>
          </p:cNvSpPr>
          <p:nvPr>
            <p:ph type="ftr" sz="quarter" idx="11"/>
          </p:nvPr>
        </p:nvSpPr>
        <p:spPr>
          <a:xfrm>
            <a:off x="2387600" y="6613142"/>
            <a:ext cx="7416800" cy="244857"/>
          </a:xfrm>
          <a:prstGeom prst="rect">
            <a:avLst/>
          </a:prstGeom>
          <a:ln/>
        </p:spPr>
        <p:txBody>
          <a:bodyPr/>
          <a:lstStyle>
            <a:lvl1pPr algn="ctr">
              <a:defRPr sz="800">
                <a:solidFill>
                  <a:schemeClr val="bg1"/>
                </a:solidFill>
              </a:defRPr>
            </a:lvl1pPr>
          </a:lstStyle>
          <a:p>
            <a:pPr>
              <a:defRPr/>
            </a:pPr>
            <a:r>
              <a:rPr lang="de-DE"/>
              <a:t>Projekt Forschungsmethoden | Prof. Dr. Anja Hanisch-Blicharski</a:t>
            </a:r>
            <a:endParaRPr lang="de-DE" dirty="0"/>
          </a:p>
        </p:txBody>
      </p:sp>
      <p:sp>
        <p:nvSpPr>
          <p:cNvPr id="7" name="Rectangle 43">
            <a:extLst>
              <a:ext uri="{FF2B5EF4-FFF2-40B4-BE49-F238E27FC236}">
                <a16:creationId xmlns:a16="http://schemas.microsoft.com/office/drawing/2014/main" id="{1887A876-AEEC-A012-5C47-6FD21147BB48}"/>
              </a:ext>
            </a:extLst>
          </p:cNvPr>
          <p:cNvSpPr>
            <a:spLocks noGrp="1" noChangeArrowheads="1"/>
          </p:cNvSpPr>
          <p:nvPr>
            <p:ph type="dt" sz="half" idx="12"/>
          </p:nvPr>
        </p:nvSpPr>
        <p:spPr>
          <a:xfrm>
            <a:off x="128588" y="6613142"/>
            <a:ext cx="2047412" cy="244857"/>
          </a:xfrm>
          <a:prstGeom prst="rect">
            <a:avLst/>
          </a:prstGeom>
          <a:ln/>
        </p:spPr>
        <p:txBody>
          <a:bodyPr lIns="0"/>
          <a:lstStyle>
            <a:lvl1pPr>
              <a:defRPr sz="800">
                <a:solidFill>
                  <a:schemeClr val="bg1"/>
                </a:solidFill>
              </a:defRPr>
            </a:lvl1pPr>
          </a:lstStyle>
          <a:p>
            <a:pPr>
              <a:defRPr/>
            </a:pPr>
            <a:fld id="{A42A65E0-E6B6-445D-AA2D-A55F8B355B60}" type="datetime1">
              <a:rPr lang="de-DE" smtClean="0"/>
              <a:t>12.01.2026</a:t>
            </a:fld>
            <a:endParaRPr lang="de-DE" dirty="0"/>
          </a:p>
        </p:txBody>
      </p:sp>
      <p:grpSp>
        <p:nvGrpSpPr>
          <p:cNvPr id="12" name="Gruppieren 11">
            <a:extLst>
              <a:ext uri="{FF2B5EF4-FFF2-40B4-BE49-F238E27FC236}">
                <a16:creationId xmlns:a16="http://schemas.microsoft.com/office/drawing/2014/main" id="{0A122F1C-29FD-A088-84A3-CC3E74B29488}"/>
              </a:ext>
            </a:extLst>
          </p:cNvPr>
          <p:cNvGrpSpPr/>
          <p:nvPr userDrawn="1"/>
        </p:nvGrpSpPr>
        <p:grpSpPr>
          <a:xfrm>
            <a:off x="0" y="6569104"/>
            <a:ext cx="12192000" cy="18000"/>
            <a:chOff x="0" y="-2920"/>
            <a:chExt cx="13995000" cy="28800"/>
          </a:xfrm>
          <a:solidFill>
            <a:schemeClr val="bg1"/>
          </a:solidFill>
        </p:grpSpPr>
        <p:grpSp>
          <p:nvGrpSpPr>
            <p:cNvPr id="13" name="Gruppieren 12">
              <a:extLst>
                <a:ext uri="{FF2B5EF4-FFF2-40B4-BE49-F238E27FC236}">
                  <a16:creationId xmlns:a16="http://schemas.microsoft.com/office/drawing/2014/main" id="{F7EF4978-2B3C-964A-0C74-288441BEEF1A}"/>
                </a:ext>
              </a:extLst>
            </p:cNvPr>
            <p:cNvGrpSpPr/>
            <p:nvPr/>
          </p:nvGrpSpPr>
          <p:grpSpPr>
            <a:xfrm>
              <a:off x="0" y="-2920"/>
              <a:ext cx="11196000" cy="28800"/>
              <a:chOff x="2099733" y="800098"/>
              <a:chExt cx="1998132" cy="499533"/>
            </a:xfrm>
            <a:grpFill/>
          </p:grpSpPr>
          <p:sp>
            <p:nvSpPr>
              <p:cNvPr id="15" name="Rechteck 14">
                <a:extLst>
                  <a:ext uri="{FF2B5EF4-FFF2-40B4-BE49-F238E27FC236}">
                    <a16:creationId xmlns:a16="http://schemas.microsoft.com/office/drawing/2014/main" id="{60141540-5C77-F637-47EE-99B0357EB007}"/>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6" name="Rechteck 15">
                <a:extLst>
                  <a:ext uri="{FF2B5EF4-FFF2-40B4-BE49-F238E27FC236}">
                    <a16:creationId xmlns:a16="http://schemas.microsoft.com/office/drawing/2014/main" id="{6C555FAE-073C-D3BD-2712-5FD2D0A4DD90}"/>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7" name="Rechteck 16">
                <a:extLst>
                  <a:ext uri="{FF2B5EF4-FFF2-40B4-BE49-F238E27FC236}">
                    <a16:creationId xmlns:a16="http://schemas.microsoft.com/office/drawing/2014/main" id="{1FEC5963-9873-760C-054D-3CBF49E6E202}"/>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8" name="Rechteck 17">
                <a:extLst>
                  <a:ext uri="{FF2B5EF4-FFF2-40B4-BE49-F238E27FC236}">
                    <a16:creationId xmlns:a16="http://schemas.microsoft.com/office/drawing/2014/main" id="{0D9F8078-101C-4E24-D939-C3EA0DA211E4}"/>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14" name="Rechteck 13">
              <a:extLst>
                <a:ext uri="{FF2B5EF4-FFF2-40B4-BE49-F238E27FC236}">
                  <a16:creationId xmlns:a16="http://schemas.microsoft.com/office/drawing/2014/main" id="{A15DDD58-31FA-9431-1586-5FA6FE7E0C3D}"/>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22" name="Rectangle 41">
            <a:extLst>
              <a:ext uri="{FF2B5EF4-FFF2-40B4-BE49-F238E27FC236}">
                <a16:creationId xmlns:a16="http://schemas.microsoft.com/office/drawing/2014/main" id="{2A86B56E-5F0A-B3B2-DF49-2061CDA8AD4C}"/>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bg1"/>
                </a:solidFill>
              </a:defRPr>
            </a:lvl1pPr>
          </a:lstStyle>
          <a:p>
            <a:pPr>
              <a:defRPr/>
            </a:pPr>
            <a:fld id="{2A3A57D9-08E7-4A35-820C-6C5F68307974}" type="slidenum">
              <a:rPr lang="de-DE" smtClean="0"/>
              <a:pPr>
                <a:defRPr/>
              </a:pPr>
              <a:t>‹Nr.›</a:t>
            </a:fld>
            <a:endParaRPr lang="de-DE" dirty="0"/>
          </a:p>
        </p:txBody>
      </p:sp>
      <p:sp>
        <p:nvSpPr>
          <p:cNvPr id="25" name="Textplatzhalter 2">
            <a:extLst>
              <a:ext uri="{FF2B5EF4-FFF2-40B4-BE49-F238E27FC236}">
                <a16:creationId xmlns:a16="http://schemas.microsoft.com/office/drawing/2014/main" id="{2A86329C-FFC6-7307-74B3-3B5DEAF455DF}"/>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bg1"/>
                </a:solidFill>
                <a:latin typeface="Arial Narrow" panose="020B0606020202030204" pitchFamily="34" charset="0"/>
              </a:defRPr>
            </a:lvl1pPr>
          </a:lstStyle>
          <a:p>
            <a:pPr lvl="0"/>
            <a:r>
              <a:rPr lang="de-DE" dirty="0"/>
              <a:t>Quellenangaben</a:t>
            </a:r>
          </a:p>
        </p:txBody>
      </p:sp>
      <p:sp>
        <p:nvSpPr>
          <p:cNvPr id="27" name="Textplatzhalter 7">
            <a:extLst>
              <a:ext uri="{FF2B5EF4-FFF2-40B4-BE49-F238E27FC236}">
                <a16:creationId xmlns:a16="http://schemas.microsoft.com/office/drawing/2014/main" id="{CE529BFD-FB51-388A-B113-E4AF05F456D8}"/>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28" name="Titel 1">
            <a:extLst>
              <a:ext uri="{FF2B5EF4-FFF2-40B4-BE49-F238E27FC236}">
                <a16:creationId xmlns:a16="http://schemas.microsoft.com/office/drawing/2014/main" id="{5748D637-CBF8-8D39-65BF-5A19368A13C4}"/>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bg1"/>
                </a:solidFill>
              </a:defRPr>
            </a:lvl1pPr>
          </a:lstStyle>
          <a:p>
            <a:r>
              <a:rPr lang="de-DE" dirty="0"/>
              <a:t>Abschnittsbereich/Oberthema (optional)</a:t>
            </a:r>
          </a:p>
        </p:txBody>
      </p:sp>
      <p:sp>
        <p:nvSpPr>
          <p:cNvPr id="30" name="Inhaltsplatzhalter 2">
            <a:extLst>
              <a:ext uri="{FF2B5EF4-FFF2-40B4-BE49-F238E27FC236}">
                <a16:creationId xmlns:a16="http://schemas.microsoft.com/office/drawing/2014/main" id="{FF789914-E911-11F3-E0A2-AF337E24F989}"/>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bg1"/>
                </a:solidFill>
              </a:defRPr>
            </a:lvl1pPr>
            <a:lvl2pPr marL="0" indent="0" algn="l">
              <a:spcBef>
                <a:spcPts val="0"/>
              </a:spcBef>
              <a:spcAft>
                <a:spcPts val="300"/>
              </a:spcAft>
              <a:buClr>
                <a:srgbClr val="23A092"/>
              </a:buClr>
              <a:buSzPct val="80000"/>
              <a:buFont typeface="Wingdings" pitchFamily="2" charset="2"/>
              <a:buNone/>
              <a:defRPr sz="1800">
                <a:solidFill>
                  <a:schemeClr val="bg1"/>
                </a:solidFill>
              </a:defRPr>
            </a:lvl2pPr>
            <a:lvl3pPr marL="271463" indent="-271463" algn="l">
              <a:spcBef>
                <a:spcPts val="0"/>
              </a:spcBef>
              <a:spcAft>
                <a:spcPts val="300"/>
              </a:spcAft>
              <a:buClr>
                <a:schemeClr val="bg1"/>
              </a:buClr>
              <a:buSzPct val="100000"/>
              <a:buFont typeface="Wingdings" pitchFamily="2" charset="2"/>
              <a:buChar char="§"/>
              <a:defRPr sz="1800" b="0" baseline="0">
                <a:solidFill>
                  <a:schemeClr val="bg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bg1"/>
                </a:solidFill>
              </a:defRPr>
            </a:lvl4pPr>
            <a:lvl5pPr marL="541338" indent="-269875" algn="l">
              <a:spcBef>
                <a:spcPts val="0"/>
              </a:spcBef>
              <a:spcAft>
                <a:spcPts val="300"/>
              </a:spcAft>
              <a:buClr>
                <a:schemeClr val="bg1"/>
              </a:buClr>
              <a:buSzPct val="100000"/>
              <a:buFont typeface="Wingdings" pitchFamily="2" charset="2"/>
              <a:buChar char="§"/>
              <a:defRPr sz="1600" b="0" baseline="0">
                <a:solidFill>
                  <a:schemeClr val="bg1"/>
                </a:solidFill>
              </a:defRPr>
            </a:lvl5pPr>
            <a:lvl6pPr marL="541338" indent="0" algn="l">
              <a:spcBef>
                <a:spcPts val="0"/>
              </a:spcBef>
              <a:spcAft>
                <a:spcPts val="300"/>
              </a:spcAft>
              <a:buFont typeface="Arial" panose="020B0604020202020204" pitchFamily="34" charset="0"/>
              <a:buNone/>
              <a:defRPr sz="1600">
                <a:solidFill>
                  <a:schemeClr val="bg1"/>
                </a:solidFill>
              </a:defRPr>
            </a:lvl6pPr>
            <a:lvl7pPr marL="804863" indent="-228600">
              <a:spcBef>
                <a:spcPts val="0"/>
              </a:spcBef>
              <a:spcAft>
                <a:spcPts val="300"/>
              </a:spcAft>
              <a:buClr>
                <a:schemeClr val="bg1"/>
              </a:buClr>
              <a:buFont typeface="Wingdings" panose="05000000000000000000" pitchFamily="2" charset="2"/>
              <a:buChar char="§"/>
              <a:defRPr sz="1600">
                <a:solidFill>
                  <a:schemeClr val="bg1"/>
                </a:solidFill>
              </a:defRPr>
            </a:lvl7pPr>
            <a:lvl8pPr marL="804863" indent="0">
              <a:spcBef>
                <a:spcPts val="0"/>
              </a:spcBef>
              <a:spcAft>
                <a:spcPts val="300"/>
              </a:spcAft>
              <a:buNone/>
              <a:defRPr sz="1600">
                <a:solidFill>
                  <a:schemeClr val="bg1"/>
                </a:solidFill>
              </a:defRPr>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 name="Group 4">
            <a:extLst>
              <a:ext uri="{FF2B5EF4-FFF2-40B4-BE49-F238E27FC236}">
                <a16:creationId xmlns:a16="http://schemas.microsoft.com/office/drawing/2014/main" id="{7B6C4490-37A7-47B4-CDA7-757FBBD8C628}"/>
              </a:ext>
            </a:extLst>
          </p:cNvPr>
          <p:cNvGrpSpPr>
            <a:grpSpLocks noChangeAspect="1"/>
          </p:cNvGrpSpPr>
          <p:nvPr userDrawn="1"/>
        </p:nvGrpSpPr>
        <p:grpSpPr bwMode="auto">
          <a:xfrm>
            <a:off x="11576050" y="71438"/>
            <a:ext cx="542925" cy="542925"/>
            <a:chOff x="7292" y="45"/>
            <a:chExt cx="342" cy="342"/>
          </a:xfrm>
          <a:solidFill>
            <a:schemeClr val="accent1"/>
          </a:solidFill>
        </p:grpSpPr>
        <p:sp>
          <p:nvSpPr>
            <p:cNvPr id="3" name="AutoShape 3">
              <a:extLst>
                <a:ext uri="{FF2B5EF4-FFF2-40B4-BE49-F238E27FC236}">
                  <a16:creationId xmlns:a16="http://schemas.microsoft.com/office/drawing/2014/main" id="{514CBA15-212D-8498-A1F5-60EA81A24158}"/>
                </a:ext>
              </a:extLst>
            </p:cNvPr>
            <p:cNvSpPr>
              <a:spLocks noChangeAspect="1" noChangeArrowheads="1" noTextEdit="1"/>
            </p:cNvSpPr>
            <p:nvPr userDrawn="1"/>
          </p:nvSpPr>
          <p:spPr bwMode="auto">
            <a:xfrm>
              <a:off x="7292" y="45"/>
              <a:ext cx="342" cy="3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 name="Rectangle 5">
              <a:extLst>
                <a:ext uri="{FF2B5EF4-FFF2-40B4-BE49-F238E27FC236}">
                  <a16:creationId xmlns:a16="http://schemas.microsoft.com/office/drawing/2014/main" id="{54BC5BE2-43F2-AC3A-9E12-247540D66C8E}"/>
                </a:ext>
              </a:extLst>
            </p:cNvPr>
            <p:cNvSpPr>
              <a:spLocks noChangeArrowheads="1"/>
            </p:cNvSpPr>
            <p:nvPr userDrawn="1"/>
          </p:nvSpPr>
          <p:spPr bwMode="auto">
            <a:xfrm>
              <a:off x="7292" y="45"/>
              <a:ext cx="342" cy="3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 name="Freeform 6">
              <a:extLst>
                <a:ext uri="{FF2B5EF4-FFF2-40B4-BE49-F238E27FC236}">
                  <a16:creationId xmlns:a16="http://schemas.microsoft.com/office/drawing/2014/main" id="{F078414C-2461-EF3D-646C-5DA649594788}"/>
                </a:ext>
              </a:extLst>
            </p:cNvPr>
            <p:cNvSpPr>
              <a:spLocks noEditPoints="1"/>
            </p:cNvSpPr>
            <p:nvPr userDrawn="1"/>
          </p:nvSpPr>
          <p:spPr bwMode="auto">
            <a:xfrm>
              <a:off x="7318" y="209"/>
              <a:ext cx="74" cy="91"/>
            </a:xfrm>
            <a:custGeom>
              <a:avLst/>
              <a:gdLst>
                <a:gd name="T0" fmla="*/ 0 w 369"/>
                <a:gd name="T1" fmla="*/ 0 h 454"/>
                <a:gd name="T2" fmla="*/ 209 w 369"/>
                <a:gd name="T3" fmla="*/ 0 h 454"/>
                <a:gd name="T4" fmla="*/ 357 w 369"/>
                <a:gd name="T5" fmla="*/ 116 h 454"/>
                <a:gd name="T6" fmla="*/ 277 w 369"/>
                <a:gd name="T7" fmla="*/ 222 h 454"/>
                <a:gd name="T8" fmla="*/ 277 w 369"/>
                <a:gd name="T9" fmla="*/ 223 h 454"/>
                <a:gd name="T10" fmla="*/ 369 w 369"/>
                <a:gd name="T11" fmla="*/ 323 h 454"/>
                <a:gd name="T12" fmla="*/ 192 w 369"/>
                <a:gd name="T13" fmla="*/ 454 h 454"/>
                <a:gd name="T14" fmla="*/ 0 w 369"/>
                <a:gd name="T15" fmla="*/ 454 h 454"/>
                <a:gd name="T16" fmla="*/ 0 w 369"/>
                <a:gd name="T17" fmla="*/ 0 h 454"/>
                <a:gd name="T18" fmla="*/ 121 w 369"/>
                <a:gd name="T19" fmla="*/ 180 h 454"/>
                <a:gd name="T20" fmla="*/ 155 w 369"/>
                <a:gd name="T21" fmla="*/ 180 h 454"/>
                <a:gd name="T22" fmla="*/ 236 w 369"/>
                <a:gd name="T23" fmla="*/ 132 h 454"/>
                <a:gd name="T24" fmla="*/ 156 w 369"/>
                <a:gd name="T25" fmla="*/ 86 h 454"/>
                <a:gd name="T26" fmla="*/ 121 w 369"/>
                <a:gd name="T27" fmla="*/ 86 h 454"/>
                <a:gd name="T28" fmla="*/ 121 w 369"/>
                <a:gd name="T29" fmla="*/ 180 h 454"/>
                <a:gd name="T30" fmla="*/ 121 w 369"/>
                <a:gd name="T31" fmla="*/ 369 h 454"/>
                <a:gd name="T32" fmla="*/ 157 w 369"/>
                <a:gd name="T33" fmla="*/ 369 h 454"/>
                <a:gd name="T34" fmla="*/ 248 w 369"/>
                <a:gd name="T35" fmla="*/ 316 h 454"/>
                <a:gd name="T36" fmla="*/ 158 w 369"/>
                <a:gd name="T37" fmla="*/ 262 h 454"/>
                <a:gd name="T38" fmla="*/ 121 w 369"/>
                <a:gd name="T39" fmla="*/ 262 h 454"/>
                <a:gd name="T40" fmla="*/ 121 w 369"/>
                <a:gd name="T41" fmla="*/ 36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9" h="454">
                  <a:moveTo>
                    <a:pt x="0" y="0"/>
                  </a:moveTo>
                  <a:cubicBezTo>
                    <a:pt x="209" y="0"/>
                    <a:pt x="209" y="0"/>
                    <a:pt x="209" y="0"/>
                  </a:cubicBezTo>
                  <a:cubicBezTo>
                    <a:pt x="294" y="0"/>
                    <a:pt x="357" y="37"/>
                    <a:pt x="357" y="116"/>
                  </a:cubicBezTo>
                  <a:cubicBezTo>
                    <a:pt x="357" y="173"/>
                    <a:pt x="328" y="205"/>
                    <a:pt x="277" y="222"/>
                  </a:cubicBezTo>
                  <a:cubicBezTo>
                    <a:pt x="277" y="223"/>
                    <a:pt x="277" y="223"/>
                    <a:pt x="277" y="223"/>
                  </a:cubicBezTo>
                  <a:cubicBezTo>
                    <a:pt x="337" y="235"/>
                    <a:pt x="369" y="268"/>
                    <a:pt x="369" y="323"/>
                  </a:cubicBezTo>
                  <a:cubicBezTo>
                    <a:pt x="369" y="432"/>
                    <a:pt x="273" y="454"/>
                    <a:pt x="192" y="454"/>
                  </a:cubicBezTo>
                  <a:cubicBezTo>
                    <a:pt x="0" y="454"/>
                    <a:pt x="0" y="454"/>
                    <a:pt x="0" y="454"/>
                  </a:cubicBezTo>
                  <a:lnTo>
                    <a:pt x="0" y="0"/>
                  </a:lnTo>
                  <a:close/>
                  <a:moveTo>
                    <a:pt x="121" y="180"/>
                  </a:moveTo>
                  <a:cubicBezTo>
                    <a:pt x="155" y="180"/>
                    <a:pt x="155" y="180"/>
                    <a:pt x="155" y="180"/>
                  </a:cubicBezTo>
                  <a:cubicBezTo>
                    <a:pt x="195" y="180"/>
                    <a:pt x="236" y="170"/>
                    <a:pt x="236" y="132"/>
                  </a:cubicBezTo>
                  <a:cubicBezTo>
                    <a:pt x="236" y="90"/>
                    <a:pt x="197" y="86"/>
                    <a:pt x="156" y="86"/>
                  </a:cubicBezTo>
                  <a:cubicBezTo>
                    <a:pt x="121" y="86"/>
                    <a:pt x="121" y="86"/>
                    <a:pt x="121" y="86"/>
                  </a:cubicBezTo>
                  <a:lnTo>
                    <a:pt x="121" y="180"/>
                  </a:lnTo>
                  <a:close/>
                  <a:moveTo>
                    <a:pt x="121" y="369"/>
                  </a:moveTo>
                  <a:cubicBezTo>
                    <a:pt x="157" y="369"/>
                    <a:pt x="157" y="369"/>
                    <a:pt x="157" y="369"/>
                  </a:cubicBezTo>
                  <a:cubicBezTo>
                    <a:pt x="201" y="369"/>
                    <a:pt x="248" y="362"/>
                    <a:pt x="248" y="316"/>
                  </a:cubicBezTo>
                  <a:cubicBezTo>
                    <a:pt x="248" y="266"/>
                    <a:pt x="200" y="262"/>
                    <a:pt x="158" y="262"/>
                  </a:cubicBezTo>
                  <a:cubicBezTo>
                    <a:pt x="121" y="262"/>
                    <a:pt x="121" y="262"/>
                    <a:pt x="121" y="262"/>
                  </a:cubicBezTo>
                  <a:lnTo>
                    <a:pt x="121" y="36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Freeform 7">
              <a:extLst>
                <a:ext uri="{FF2B5EF4-FFF2-40B4-BE49-F238E27FC236}">
                  <a16:creationId xmlns:a16="http://schemas.microsoft.com/office/drawing/2014/main" id="{391F7CD7-6B8D-4EA1-52CB-6A93B33C8D35}"/>
                </a:ext>
              </a:extLst>
            </p:cNvPr>
            <p:cNvSpPr>
              <a:spLocks/>
            </p:cNvSpPr>
            <p:nvPr userDrawn="1"/>
          </p:nvSpPr>
          <p:spPr bwMode="auto">
            <a:xfrm>
              <a:off x="7394" y="207"/>
              <a:ext cx="80" cy="95"/>
            </a:xfrm>
            <a:custGeom>
              <a:avLst/>
              <a:gdLst>
                <a:gd name="T0" fmla="*/ 396 w 396"/>
                <a:gd name="T1" fmla="*/ 451 h 469"/>
                <a:gd name="T2" fmla="*/ 261 w 396"/>
                <a:gd name="T3" fmla="*/ 469 h 469"/>
                <a:gd name="T4" fmla="*/ 0 w 396"/>
                <a:gd name="T5" fmla="*/ 236 h 469"/>
                <a:gd name="T6" fmla="*/ 260 w 396"/>
                <a:gd name="T7" fmla="*/ 0 h 469"/>
                <a:gd name="T8" fmla="*/ 395 w 396"/>
                <a:gd name="T9" fmla="*/ 23 h 469"/>
                <a:gd name="T10" fmla="*/ 385 w 396"/>
                <a:gd name="T11" fmla="*/ 121 h 469"/>
                <a:gd name="T12" fmla="*/ 267 w 396"/>
                <a:gd name="T13" fmla="*/ 89 h 469"/>
                <a:gd name="T14" fmla="*/ 125 w 396"/>
                <a:gd name="T15" fmla="*/ 236 h 469"/>
                <a:gd name="T16" fmla="*/ 276 w 396"/>
                <a:gd name="T17" fmla="*/ 380 h 469"/>
                <a:gd name="T18" fmla="*/ 390 w 396"/>
                <a:gd name="T19" fmla="*/ 356 h 469"/>
                <a:gd name="T20" fmla="*/ 396 w 396"/>
                <a:gd name="T21" fmla="*/ 45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 h="469">
                  <a:moveTo>
                    <a:pt x="396" y="451"/>
                  </a:moveTo>
                  <a:cubicBezTo>
                    <a:pt x="361" y="459"/>
                    <a:pt x="323" y="469"/>
                    <a:pt x="261" y="469"/>
                  </a:cubicBezTo>
                  <a:cubicBezTo>
                    <a:pt x="140" y="469"/>
                    <a:pt x="0" y="408"/>
                    <a:pt x="0" y="236"/>
                  </a:cubicBezTo>
                  <a:cubicBezTo>
                    <a:pt x="0" y="78"/>
                    <a:pt x="111" y="0"/>
                    <a:pt x="260" y="0"/>
                  </a:cubicBezTo>
                  <a:cubicBezTo>
                    <a:pt x="306" y="0"/>
                    <a:pt x="351" y="10"/>
                    <a:pt x="395" y="23"/>
                  </a:cubicBezTo>
                  <a:cubicBezTo>
                    <a:pt x="385" y="121"/>
                    <a:pt x="385" y="121"/>
                    <a:pt x="385" y="121"/>
                  </a:cubicBezTo>
                  <a:cubicBezTo>
                    <a:pt x="346" y="100"/>
                    <a:pt x="308" y="89"/>
                    <a:pt x="267" y="89"/>
                  </a:cubicBezTo>
                  <a:cubicBezTo>
                    <a:pt x="181" y="89"/>
                    <a:pt x="125" y="152"/>
                    <a:pt x="125" y="236"/>
                  </a:cubicBezTo>
                  <a:cubicBezTo>
                    <a:pt x="125" y="325"/>
                    <a:pt x="188" y="380"/>
                    <a:pt x="276" y="380"/>
                  </a:cubicBezTo>
                  <a:cubicBezTo>
                    <a:pt x="316" y="380"/>
                    <a:pt x="357" y="369"/>
                    <a:pt x="390" y="356"/>
                  </a:cubicBezTo>
                  <a:lnTo>
                    <a:pt x="396" y="451"/>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8">
              <a:extLst>
                <a:ext uri="{FF2B5EF4-FFF2-40B4-BE49-F238E27FC236}">
                  <a16:creationId xmlns:a16="http://schemas.microsoft.com/office/drawing/2014/main" id="{40BBE4AA-B365-6830-C48D-25EF7F30AF04}"/>
                </a:ext>
              </a:extLst>
            </p:cNvPr>
            <p:cNvSpPr>
              <a:spLocks/>
            </p:cNvSpPr>
            <p:nvPr userDrawn="1"/>
          </p:nvSpPr>
          <p:spPr bwMode="auto">
            <a:xfrm>
              <a:off x="7479" y="209"/>
              <a:ext cx="129" cy="91"/>
            </a:xfrm>
            <a:custGeom>
              <a:avLst/>
              <a:gdLst>
                <a:gd name="T0" fmla="*/ 0 w 129"/>
                <a:gd name="T1" fmla="*/ 0 h 91"/>
                <a:gd name="T2" fmla="*/ 25 w 129"/>
                <a:gd name="T3" fmla="*/ 0 h 91"/>
                <a:gd name="T4" fmla="*/ 37 w 129"/>
                <a:gd name="T5" fmla="*/ 70 h 91"/>
                <a:gd name="T6" fmla="*/ 37 w 129"/>
                <a:gd name="T7" fmla="*/ 70 h 91"/>
                <a:gd name="T8" fmla="*/ 50 w 129"/>
                <a:gd name="T9" fmla="*/ 0 h 91"/>
                <a:gd name="T10" fmla="*/ 80 w 129"/>
                <a:gd name="T11" fmla="*/ 0 h 91"/>
                <a:gd name="T12" fmla="*/ 93 w 129"/>
                <a:gd name="T13" fmla="*/ 70 h 91"/>
                <a:gd name="T14" fmla="*/ 94 w 129"/>
                <a:gd name="T15" fmla="*/ 70 h 91"/>
                <a:gd name="T16" fmla="*/ 105 w 129"/>
                <a:gd name="T17" fmla="*/ 0 h 91"/>
                <a:gd name="T18" fmla="*/ 129 w 129"/>
                <a:gd name="T19" fmla="*/ 0 h 91"/>
                <a:gd name="T20" fmla="*/ 109 w 129"/>
                <a:gd name="T21" fmla="*/ 91 h 91"/>
                <a:gd name="T22" fmla="*/ 77 w 129"/>
                <a:gd name="T23" fmla="*/ 91 h 91"/>
                <a:gd name="T24" fmla="*/ 65 w 129"/>
                <a:gd name="T25" fmla="*/ 21 h 91"/>
                <a:gd name="T26" fmla="*/ 64 w 129"/>
                <a:gd name="T27" fmla="*/ 21 h 91"/>
                <a:gd name="T28" fmla="*/ 52 w 129"/>
                <a:gd name="T29" fmla="*/ 91 h 91"/>
                <a:gd name="T30" fmla="*/ 21 w 129"/>
                <a:gd name="T31" fmla="*/ 91 h 91"/>
                <a:gd name="T32" fmla="*/ 0 w 129"/>
                <a:gd name="T3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91">
                  <a:moveTo>
                    <a:pt x="0" y="0"/>
                  </a:moveTo>
                  <a:lnTo>
                    <a:pt x="25" y="0"/>
                  </a:lnTo>
                  <a:lnTo>
                    <a:pt x="37" y="70"/>
                  </a:lnTo>
                  <a:lnTo>
                    <a:pt x="37" y="70"/>
                  </a:lnTo>
                  <a:lnTo>
                    <a:pt x="50" y="0"/>
                  </a:lnTo>
                  <a:lnTo>
                    <a:pt x="80" y="0"/>
                  </a:lnTo>
                  <a:lnTo>
                    <a:pt x="93" y="70"/>
                  </a:lnTo>
                  <a:lnTo>
                    <a:pt x="94" y="70"/>
                  </a:lnTo>
                  <a:lnTo>
                    <a:pt x="105" y="0"/>
                  </a:lnTo>
                  <a:lnTo>
                    <a:pt x="129" y="0"/>
                  </a:lnTo>
                  <a:lnTo>
                    <a:pt x="109" y="91"/>
                  </a:lnTo>
                  <a:lnTo>
                    <a:pt x="77" y="91"/>
                  </a:lnTo>
                  <a:lnTo>
                    <a:pt x="65" y="21"/>
                  </a:lnTo>
                  <a:lnTo>
                    <a:pt x="64" y="21"/>
                  </a:lnTo>
                  <a:lnTo>
                    <a:pt x="52" y="91"/>
                  </a:lnTo>
                  <a:lnTo>
                    <a:pt x="21" y="91"/>
                  </a:lnTo>
                  <a:lnTo>
                    <a:pt x="0"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10" name="Freeform 9">
              <a:extLst>
                <a:ext uri="{FF2B5EF4-FFF2-40B4-BE49-F238E27FC236}">
                  <a16:creationId xmlns:a16="http://schemas.microsoft.com/office/drawing/2014/main" id="{5911A6FC-513F-4D96-1810-4A6254ADCABF}"/>
                </a:ext>
              </a:extLst>
            </p:cNvPr>
            <p:cNvSpPr>
              <a:spLocks/>
            </p:cNvSpPr>
            <p:nvPr userDrawn="1"/>
          </p:nvSpPr>
          <p:spPr bwMode="auto">
            <a:xfrm>
              <a:off x="7318" y="328"/>
              <a:ext cx="42" cy="30"/>
            </a:xfrm>
            <a:custGeom>
              <a:avLst/>
              <a:gdLst>
                <a:gd name="T0" fmla="*/ 0 w 42"/>
                <a:gd name="T1" fmla="*/ 0 h 30"/>
                <a:gd name="T2" fmla="*/ 4 w 42"/>
                <a:gd name="T3" fmla="*/ 0 h 30"/>
                <a:gd name="T4" fmla="*/ 12 w 42"/>
                <a:gd name="T5" fmla="*/ 26 h 30"/>
                <a:gd name="T6" fmla="*/ 12 w 42"/>
                <a:gd name="T7" fmla="*/ 26 h 30"/>
                <a:gd name="T8" fmla="*/ 18 w 42"/>
                <a:gd name="T9" fmla="*/ 0 h 30"/>
                <a:gd name="T10" fmla="*/ 24 w 42"/>
                <a:gd name="T11" fmla="*/ 0 h 30"/>
                <a:gd name="T12" fmla="*/ 31 w 42"/>
                <a:gd name="T13" fmla="*/ 26 h 30"/>
                <a:gd name="T14" fmla="*/ 31 w 42"/>
                <a:gd name="T15" fmla="*/ 26 h 30"/>
                <a:gd name="T16" fmla="*/ 38 w 42"/>
                <a:gd name="T17" fmla="*/ 0 h 30"/>
                <a:gd name="T18" fmla="*/ 42 w 42"/>
                <a:gd name="T19" fmla="*/ 0 h 30"/>
                <a:gd name="T20" fmla="*/ 33 w 42"/>
                <a:gd name="T21" fmla="*/ 30 h 30"/>
                <a:gd name="T22" fmla="*/ 28 w 42"/>
                <a:gd name="T23" fmla="*/ 30 h 30"/>
                <a:gd name="T24" fmla="*/ 21 w 42"/>
                <a:gd name="T25" fmla="*/ 4 h 30"/>
                <a:gd name="T26" fmla="*/ 21 w 42"/>
                <a:gd name="T27" fmla="*/ 4 h 30"/>
                <a:gd name="T28" fmla="*/ 14 w 42"/>
                <a:gd name="T29" fmla="*/ 30 h 30"/>
                <a:gd name="T30" fmla="*/ 9 w 42"/>
                <a:gd name="T31" fmla="*/ 30 h 30"/>
                <a:gd name="T32" fmla="*/ 0 w 42"/>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0" y="0"/>
                  </a:moveTo>
                  <a:lnTo>
                    <a:pt x="4" y="0"/>
                  </a:lnTo>
                  <a:lnTo>
                    <a:pt x="12" y="26"/>
                  </a:lnTo>
                  <a:lnTo>
                    <a:pt x="12" y="26"/>
                  </a:lnTo>
                  <a:lnTo>
                    <a:pt x="18" y="0"/>
                  </a:lnTo>
                  <a:lnTo>
                    <a:pt x="24" y="0"/>
                  </a:lnTo>
                  <a:lnTo>
                    <a:pt x="31" y="26"/>
                  </a:lnTo>
                  <a:lnTo>
                    <a:pt x="31" y="26"/>
                  </a:lnTo>
                  <a:lnTo>
                    <a:pt x="38" y="0"/>
                  </a:lnTo>
                  <a:lnTo>
                    <a:pt x="42" y="0"/>
                  </a:lnTo>
                  <a:lnTo>
                    <a:pt x="33" y="30"/>
                  </a:lnTo>
                  <a:lnTo>
                    <a:pt x="28" y="30"/>
                  </a:lnTo>
                  <a:lnTo>
                    <a:pt x="21" y="4"/>
                  </a:lnTo>
                  <a:lnTo>
                    <a:pt x="21" y="4"/>
                  </a:lnTo>
                  <a:lnTo>
                    <a:pt x="14" y="30"/>
                  </a:lnTo>
                  <a:lnTo>
                    <a:pt x="9" y="30"/>
                  </a:lnTo>
                  <a:lnTo>
                    <a:pt x="0"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10">
              <a:extLst>
                <a:ext uri="{FF2B5EF4-FFF2-40B4-BE49-F238E27FC236}">
                  <a16:creationId xmlns:a16="http://schemas.microsoft.com/office/drawing/2014/main" id="{0CDFB226-A2E7-2CC4-BC91-3031570C62AA}"/>
                </a:ext>
              </a:extLst>
            </p:cNvPr>
            <p:cNvSpPr>
              <a:spLocks noEditPoints="1"/>
            </p:cNvSpPr>
            <p:nvPr userDrawn="1"/>
          </p:nvSpPr>
          <p:spPr bwMode="auto">
            <a:xfrm>
              <a:off x="7361" y="336"/>
              <a:ext cx="20" cy="23"/>
            </a:xfrm>
            <a:custGeom>
              <a:avLst/>
              <a:gdLst>
                <a:gd name="T0" fmla="*/ 91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1 w 99"/>
                <a:gd name="T15" fmla="*/ 86 h 113"/>
                <a:gd name="T16" fmla="*/ 91 w 99"/>
                <a:gd name="T17" fmla="*/ 106 h 113"/>
                <a:gd name="T18" fmla="*/ 78 w 99"/>
                <a:gd name="T19" fmla="*/ 46 h 113"/>
                <a:gd name="T20" fmla="*/ 50 w 99"/>
                <a:gd name="T21" fmla="*/ 16 h 113"/>
                <a:gd name="T22" fmla="*/ 21 w 99"/>
                <a:gd name="T23" fmla="*/ 46 h 113"/>
                <a:gd name="T24" fmla="*/ 78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1" y="106"/>
                  </a:moveTo>
                  <a:cubicBezTo>
                    <a:pt x="83" y="109"/>
                    <a:pt x="74" y="113"/>
                    <a:pt x="56" y="113"/>
                  </a:cubicBezTo>
                  <a:cubicBezTo>
                    <a:pt x="18"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6" y="90"/>
                    <a:pt x="91" y="86"/>
                  </a:cubicBezTo>
                  <a:lnTo>
                    <a:pt x="91" y="106"/>
                  </a:lnTo>
                  <a:close/>
                  <a:moveTo>
                    <a:pt x="78" y="46"/>
                  </a:moveTo>
                  <a:cubicBezTo>
                    <a:pt x="78" y="29"/>
                    <a:pt x="68" y="16"/>
                    <a:pt x="50" y="16"/>
                  </a:cubicBezTo>
                  <a:cubicBezTo>
                    <a:pt x="31" y="16"/>
                    <a:pt x="23" y="32"/>
                    <a:pt x="21" y="46"/>
                  </a:cubicBezTo>
                  <a:lnTo>
                    <a:pt x="78" y="46"/>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a:extLst>
                <a:ext uri="{FF2B5EF4-FFF2-40B4-BE49-F238E27FC236}">
                  <a16:creationId xmlns:a16="http://schemas.microsoft.com/office/drawing/2014/main" id="{CA01C1B6-9F76-9C34-9C44-26F360779CB8}"/>
                </a:ext>
              </a:extLst>
            </p:cNvPr>
            <p:cNvSpPr>
              <a:spLocks noEditPoints="1"/>
            </p:cNvSpPr>
            <p:nvPr userDrawn="1"/>
          </p:nvSpPr>
          <p:spPr bwMode="auto">
            <a:xfrm>
              <a:off x="7387" y="327"/>
              <a:ext cx="4" cy="31"/>
            </a:xfrm>
            <a:custGeom>
              <a:avLst/>
              <a:gdLst>
                <a:gd name="T0" fmla="*/ 4 w 4"/>
                <a:gd name="T1" fmla="*/ 5 h 31"/>
                <a:gd name="T2" fmla="*/ 0 w 4"/>
                <a:gd name="T3" fmla="*/ 5 h 31"/>
                <a:gd name="T4" fmla="*/ 0 w 4"/>
                <a:gd name="T5" fmla="*/ 0 h 31"/>
                <a:gd name="T6" fmla="*/ 4 w 4"/>
                <a:gd name="T7" fmla="*/ 0 h 31"/>
                <a:gd name="T8" fmla="*/ 4 w 4"/>
                <a:gd name="T9" fmla="*/ 5 h 31"/>
                <a:gd name="T10" fmla="*/ 0 w 4"/>
                <a:gd name="T11" fmla="*/ 9 h 31"/>
                <a:gd name="T12" fmla="*/ 4 w 4"/>
                <a:gd name="T13" fmla="*/ 9 h 31"/>
                <a:gd name="T14" fmla="*/ 4 w 4"/>
                <a:gd name="T15" fmla="*/ 31 h 31"/>
                <a:gd name="T16" fmla="*/ 0 w 4"/>
                <a:gd name="T17" fmla="*/ 31 h 31"/>
                <a:gd name="T18" fmla="*/ 0 w 4"/>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1">
                  <a:moveTo>
                    <a:pt x="4" y="5"/>
                  </a:moveTo>
                  <a:lnTo>
                    <a:pt x="0" y="5"/>
                  </a:lnTo>
                  <a:lnTo>
                    <a:pt x="0" y="0"/>
                  </a:lnTo>
                  <a:lnTo>
                    <a:pt x="4" y="0"/>
                  </a:lnTo>
                  <a:lnTo>
                    <a:pt x="4" y="5"/>
                  </a:lnTo>
                  <a:close/>
                  <a:moveTo>
                    <a:pt x="0" y="9"/>
                  </a:moveTo>
                  <a:lnTo>
                    <a:pt x="4" y="9"/>
                  </a:lnTo>
                  <a:lnTo>
                    <a:pt x="4" y="31"/>
                  </a:lnTo>
                  <a:lnTo>
                    <a:pt x="0" y="31"/>
                  </a:lnTo>
                  <a:lnTo>
                    <a:pt x="0" y="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a:extLst>
                <a:ext uri="{FF2B5EF4-FFF2-40B4-BE49-F238E27FC236}">
                  <a16:creationId xmlns:a16="http://schemas.microsoft.com/office/drawing/2014/main" id="{4EB0856A-C85D-CB2C-6EBD-648CF5D7CD71}"/>
                </a:ext>
              </a:extLst>
            </p:cNvPr>
            <p:cNvSpPr>
              <a:spLocks/>
            </p:cNvSpPr>
            <p:nvPr userDrawn="1"/>
          </p:nvSpPr>
          <p:spPr bwMode="auto">
            <a:xfrm>
              <a:off x="7395" y="330"/>
              <a:ext cx="15" cy="29"/>
            </a:xfrm>
            <a:custGeom>
              <a:avLst/>
              <a:gdLst>
                <a:gd name="T0" fmla="*/ 74 w 76"/>
                <a:gd name="T1" fmla="*/ 48 h 143"/>
                <a:gd name="T2" fmla="*/ 45 w 76"/>
                <a:gd name="T3" fmla="*/ 48 h 143"/>
                <a:gd name="T4" fmla="*/ 45 w 76"/>
                <a:gd name="T5" fmla="*/ 108 h 143"/>
                <a:gd name="T6" fmla="*/ 62 w 76"/>
                <a:gd name="T7" fmla="*/ 127 h 143"/>
                <a:gd name="T8" fmla="*/ 76 w 76"/>
                <a:gd name="T9" fmla="*/ 123 h 143"/>
                <a:gd name="T10" fmla="*/ 76 w 76"/>
                <a:gd name="T11" fmla="*/ 140 h 143"/>
                <a:gd name="T12" fmla="*/ 58 w 76"/>
                <a:gd name="T13" fmla="*/ 143 h 143"/>
                <a:gd name="T14" fmla="*/ 25 w 76"/>
                <a:gd name="T15" fmla="*/ 112 h 143"/>
                <a:gd name="T16" fmla="*/ 25 w 76"/>
                <a:gd name="T17" fmla="*/ 48 h 143"/>
                <a:gd name="T18" fmla="*/ 0 w 76"/>
                <a:gd name="T19" fmla="*/ 48 h 143"/>
                <a:gd name="T20" fmla="*/ 0 w 76"/>
                <a:gd name="T21" fmla="*/ 32 h 143"/>
                <a:gd name="T22" fmla="*/ 25 w 76"/>
                <a:gd name="T23" fmla="*/ 32 h 143"/>
                <a:gd name="T24" fmla="*/ 25 w 76"/>
                <a:gd name="T25" fmla="*/ 7 h 143"/>
                <a:gd name="T26" fmla="*/ 45 w 76"/>
                <a:gd name="T27" fmla="*/ 0 h 143"/>
                <a:gd name="T28" fmla="*/ 45 w 76"/>
                <a:gd name="T29" fmla="*/ 32 h 143"/>
                <a:gd name="T30" fmla="*/ 74 w 76"/>
                <a:gd name="T31" fmla="*/ 32 h 143"/>
                <a:gd name="T32" fmla="*/ 74 w 76"/>
                <a:gd name="T33" fmla="*/ 4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143">
                  <a:moveTo>
                    <a:pt x="74" y="48"/>
                  </a:moveTo>
                  <a:cubicBezTo>
                    <a:pt x="45" y="48"/>
                    <a:pt x="45" y="48"/>
                    <a:pt x="45" y="48"/>
                  </a:cubicBezTo>
                  <a:cubicBezTo>
                    <a:pt x="45" y="108"/>
                    <a:pt x="45" y="108"/>
                    <a:pt x="45" y="108"/>
                  </a:cubicBezTo>
                  <a:cubicBezTo>
                    <a:pt x="45" y="120"/>
                    <a:pt x="53" y="127"/>
                    <a:pt x="62" y="127"/>
                  </a:cubicBezTo>
                  <a:cubicBezTo>
                    <a:pt x="68" y="127"/>
                    <a:pt x="73" y="125"/>
                    <a:pt x="76" y="123"/>
                  </a:cubicBezTo>
                  <a:cubicBezTo>
                    <a:pt x="76" y="140"/>
                    <a:pt x="76" y="140"/>
                    <a:pt x="76" y="140"/>
                  </a:cubicBezTo>
                  <a:cubicBezTo>
                    <a:pt x="71" y="142"/>
                    <a:pt x="65" y="143"/>
                    <a:pt x="58" y="143"/>
                  </a:cubicBezTo>
                  <a:cubicBezTo>
                    <a:pt x="38" y="143"/>
                    <a:pt x="25" y="134"/>
                    <a:pt x="25" y="112"/>
                  </a:cubicBezTo>
                  <a:cubicBezTo>
                    <a:pt x="25" y="48"/>
                    <a:pt x="25" y="48"/>
                    <a:pt x="25" y="48"/>
                  </a:cubicBezTo>
                  <a:cubicBezTo>
                    <a:pt x="0" y="48"/>
                    <a:pt x="0" y="48"/>
                    <a:pt x="0" y="48"/>
                  </a:cubicBezTo>
                  <a:cubicBezTo>
                    <a:pt x="0" y="32"/>
                    <a:pt x="0" y="32"/>
                    <a:pt x="0" y="32"/>
                  </a:cubicBezTo>
                  <a:cubicBezTo>
                    <a:pt x="25" y="32"/>
                    <a:pt x="25" y="32"/>
                    <a:pt x="25" y="32"/>
                  </a:cubicBezTo>
                  <a:cubicBezTo>
                    <a:pt x="25" y="7"/>
                    <a:pt x="25" y="7"/>
                    <a:pt x="25" y="7"/>
                  </a:cubicBezTo>
                  <a:cubicBezTo>
                    <a:pt x="45" y="0"/>
                    <a:pt x="45" y="0"/>
                    <a:pt x="45" y="0"/>
                  </a:cubicBezTo>
                  <a:cubicBezTo>
                    <a:pt x="45" y="32"/>
                    <a:pt x="45" y="32"/>
                    <a:pt x="45" y="32"/>
                  </a:cubicBezTo>
                  <a:cubicBezTo>
                    <a:pt x="74" y="32"/>
                    <a:pt x="74" y="32"/>
                    <a:pt x="74" y="32"/>
                  </a:cubicBezTo>
                  <a:lnTo>
                    <a:pt x="74" y="48"/>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13">
              <a:extLst>
                <a:ext uri="{FF2B5EF4-FFF2-40B4-BE49-F238E27FC236}">
                  <a16:creationId xmlns:a16="http://schemas.microsoft.com/office/drawing/2014/main" id="{46EC2DC6-50A5-9F67-475D-ED57211DF74C}"/>
                </a:ext>
              </a:extLst>
            </p:cNvPr>
            <p:cNvSpPr>
              <a:spLocks noEditPoints="1"/>
            </p:cNvSpPr>
            <p:nvPr userDrawn="1"/>
          </p:nvSpPr>
          <p:spPr bwMode="auto">
            <a:xfrm>
              <a:off x="7414" y="336"/>
              <a:ext cx="20" cy="23"/>
            </a:xfrm>
            <a:custGeom>
              <a:avLst/>
              <a:gdLst>
                <a:gd name="T0" fmla="*/ 90 w 99"/>
                <a:gd name="T1" fmla="*/ 106 h 113"/>
                <a:gd name="T2" fmla="*/ 56 w 99"/>
                <a:gd name="T3" fmla="*/ 113 h 113"/>
                <a:gd name="T4" fmla="*/ 0 w 99"/>
                <a:gd name="T5" fmla="*/ 55 h 113"/>
                <a:gd name="T6" fmla="*/ 51 w 99"/>
                <a:gd name="T7" fmla="*/ 0 h 113"/>
                <a:gd name="T8" fmla="*/ 99 w 99"/>
                <a:gd name="T9" fmla="*/ 61 h 113"/>
                <a:gd name="T10" fmla="*/ 21 w 99"/>
                <a:gd name="T11" fmla="*/ 61 h 113"/>
                <a:gd name="T12" fmla="*/ 57 w 99"/>
                <a:gd name="T13" fmla="*/ 97 h 113"/>
                <a:gd name="T14" fmla="*/ 90 w 99"/>
                <a:gd name="T15" fmla="*/ 86 h 113"/>
                <a:gd name="T16" fmla="*/ 90 w 99"/>
                <a:gd name="T17" fmla="*/ 106 h 113"/>
                <a:gd name="T18" fmla="*/ 77 w 99"/>
                <a:gd name="T19" fmla="*/ 46 h 113"/>
                <a:gd name="T20" fmla="*/ 50 w 99"/>
                <a:gd name="T21" fmla="*/ 16 h 113"/>
                <a:gd name="T22" fmla="*/ 21 w 99"/>
                <a:gd name="T23" fmla="*/ 46 h 113"/>
                <a:gd name="T24" fmla="*/ 77 w 99"/>
                <a:gd name="T25"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13">
                  <a:moveTo>
                    <a:pt x="90" y="106"/>
                  </a:moveTo>
                  <a:cubicBezTo>
                    <a:pt x="83" y="109"/>
                    <a:pt x="74" y="113"/>
                    <a:pt x="56" y="113"/>
                  </a:cubicBezTo>
                  <a:cubicBezTo>
                    <a:pt x="17" y="113"/>
                    <a:pt x="0" y="90"/>
                    <a:pt x="0" y="55"/>
                  </a:cubicBezTo>
                  <a:cubicBezTo>
                    <a:pt x="0" y="22"/>
                    <a:pt x="20" y="0"/>
                    <a:pt x="51" y="0"/>
                  </a:cubicBezTo>
                  <a:cubicBezTo>
                    <a:pt x="87" y="0"/>
                    <a:pt x="99" y="26"/>
                    <a:pt x="99" y="61"/>
                  </a:cubicBezTo>
                  <a:cubicBezTo>
                    <a:pt x="21" y="61"/>
                    <a:pt x="21" y="61"/>
                    <a:pt x="21" y="61"/>
                  </a:cubicBezTo>
                  <a:cubicBezTo>
                    <a:pt x="21" y="82"/>
                    <a:pt x="38" y="97"/>
                    <a:pt x="57" y="97"/>
                  </a:cubicBezTo>
                  <a:cubicBezTo>
                    <a:pt x="70" y="97"/>
                    <a:pt x="85" y="90"/>
                    <a:pt x="90" y="86"/>
                  </a:cubicBezTo>
                  <a:lnTo>
                    <a:pt x="90" y="106"/>
                  </a:lnTo>
                  <a:close/>
                  <a:moveTo>
                    <a:pt x="77" y="46"/>
                  </a:moveTo>
                  <a:cubicBezTo>
                    <a:pt x="77" y="29"/>
                    <a:pt x="68" y="16"/>
                    <a:pt x="50" y="16"/>
                  </a:cubicBezTo>
                  <a:cubicBezTo>
                    <a:pt x="31" y="16"/>
                    <a:pt x="23" y="32"/>
                    <a:pt x="21" y="46"/>
                  </a:cubicBezTo>
                  <a:lnTo>
                    <a:pt x="77" y="46"/>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14">
              <a:extLst>
                <a:ext uri="{FF2B5EF4-FFF2-40B4-BE49-F238E27FC236}">
                  <a16:creationId xmlns:a16="http://schemas.microsoft.com/office/drawing/2014/main" id="{4CBAD9DE-FEE5-F2AB-AF27-0CEABE094E23}"/>
                </a:ext>
              </a:extLst>
            </p:cNvPr>
            <p:cNvSpPr>
              <a:spLocks/>
            </p:cNvSpPr>
            <p:nvPr userDrawn="1"/>
          </p:nvSpPr>
          <p:spPr bwMode="auto">
            <a:xfrm>
              <a:off x="7439" y="336"/>
              <a:ext cx="12" cy="22"/>
            </a:xfrm>
            <a:custGeom>
              <a:avLst/>
              <a:gdLst>
                <a:gd name="T0" fmla="*/ 0 w 61"/>
                <a:gd name="T1" fmla="*/ 2 h 111"/>
                <a:gd name="T2" fmla="*/ 19 w 61"/>
                <a:gd name="T3" fmla="*/ 2 h 111"/>
                <a:gd name="T4" fmla="*/ 19 w 61"/>
                <a:gd name="T5" fmla="*/ 19 h 111"/>
                <a:gd name="T6" fmla="*/ 20 w 61"/>
                <a:gd name="T7" fmla="*/ 19 h 111"/>
                <a:gd name="T8" fmla="*/ 48 w 61"/>
                <a:gd name="T9" fmla="*/ 0 h 111"/>
                <a:gd name="T10" fmla="*/ 61 w 61"/>
                <a:gd name="T11" fmla="*/ 1 h 111"/>
                <a:gd name="T12" fmla="*/ 61 w 61"/>
                <a:gd name="T13" fmla="*/ 19 h 111"/>
                <a:gd name="T14" fmla="*/ 50 w 61"/>
                <a:gd name="T15" fmla="*/ 17 h 111"/>
                <a:gd name="T16" fmla="*/ 21 w 61"/>
                <a:gd name="T17" fmla="*/ 61 h 111"/>
                <a:gd name="T18" fmla="*/ 21 w 61"/>
                <a:gd name="T19" fmla="*/ 111 h 111"/>
                <a:gd name="T20" fmla="*/ 0 w 61"/>
                <a:gd name="T21" fmla="*/ 111 h 111"/>
                <a:gd name="T22" fmla="*/ 0 w 61"/>
                <a:gd name="T23"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11">
                  <a:moveTo>
                    <a:pt x="0" y="2"/>
                  </a:moveTo>
                  <a:cubicBezTo>
                    <a:pt x="19" y="2"/>
                    <a:pt x="19" y="2"/>
                    <a:pt x="19" y="2"/>
                  </a:cubicBezTo>
                  <a:cubicBezTo>
                    <a:pt x="19" y="19"/>
                    <a:pt x="19" y="19"/>
                    <a:pt x="19" y="19"/>
                  </a:cubicBezTo>
                  <a:cubicBezTo>
                    <a:pt x="20" y="19"/>
                    <a:pt x="20" y="19"/>
                    <a:pt x="20" y="19"/>
                  </a:cubicBezTo>
                  <a:cubicBezTo>
                    <a:pt x="25" y="8"/>
                    <a:pt x="37" y="0"/>
                    <a:pt x="48" y="0"/>
                  </a:cubicBezTo>
                  <a:cubicBezTo>
                    <a:pt x="54" y="0"/>
                    <a:pt x="57" y="0"/>
                    <a:pt x="61" y="1"/>
                  </a:cubicBezTo>
                  <a:cubicBezTo>
                    <a:pt x="61" y="19"/>
                    <a:pt x="61" y="19"/>
                    <a:pt x="61" y="19"/>
                  </a:cubicBezTo>
                  <a:cubicBezTo>
                    <a:pt x="58" y="17"/>
                    <a:pt x="54" y="17"/>
                    <a:pt x="50" y="17"/>
                  </a:cubicBezTo>
                  <a:cubicBezTo>
                    <a:pt x="32" y="17"/>
                    <a:pt x="21" y="34"/>
                    <a:pt x="21" y="61"/>
                  </a:cubicBezTo>
                  <a:cubicBezTo>
                    <a:pt x="21" y="111"/>
                    <a:pt x="21" y="111"/>
                    <a:pt x="21" y="111"/>
                  </a:cubicBezTo>
                  <a:cubicBezTo>
                    <a:pt x="0" y="111"/>
                    <a:pt x="0" y="111"/>
                    <a:pt x="0" y="111"/>
                  </a:cubicBezTo>
                  <a:lnTo>
                    <a:pt x="0" y="2"/>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15">
              <a:extLst>
                <a:ext uri="{FF2B5EF4-FFF2-40B4-BE49-F238E27FC236}">
                  <a16:creationId xmlns:a16="http://schemas.microsoft.com/office/drawing/2014/main" id="{42F9D52D-7F8D-AC69-1827-2EF4810E5B6A}"/>
                </a:ext>
              </a:extLst>
            </p:cNvPr>
            <p:cNvSpPr>
              <a:spLocks noEditPoints="1"/>
            </p:cNvSpPr>
            <p:nvPr userDrawn="1"/>
          </p:nvSpPr>
          <p:spPr bwMode="auto">
            <a:xfrm>
              <a:off x="7456" y="326"/>
              <a:ext cx="20" cy="33"/>
            </a:xfrm>
            <a:custGeom>
              <a:avLst/>
              <a:gdLst>
                <a:gd name="T0" fmla="*/ 0 w 104"/>
                <a:gd name="T1" fmla="*/ 0 h 162"/>
                <a:gd name="T2" fmla="*/ 20 w 104"/>
                <a:gd name="T3" fmla="*/ 0 h 162"/>
                <a:gd name="T4" fmla="*/ 20 w 104"/>
                <a:gd name="T5" fmla="*/ 66 h 162"/>
                <a:gd name="T6" fmla="*/ 21 w 104"/>
                <a:gd name="T7" fmla="*/ 66 h 162"/>
                <a:gd name="T8" fmla="*/ 57 w 104"/>
                <a:gd name="T9" fmla="*/ 49 h 162"/>
                <a:gd name="T10" fmla="*/ 104 w 104"/>
                <a:gd name="T11" fmla="*/ 104 h 162"/>
                <a:gd name="T12" fmla="*/ 57 w 104"/>
                <a:gd name="T13" fmla="*/ 162 h 162"/>
                <a:gd name="T14" fmla="*/ 20 w 104"/>
                <a:gd name="T15" fmla="*/ 144 h 162"/>
                <a:gd name="T16" fmla="*/ 20 w 104"/>
                <a:gd name="T17" fmla="*/ 144 h 162"/>
                <a:gd name="T18" fmla="*/ 20 w 104"/>
                <a:gd name="T19" fmla="*/ 160 h 162"/>
                <a:gd name="T20" fmla="*/ 0 w 104"/>
                <a:gd name="T21" fmla="*/ 160 h 162"/>
                <a:gd name="T22" fmla="*/ 0 w 104"/>
                <a:gd name="T23" fmla="*/ 0 h 162"/>
                <a:gd name="T24" fmla="*/ 53 w 104"/>
                <a:gd name="T25" fmla="*/ 65 h 162"/>
                <a:gd name="T26" fmla="*/ 20 w 104"/>
                <a:gd name="T27" fmla="*/ 106 h 162"/>
                <a:gd name="T28" fmla="*/ 52 w 104"/>
                <a:gd name="T29" fmla="*/ 146 h 162"/>
                <a:gd name="T30" fmla="*/ 83 w 104"/>
                <a:gd name="T31" fmla="*/ 105 h 162"/>
                <a:gd name="T32" fmla="*/ 53 w 104"/>
                <a:gd name="T33" fmla="*/ 6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62">
                  <a:moveTo>
                    <a:pt x="0" y="0"/>
                  </a:moveTo>
                  <a:cubicBezTo>
                    <a:pt x="20" y="0"/>
                    <a:pt x="20" y="0"/>
                    <a:pt x="20" y="0"/>
                  </a:cubicBezTo>
                  <a:cubicBezTo>
                    <a:pt x="20" y="66"/>
                    <a:pt x="20" y="66"/>
                    <a:pt x="20" y="66"/>
                  </a:cubicBezTo>
                  <a:cubicBezTo>
                    <a:pt x="21" y="66"/>
                    <a:pt x="21" y="66"/>
                    <a:pt x="21" y="66"/>
                  </a:cubicBezTo>
                  <a:cubicBezTo>
                    <a:pt x="27" y="56"/>
                    <a:pt x="38" y="49"/>
                    <a:pt x="57" y="49"/>
                  </a:cubicBezTo>
                  <a:cubicBezTo>
                    <a:pt x="88" y="49"/>
                    <a:pt x="104" y="74"/>
                    <a:pt x="104" y="104"/>
                  </a:cubicBezTo>
                  <a:cubicBezTo>
                    <a:pt x="104" y="133"/>
                    <a:pt x="90" y="162"/>
                    <a:pt x="57" y="162"/>
                  </a:cubicBezTo>
                  <a:cubicBezTo>
                    <a:pt x="38" y="162"/>
                    <a:pt x="25" y="153"/>
                    <a:pt x="20" y="144"/>
                  </a:cubicBezTo>
                  <a:cubicBezTo>
                    <a:pt x="20" y="144"/>
                    <a:pt x="20" y="144"/>
                    <a:pt x="20" y="144"/>
                  </a:cubicBezTo>
                  <a:cubicBezTo>
                    <a:pt x="20" y="160"/>
                    <a:pt x="20" y="160"/>
                    <a:pt x="20" y="160"/>
                  </a:cubicBezTo>
                  <a:cubicBezTo>
                    <a:pt x="0" y="160"/>
                    <a:pt x="0" y="160"/>
                    <a:pt x="0" y="160"/>
                  </a:cubicBezTo>
                  <a:lnTo>
                    <a:pt x="0" y="0"/>
                  </a:lnTo>
                  <a:close/>
                  <a:moveTo>
                    <a:pt x="53" y="65"/>
                  </a:moveTo>
                  <a:cubicBezTo>
                    <a:pt x="31" y="65"/>
                    <a:pt x="20" y="85"/>
                    <a:pt x="20" y="106"/>
                  </a:cubicBezTo>
                  <a:cubicBezTo>
                    <a:pt x="20" y="124"/>
                    <a:pt x="30" y="146"/>
                    <a:pt x="52" y="146"/>
                  </a:cubicBezTo>
                  <a:cubicBezTo>
                    <a:pt x="74" y="146"/>
                    <a:pt x="83" y="122"/>
                    <a:pt x="83" y="105"/>
                  </a:cubicBezTo>
                  <a:cubicBezTo>
                    <a:pt x="83" y="85"/>
                    <a:pt x="74" y="65"/>
                    <a:pt x="53" y="65"/>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16">
              <a:extLst>
                <a:ext uri="{FF2B5EF4-FFF2-40B4-BE49-F238E27FC236}">
                  <a16:creationId xmlns:a16="http://schemas.microsoft.com/office/drawing/2014/main" id="{5A783B96-686C-0D75-71F7-F6C3335BE615}"/>
                </a:ext>
              </a:extLst>
            </p:cNvPr>
            <p:cNvSpPr>
              <a:spLocks noEditPoints="1"/>
            </p:cNvSpPr>
            <p:nvPr userDrawn="1"/>
          </p:nvSpPr>
          <p:spPr bwMode="auto">
            <a:xfrm>
              <a:off x="7482" y="327"/>
              <a:ext cx="5" cy="31"/>
            </a:xfrm>
            <a:custGeom>
              <a:avLst/>
              <a:gdLst>
                <a:gd name="T0" fmla="*/ 5 w 5"/>
                <a:gd name="T1" fmla="*/ 5 h 31"/>
                <a:gd name="T2" fmla="*/ 0 w 5"/>
                <a:gd name="T3" fmla="*/ 5 h 31"/>
                <a:gd name="T4" fmla="*/ 0 w 5"/>
                <a:gd name="T5" fmla="*/ 0 h 31"/>
                <a:gd name="T6" fmla="*/ 5 w 5"/>
                <a:gd name="T7" fmla="*/ 0 h 31"/>
                <a:gd name="T8" fmla="*/ 5 w 5"/>
                <a:gd name="T9" fmla="*/ 5 h 31"/>
                <a:gd name="T10" fmla="*/ 0 w 5"/>
                <a:gd name="T11" fmla="*/ 9 h 31"/>
                <a:gd name="T12" fmla="*/ 4 w 5"/>
                <a:gd name="T13" fmla="*/ 9 h 31"/>
                <a:gd name="T14" fmla="*/ 4 w 5"/>
                <a:gd name="T15" fmla="*/ 31 h 31"/>
                <a:gd name="T16" fmla="*/ 0 w 5"/>
                <a:gd name="T17" fmla="*/ 31 h 31"/>
                <a:gd name="T18" fmla="*/ 0 w 5"/>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1">
                  <a:moveTo>
                    <a:pt x="5" y="5"/>
                  </a:moveTo>
                  <a:lnTo>
                    <a:pt x="0" y="5"/>
                  </a:lnTo>
                  <a:lnTo>
                    <a:pt x="0" y="0"/>
                  </a:lnTo>
                  <a:lnTo>
                    <a:pt x="5" y="0"/>
                  </a:lnTo>
                  <a:lnTo>
                    <a:pt x="5" y="5"/>
                  </a:lnTo>
                  <a:close/>
                  <a:moveTo>
                    <a:pt x="0" y="9"/>
                  </a:moveTo>
                  <a:lnTo>
                    <a:pt x="4" y="9"/>
                  </a:lnTo>
                  <a:lnTo>
                    <a:pt x="4" y="31"/>
                  </a:lnTo>
                  <a:lnTo>
                    <a:pt x="0" y="31"/>
                  </a:lnTo>
                  <a:lnTo>
                    <a:pt x="0" y="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17">
              <a:extLst>
                <a:ext uri="{FF2B5EF4-FFF2-40B4-BE49-F238E27FC236}">
                  <a16:creationId xmlns:a16="http://schemas.microsoft.com/office/drawing/2014/main" id="{47343715-5BA3-45D7-D092-BE40BAD7B335}"/>
                </a:ext>
              </a:extLst>
            </p:cNvPr>
            <p:cNvSpPr>
              <a:spLocks noChangeArrowheads="1"/>
            </p:cNvSpPr>
            <p:nvPr userDrawn="1"/>
          </p:nvSpPr>
          <p:spPr bwMode="auto">
            <a:xfrm>
              <a:off x="7494" y="326"/>
              <a:ext cx="4" cy="32"/>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18">
              <a:extLst>
                <a:ext uri="{FF2B5EF4-FFF2-40B4-BE49-F238E27FC236}">
                  <a16:creationId xmlns:a16="http://schemas.microsoft.com/office/drawing/2014/main" id="{11D9A775-069C-52E7-052E-7AFC6FAD3169}"/>
                </a:ext>
              </a:extLst>
            </p:cNvPr>
            <p:cNvSpPr>
              <a:spLocks noEditPoints="1"/>
            </p:cNvSpPr>
            <p:nvPr userDrawn="1"/>
          </p:nvSpPr>
          <p:spPr bwMode="auto">
            <a:xfrm>
              <a:off x="7504" y="326"/>
              <a:ext cx="21" cy="33"/>
            </a:xfrm>
            <a:custGeom>
              <a:avLst/>
              <a:gdLst>
                <a:gd name="T0" fmla="*/ 84 w 103"/>
                <a:gd name="T1" fmla="*/ 144 h 162"/>
                <a:gd name="T2" fmla="*/ 84 w 103"/>
                <a:gd name="T3" fmla="*/ 144 h 162"/>
                <a:gd name="T4" fmla="*/ 47 w 103"/>
                <a:gd name="T5" fmla="*/ 162 h 162"/>
                <a:gd name="T6" fmla="*/ 0 w 103"/>
                <a:gd name="T7" fmla="*/ 104 h 162"/>
                <a:gd name="T8" fmla="*/ 47 w 103"/>
                <a:gd name="T9" fmla="*/ 49 h 162"/>
                <a:gd name="T10" fmla="*/ 83 w 103"/>
                <a:gd name="T11" fmla="*/ 66 h 162"/>
                <a:gd name="T12" fmla="*/ 83 w 103"/>
                <a:gd name="T13" fmla="*/ 66 h 162"/>
                <a:gd name="T14" fmla="*/ 83 w 103"/>
                <a:gd name="T15" fmla="*/ 0 h 162"/>
                <a:gd name="T16" fmla="*/ 103 w 103"/>
                <a:gd name="T17" fmla="*/ 0 h 162"/>
                <a:gd name="T18" fmla="*/ 103 w 103"/>
                <a:gd name="T19" fmla="*/ 160 h 162"/>
                <a:gd name="T20" fmla="*/ 84 w 103"/>
                <a:gd name="T21" fmla="*/ 160 h 162"/>
                <a:gd name="T22" fmla="*/ 84 w 103"/>
                <a:gd name="T23" fmla="*/ 144 h 162"/>
                <a:gd name="T24" fmla="*/ 51 w 103"/>
                <a:gd name="T25" fmla="*/ 146 h 162"/>
                <a:gd name="T26" fmla="*/ 83 w 103"/>
                <a:gd name="T27" fmla="*/ 106 h 162"/>
                <a:gd name="T28" fmla="*/ 51 w 103"/>
                <a:gd name="T29" fmla="*/ 65 h 162"/>
                <a:gd name="T30" fmla="*/ 21 w 103"/>
                <a:gd name="T31" fmla="*/ 105 h 162"/>
                <a:gd name="T32" fmla="*/ 51 w 103"/>
                <a:gd name="T33" fmla="*/ 14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62">
                  <a:moveTo>
                    <a:pt x="84" y="144"/>
                  </a:moveTo>
                  <a:cubicBezTo>
                    <a:pt x="84" y="144"/>
                    <a:pt x="84" y="144"/>
                    <a:pt x="84" y="144"/>
                  </a:cubicBezTo>
                  <a:cubicBezTo>
                    <a:pt x="78" y="153"/>
                    <a:pt x="66" y="162"/>
                    <a:pt x="47" y="162"/>
                  </a:cubicBezTo>
                  <a:cubicBezTo>
                    <a:pt x="14" y="162"/>
                    <a:pt x="0" y="133"/>
                    <a:pt x="0" y="104"/>
                  </a:cubicBezTo>
                  <a:cubicBezTo>
                    <a:pt x="0" y="74"/>
                    <a:pt x="15" y="49"/>
                    <a:pt x="47" y="49"/>
                  </a:cubicBezTo>
                  <a:cubicBezTo>
                    <a:pt x="66" y="49"/>
                    <a:pt x="77" y="56"/>
                    <a:pt x="83" y="66"/>
                  </a:cubicBezTo>
                  <a:cubicBezTo>
                    <a:pt x="83" y="66"/>
                    <a:pt x="83" y="66"/>
                    <a:pt x="83" y="66"/>
                  </a:cubicBezTo>
                  <a:cubicBezTo>
                    <a:pt x="83" y="0"/>
                    <a:pt x="83" y="0"/>
                    <a:pt x="83" y="0"/>
                  </a:cubicBezTo>
                  <a:cubicBezTo>
                    <a:pt x="103" y="0"/>
                    <a:pt x="103" y="0"/>
                    <a:pt x="103" y="0"/>
                  </a:cubicBezTo>
                  <a:cubicBezTo>
                    <a:pt x="103" y="160"/>
                    <a:pt x="103" y="160"/>
                    <a:pt x="103" y="160"/>
                  </a:cubicBezTo>
                  <a:cubicBezTo>
                    <a:pt x="84" y="160"/>
                    <a:pt x="84" y="160"/>
                    <a:pt x="84" y="160"/>
                  </a:cubicBezTo>
                  <a:lnTo>
                    <a:pt x="84" y="144"/>
                  </a:lnTo>
                  <a:close/>
                  <a:moveTo>
                    <a:pt x="51" y="146"/>
                  </a:moveTo>
                  <a:cubicBezTo>
                    <a:pt x="74" y="146"/>
                    <a:pt x="83" y="124"/>
                    <a:pt x="83" y="106"/>
                  </a:cubicBezTo>
                  <a:cubicBezTo>
                    <a:pt x="83" y="85"/>
                    <a:pt x="73" y="65"/>
                    <a:pt x="51" y="65"/>
                  </a:cubicBezTo>
                  <a:cubicBezTo>
                    <a:pt x="29" y="65"/>
                    <a:pt x="21" y="85"/>
                    <a:pt x="21" y="105"/>
                  </a:cubicBezTo>
                  <a:cubicBezTo>
                    <a:pt x="21" y="122"/>
                    <a:pt x="30" y="146"/>
                    <a:pt x="51" y="146"/>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19">
              <a:extLst>
                <a:ext uri="{FF2B5EF4-FFF2-40B4-BE49-F238E27FC236}">
                  <a16:creationId xmlns:a16="http://schemas.microsoft.com/office/drawing/2014/main" id="{04C68BEA-1F95-F63E-5ACE-A1F09AD40CB3}"/>
                </a:ext>
              </a:extLst>
            </p:cNvPr>
            <p:cNvSpPr>
              <a:spLocks/>
            </p:cNvSpPr>
            <p:nvPr userDrawn="1"/>
          </p:nvSpPr>
          <p:spPr bwMode="auto">
            <a:xfrm>
              <a:off x="7532" y="336"/>
              <a:ext cx="19" cy="23"/>
            </a:xfrm>
            <a:custGeom>
              <a:avLst/>
              <a:gdLst>
                <a:gd name="T0" fmla="*/ 97 w 97"/>
                <a:gd name="T1" fmla="*/ 109 h 111"/>
                <a:gd name="T2" fmla="*/ 77 w 97"/>
                <a:gd name="T3" fmla="*/ 109 h 111"/>
                <a:gd name="T4" fmla="*/ 77 w 97"/>
                <a:gd name="T5" fmla="*/ 92 h 111"/>
                <a:gd name="T6" fmla="*/ 77 w 97"/>
                <a:gd name="T7" fmla="*/ 92 h 111"/>
                <a:gd name="T8" fmla="*/ 41 w 97"/>
                <a:gd name="T9" fmla="*/ 111 h 111"/>
                <a:gd name="T10" fmla="*/ 0 w 97"/>
                <a:gd name="T11" fmla="*/ 65 h 111"/>
                <a:gd name="T12" fmla="*/ 0 w 97"/>
                <a:gd name="T13" fmla="*/ 0 h 111"/>
                <a:gd name="T14" fmla="*/ 21 w 97"/>
                <a:gd name="T15" fmla="*/ 0 h 111"/>
                <a:gd name="T16" fmla="*/ 21 w 97"/>
                <a:gd name="T17" fmla="*/ 56 h 111"/>
                <a:gd name="T18" fmla="*/ 44 w 97"/>
                <a:gd name="T19" fmla="*/ 95 h 111"/>
                <a:gd name="T20" fmla="*/ 77 w 97"/>
                <a:gd name="T21" fmla="*/ 50 h 111"/>
                <a:gd name="T22" fmla="*/ 77 w 97"/>
                <a:gd name="T23" fmla="*/ 0 h 111"/>
                <a:gd name="T24" fmla="*/ 97 w 97"/>
                <a:gd name="T25" fmla="*/ 0 h 111"/>
                <a:gd name="T26" fmla="*/ 97 w 97"/>
                <a:gd name="T27" fmla="*/ 10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11">
                  <a:moveTo>
                    <a:pt x="97" y="109"/>
                  </a:moveTo>
                  <a:cubicBezTo>
                    <a:pt x="77" y="109"/>
                    <a:pt x="77" y="109"/>
                    <a:pt x="77" y="109"/>
                  </a:cubicBezTo>
                  <a:cubicBezTo>
                    <a:pt x="77" y="92"/>
                    <a:pt x="77" y="92"/>
                    <a:pt x="77" y="92"/>
                  </a:cubicBezTo>
                  <a:cubicBezTo>
                    <a:pt x="77" y="92"/>
                    <a:pt x="77" y="92"/>
                    <a:pt x="77" y="92"/>
                  </a:cubicBezTo>
                  <a:cubicBezTo>
                    <a:pt x="71" y="104"/>
                    <a:pt x="56" y="111"/>
                    <a:pt x="41" y="111"/>
                  </a:cubicBezTo>
                  <a:cubicBezTo>
                    <a:pt x="13" y="111"/>
                    <a:pt x="0" y="94"/>
                    <a:pt x="0" y="65"/>
                  </a:cubicBezTo>
                  <a:cubicBezTo>
                    <a:pt x="0" y="0"/>
                    <a:pt x="0" y="0"/>
                    <a:pt x="0" y="0"/>
                  </a:cubicBezTo>
                  <a:cubicBezTo>
                    <a:pt x="21" y="0"/>
                    <a:pt x="21" y="0"/>
                    <a:pt x="21" y="0"/>
                  </a:cubicBezTo>
                  <a:cubicBezTo>
                    <a:pt x="21" y="56"/>
                    <a:pt x="21" y="56"/>
                    <a:pt x="21" y="56"/>
                  </a:cubicBezTo>
                  <a:cubicBezTo>
                    <a:pt x="21" y="82"/>
                    <a:pt x="26" y="94"/>
                    <a:pt x="44" y="95"/>
                  </a:cubicBezTo>
                  <a:cubicBezTo>
                    <a:pt x="66" y="95"/>
                    <a:pt x="77" y="77"/>
                    <a:pt x="77" y="50"/>
                  </a:cubicBezTo>
                  <a:cubicBezTo>
                    <a:pt x="77" y="0"/>
                    <a:pt x="77" y="0"/>
                    <a:pt x="77" y="0"/>
                  </a:cubicBezTo>
                  <a:cubicBezTo>
                    <a:pt x="97" y="0"/>
                    <a:pt x="97" y="0"/>
                    <a:pt x="97" y="0"/>
                  </a:cubicBezTo>
                  <a:lnTo>
                    <a:pt x="97" y="10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20">
              <a:extLst>
                <a:ext uri="{FF2B5EF4-FFF2-40B4-BE49-F238E27FC236}">
                  <a16:creationId xmlns:a16="http://schemas.microsoft.com/office/drawing/2014/main" id="{396BFE67-1B92-6CEA-C372-4890EAD18B2E}"/>
                </a:ext>
              </a:extLst>
            </p:cNvPr>
            <p:cNvSpPr>
              <a:spLocks/>
            </p:cNvSpPr>
            <p:nvPr userDrawn="1"/>
          </p:nvSpPr>
          <p:spPr bwMode="auto">
            <a:xfrm>
              <a:off x="7558" y="336"/>
              <a:ext cx="19" cy="22"/>
            </a:xfrm>
            <a:custGeom>
              <a:avLst/>
              <a:gdLst>
                <a:gd name="T0" fmla="*/ 0 w 96"/>
                <a:gd name="T1" fmla="*/ 2 h 111"/>
                <a:gd name="T2" fmla="*/ 19 w 96"/>
                <a:gd name="T3" fmla="*/ 2 h 111"/>
                <a:gd name="T4" fmla="*/ 19 w 96"/>
                <a:gd name="T5" fmla="*/ 19 h 111"/>
                <a:gd name="T6" fmla="*/ 20 w 96"/>
                <a:gd name="T7" fmla="*/ 19 h 111"/>
                <a:gd name="T8" fmla="*/ 55 w 96"/>
                <a:gd name="T9" fmla="*/ 0 h 111"/>
                <a:gd name="T10" fmla="*/ 96 w 96"/>
                <a:gd name="T11" fmla="*/ 46 h 111"/>
                <a:gd name="T12" fmla="*/ 96 w 96"/>
                <a:gd name="T13" fmla="*/ 111 h 111"/>
                <a:gd name="T14" fmla="*/ 76 w 96"/>
                <a:gd name="T15" fmla="*/ 111 h 111"/>
                <a:gd name="T16" fmla="*/ 76 w 96"/>
                <a:gd name="T17" fmla="*/ 55 h 111"/>
                <a:gd name="T18" fmla="*/ 53 w 96"/>
                <a:gd name="T19" fmla="*/ 16 h 111"/>
                <a:gd name="T20" fmla="*/ 20 w 96"/>
                <a:gd name="T21" fmla="*/ 60 h 111"/>
                <a:gd name="T22" fmla="*/ 20 w 96"/>
                <a:gd name="T23" fmla="*/ 111 h 111"/>
                <a:gd name="T24" fmla="*/ 0 w 96"/>
                <a:gd name="T25" fmla="*/ 111 h 111"/>
                <a:gd name="T26" fmla="*/ 0 w 96"/>
                <a:gd name="T27"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111">
                  <a:moveTo>
                    <a:pt x="0" y="2"/>
                  </a:moveTo>
                  <a:cubicBezTo>
                    <a:pt x="19" y="2"/>
                    <a:pt x="19" y="2"/>
                    <a:pt x="19" y="2"/>
                  </a:cubicBezTo>
                  <a:cubicBezTo>
                    <a:pt x="19" y="19"/>
                    <a:pt x="19" y="19"/>
                    <a:pt x="19" y="19"/>
                  </a:cubicBezTo>
                  <a:cubicBezTo>
                    <a:pt x="20" y="19"/>
                    <a:pt x="20" y="19"/>
                    <a:pt x="20" y="19"/>
                  </a:cubicBezTo>
                  <a:cubicBezTo>
                    <a:pt x="26" y="7"/>
                    <a:pt x="40" y="0"/>
                    <a:pt x="55" y="0"/>
                  </a:cubicBezTo>
                  <a:cubicBezTo>
                    <a:pt x="83" y="0"/>
                    <a:pt x="96" y="17"/>
                    <a:pt x="96" y="46"/>
                  </a:cubicBezTo>
                  <a:cubicBezTo>
                    <a:pt x="96" y="111"/>
                    <a:pt x="96" y="111"/>
                    <a:pt x="96" y="111"/>
                  </a:cubicBezTo>
                  <a:cubicBezTo>
                    <a:pt x="76" y="111"/>
                    <a:pt x="76" y="111"/>
                    <a:pt x="76" y="111"/>
                  </a:cubicBezTo>
                  <a:cubicBezTo>
                    <a:pt x="76" y="55"/>
                    <a:pt x="76" y="55"/>
                    <a:pt x="76" y="55"/>
                  </a:cubicBezTo>
                  <a:cubicBezTo>
                    <a:pt x="76" y="29"/>
                    <a:pt x="70" y="17"/>
                    <a:pt x="53" y="16"/>
                  </a:cubicBezTo>
                  <a:cubicBezTo>
                    <a:pt x="30" y="16"/>
                    <a:pt x="20" y="34"/>
                    <a:pt x="20" y="60"/>
                  </a:cubicBezTo>
                  <a:cubicBezTo>
                    <a:pt x="20" y="111"/>
                    <a:pt x="20" y="111"/>
                    <a:pt x="20" y="111"/>
                  </a:cubicBezTo>
                  <a:cubicBezTo>
                    <a:pt x="0" y="111"/>
                    <a:pt x="0" y="111"/>
                    <a:pt x="0" y="111"/>
                  </a:cubicBezTo>
                  <a:lnTo>
                    <a:pt x="0" y="2"/>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21">
              <a:extLst>
                <a:ext uri="{FF2B5EF4-FFF2-40B4-BE49-F238E27FC236}">
                  <a16:creationId xmlns:a16="http://schemas.microsoft.com/office/drawing/2014/main" id="{70E0891A-BD5F-6FBB-7C52-06C392638916}"/>
                </a:ext>
              </a:extLst>
            </p:cNvPr>
            <p:cNvSpPr>
              <a:spLocks noEditPoints="1"/>
            </p:cNvSpPr>
            <p:nvPr userDrawn="1"/>
          </p:nvSpPr>
          <p:spPr bwMode="auto">
            <a:xfrm>
              <a:off x="7583" y="336"/>
              <a:ext cx="21" cy="32"/>
            </a:xfrm>
            <a:custGeom>
              <a:avLst/>
              <a:gdLst>
                <a:gd name="T0" fmla="*/ 103 w 103"/>
                <a:gd name="T1" fmla="*/ 106 h 158"/>
                <a:gd name="T2" fmla="*/ 47 w 103"/>
                <a:gd name="T3" fmla="*/ 158 h 158"/>
                <a:gd name="T4" fmla="*/ 8 w 103"/>
                <a:gd name="T5" fmla="*/ 151 h 158"/>
                <a:gd name="T6" fmla="*/ 10 w 103"/>
                <a:gd name="T7" fmla="*/ 132 h 158"/>
                <a:gd name="T8" fmla="*/ 49 w 103"/>
                <a:gd name="T9" fmla="*/ 142 h 158"/>
                <a:gd name="T10" fmla="*/ 83 w 103"/>
                <a:gd name="T11" fmla="*/ 105 h 158"/>
                <a:gd name="T12" fmla="*/ 83 w 103"/>
                <a:gd name="T13" fmla="*/ 94 h 158"/>
                <a:gd name="T14" fmla="*/ 83 w 103"/>
                <a:gd name="T15" fmla="*/ 94 h 158"/>
                <a:gd name="T16" fmla="*/ 46 w 103"/>
                <a:gd name="T17" fmla="*/ 111 h 158"/>
                <a:gd name="T18" fmla="*/ 0 w 103"/>
                <a:gd name="T19" fmla="*/ 57 h 158"/>
                <a:gd name="T20" fmla="*/ 48 w 103"/>
                <a:gd name="T21" fmla="*/ 0 h 158"/>
                <a:gd name="T22" fmla="*/ 84 w 103"/>
                <a:gd name="T23" fmla="*/ 18 h 158"/>
                <a:gd name="T24" fmla="*/ 85 w 103"/>
                <a:gd name="T25" fmla="*/ 18 h 158"/>
                <a:gd name="T26" fmla="*/ 85 w 103"/>
                <a:gd name="T27" fmla="*/ 2 h 158"/>
                <a:gd name="T28" fmla="*/ 103 w 103"/>
                <a:gd name="T29" fmla="*/ 2 h 158"/>
                <a:gd name="T30" fmla="*/ 103 w 103"/>
                <a:gd name="T31" fmla="*/ 106 h 158"/>
                <a:gd name="T32" fmla="*/ 83 w 103"/>
                <a:gd name="T33" fmla="*/ 58 h 158"/>
                <a:gd name="T34" fmla="*/ 51 w 103"/>
                <a:gd name="T35" fmla="*/ 16 h 158"/>
                <a:gd name="T36" fmla="*/ 21 w 103"/>
                <a:gd name="T37" fmla="*/ 56 h 158"/>
                <a:gd name="T38" fmla="*/ 51 w 103"/>
                <a:gd name="T39" fmla="*/ 95 h 158"/>
                <a:gd name="T40" fmla="*/ 83 w 103"/>
                <a:gd name="T41" fmla="*/ 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58">
                  <a:moveTo>
                    <a:pt x="103" y="106"/>
                  </a:moveTo>
                  <a:cubicBezTo>
                    <a:pt x="103" y="139"/>
                    <a:pt x="86" y="158"/>
                    <a:pt x="47" y="158"/>
                  </a:cubicBezTo>
                  <a:cubicBezTo>
                    <a:pt x="36" y="158"/>
                    <a:pt x="26" y="157"/>
                    <a:pt x="8" y="151"/>
                  </a:cubicBezTo>
                  <a:cubicBezTo>
                    <a:pt x="10" y="132"/>
                    <a:pt x="10" y="132"/>
                    <a:pt x="10" y="132"/>
                  </a:cubicBezTo>
                  <a:cubicBezTo>
                    <a:pt x="26" y="139"/>
                    <a:pt x="35" y="142"/>
                    <a:pt x="49" y="142"/>
                  </a:cubicBezTo>
                  <a:cubicBezTo>
                    <a:pt x="71" y="142"/>
                    <a:pt x="83" y="128"/>
                    <a:pt x="83" y="105"/>
                  </a:cubicBezTo>
                  <a:cubicBezTo>
                    <a:pt x="83" y="94"/>
                    <a:pt x="83" y="94"/>
                    <a:pt x="83" y="94"/>
                  </a:cubicBezTo>
                  <a:cubicBezTo>
                    <a:pt x="83" y="94"/>
                    <a:pt x="83" y="94"/>
                    <a:pt x="83" y="94"/>
                  </a:cubicBezTo>
                  <a:cubicBezTo>
                    <a:pt x="74" y="105"/>
                    <a:pt x="60" y="111"/>
                    <a:pt x="46" y="111"/>
                  </a:cubicBezTo>
                  <a:cubicBezTo>
                    <a:pt x="15" y="111"/>
                    <a:pt x="0" y="85"/>
                    <a:pt x="0" y="57"/>
                  </a:cubicBezTo>
                  <a:cubicBezTo>
                    <a:pt x="0" y="29"/>
                    <a:pt x="16" y="0"/>
                    <a:pt x="48" y="0"/>
                  </a:cubicBezTo>
                  <a:cubicBezTo>
                    <a:pt x="68" y="0"/>
                    <a:pt x="78" y="7"/>
                    <a:pt x="84" y="18"/>
                  </a:cubicBezTo>
                  <a:cubicBezTo>
                    <a:pt x="85" y="18"/>
                    <a:pt x="85" y="18"/>
                    <a:pt x="85" y="18"/>
                  </a:cubicBezTo>
                  <a:cubicBezTo>
                    <a:pt x="85" y="2"/>
                    <a:pt x="85" y="2"/>
                    <a:pt x="85" y="2"/>
                  </a:cubicBezTo>
                  <a:cubicBezTo>
                    <a:pt x="103" y="2"/>
                    <a:pt x="103" y="2"/>
                    <a:pt x="103" y="2"/>
                  </a:cubicBezTo>
                  <a:lnTo>
                    <a:pt x="103" y="106"/>
                  </a:lnTo>
                  <a:close/>
                  <a:moveTo>
                    <a:pt x="83" y="58"/>
                  </a:moveTo>
                  <a:cubicBezTo>
                    <a:pt x="83" y="35"/>
                    <a:pt x="73" y="16"/>
                    <a:pt x="51" y="16"/>
                  </a:cubicBezTo>
                  <a:cubicBezTo>
                    <a:pt x="31" y="16"/>
                    <a:pt x="21" y="38"/>
                    <a:pt x="21" y="56"/>
                  </a:cubicBezTo>
                  <a:cubicBezTo>
                    <a:pt x="21" y="77"/>
                    <a:pt x="33" y="95"/>
                    <a:pt x="51" y="95"/>
                  </a:cubicBezTo>
                  <a:cubicBezTo>
                    <a:pt x="70" y="95"/>
                    <a:pt x="83" y="78"/>
                    <a:pt x="83" y="58"/>
                  </a:cubicBez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36" name="Textfeld 35">
            <a:extLst>
              <a:ext uri="{FF2B5EF4-FFF2-40B4-BE49-F238E27FC236}">
                <a16:creationId xmlns:a16="http://schemas.microsoft.com/office/drawing/2014/main" id="{D3F44BE5-5588-9417-D98A-D8B331F5C757}"/>
              </a:ext>
            </a:extLst>
          </p:cNvPr>
          <p:cNvSpPr txBox="1"/>
          <p:nvPr userDrawn="1"/>
        </p:nvSpPr>
        <p:spPr bwMode="auto">
          <a:xfrm>
            <a:off x="11560175" y="-41275"/>
            <a:ext cx="0" cy="0"/>
          </a:xfrm>
          <a:prstGeom prst="rect">
            <a:avLst/>
          </a:prstGeom>
          <a:noFill/>
          <a:ln w="12700">
            <a:noFill/>
          </a:ln>
          <a:effectLst/>
        </p:spPr>
        <p:txBody>
          <a:bodyPr vert="horz" wrap="none" lIns="0" tIns="36000" rIns="0" bIns="36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600"/>
              </a:spcAft>
              <a:buClr>
                <a:srgbClr val="23A092"/>
              </a:buClr>
              <a:buSzPct val="80000"/>
              <a:buFont typeface="Wingdings" pitchFamily="2" charset="2"/>
              <a:buNone/>
              <a:tabLst/>
            </a:pPr>
            <a:endParaRPr kumimoji="0" lang="de-DE" sz="1400" b="0" i="0" u="none" strike="noStrike" kern="0" cap="none" spc="0" normalizeH="0" baseline="0" noProof="0" dirty="0" err="1">
              <a:ln>
                <a:noFill/>
              </a:ln>
              <a:solidFill>
                <a:schemeClr val="tx1"/>
              </a:solidFill>
              <a:effectLst/>
              <a:uLnTx/>
              <a:uFillTx/>
              <a:latin typeface="+mn-lt"/>
            </a:endParaRPr>
          </a:p>
        </p:txBody>
      </p:sp>
    </p:spTree>
    <p:extLst>
      <p:ext uri="{BB962C8B-B14F-4D97-AF65-F5344CB8AC3E}">
        <p14:creationId xmlns:p14="http://schemas.microsoft.com/office/powerpoint/2010/main" val="2343692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rizontal: 2 Felder">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DE38955-9C41-A404-96E8-5279AE0FB83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4724"/>
          </a:xfrm>
          <a:prstGeom prst="rect">
            <a:avLst/>
          </a:prstGeom>
        </p:spPr>
      </p:pic>
      <p:sp>
        <p:nvSpPr>
          <p:cNvPr id="45" name="Textplatzhalter 7">
            <a:extLst>
              <a:ext uri="{FF2B5EF4-FFF2-40B4-BE49-F238E27FC236}">
                <a16:creationId xmlns:a16="http://schemas.microsoft.com/office/drawing/2014/main" id="{A015A881-8FA3-6CD7-90DA-D526A37EF540}"/>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46" name="Titel 1">
            <a:extLst>
              <a:ext uri="{FF2B5EF4-FFF2-40B4-BE49-F238E27FC236}">
                <a16:creationId xmlns:a16="http://schemas.microsoft.com/office/drawing/2014/main" id="{C9685088-B8AD-DD18-E84E-99A5E0BEEA7B}"/>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1">
                    <a:lumMod val="40000"/>
                    <a:lumOff val="60000"/>
                  </a:schemeClr>
                </a:solidFill>
              </a:defRPr>
            </a:lvl1pPr>
          </a:lstStyle>
          <a:p>
            <a:r>
              <a:rPr lang="de-DE" dirty="0"/>
              <a:t>Abschnittsbereich/Oberthema (optional)</a:t>
            </a:r>
          </a:p>
        </p:txBody>
      </p:sp>
      <p:sp>
        <p:nvSpPr>
          <p:cNvPr id="19" name="Rectangle 41">
            <a:extLst>
              <a:ext uri="{FF2B5EF4-FFF2-40B4-BE49-F238E27FC236}">
                <a16:creationId xmlns:a16="http://schemas.microsoft.com/office/drawing/2014/main" id="{7B2549EE-336C-7A8E-0C79-5F0FFC034695}"/>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cxnSp>
        <p:nvCxnSpPr>
          <p:cNvPr id="21" name="Gerade Verbindung 10">
            <a:extLst>
              <a:ext uri="{FF2B5EF4-FFF2-40B4-BE49-F238E27FC236}">
                <a16:creationId xmlns:a16="http://schemas.microsoft.com/office/drawing/2014/main" id="{542EBA51-50F2-D597-2B65-72FD43735B15}"/>
              </a:ext>
            </a:extLst>
          </p:cNvPr>
          <p:cNvCxnSpPr>
            <a:cxnSpLocks/>
            <a:endCxn id="41" idx="0"/>
          </p:cNvCxnSpPr>
          <p:nvPr userDrawn="1"/>
        </p:nvCxnSpPr>
        <p:spPr>
          <a:xfrm>
            <a:off x="6096000" y="771525"/>
            <a:ext cx="0" cy="545654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42">
            <a:extLst>
              <a:ext uri="{FF2B5EF4-FFF2-40B4-BE49-F238E27FC236}">
                <a16:creationId xmlns:a16="http://schemas.microsoft.com/office/drawing/2014/main" id="{D42EF65C-B85B-6667-D5D5-73CA39E8B07D}"/>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27" name="Rectangle 43">
            <a:extLst>
              <a:ext uri="{FF2B5EF4-FFF2-40B4-BE49-F238E27FC236}">
                <a16:creationId xmlns:a16="http://schemas.microsoft.com/office/drawing/2014/main" id="{AE50C920-E117-1216-FD50-B4BB5E634CEB}"/>
              </a:ext>
            </a:extLst>
          </p:cNvPr>
          <p:cNvSpPr>
            <a:spLocks noGrp="1" noChangeArrowheads="1"/>
          </p:cNvSpPr>
          <p:nvPr>
            <p:ph type="dt" sz="half" idx="12"/>
          </p:nvPr>
        </p:nvSpPr>
        <p:spPr>
          <a:xfrm>
            <a:off x="128588" y="6613200"/>
            <a:ext cx="2047412" cy="241930"/>
          </a:xfrm>
          <a:prstGeom prst="rect">
            <a:avLst/>
          </a:prstGeom>
          <a:ln/>
        </p:spPr>
        <p:txBody>
          <a:bodyPr lIns="0"/>
          <a:lstStyle>
            <a:lvl1pPr>
              <a:defRPr sz="800">
                <a:solidFill>
                  <a:schemeClr val="tx2"/>
                </a:solidFill>
              </a:defRPr>
            </a:lvl1pPr>
          </a:lstStyle>
          <a:p>
            <a:pPr>
              <a:defRPr/>
            </a:pPr>
            <a:fld id="{9DB9FA63-46F6-4095-B634-ED6ED27A1521}" type="datetime1">
              <a:rPr lang="de-DE" smtClean="0"/>
              <a:t>12.01.2026</a:t>
            </a:fld>
            <a:endParaRPr lang="de-DE" dirty="0"/>
          </a:p>
        </p:txBody>
      </p:sp>
      <p:grpSp>
        <p:nvGrpSpPr>
          <p:cNvPr id="30" name="Gruppieren 29">
            <a:extLst>
              <a:ext uri="{FF2B5EF4-FFF2-40B4-BE49-F238E27FC236}">
                <a16:creationId xmlns:a16="http://schemas.microsoft.com/office/drawing/2014/main" id="{3D5CD284-BDB2-72F3-8078-C9AD4D6625C3}"/>
              </a:ext>
            </a:extLst>
          </p:cNvPr>
          <p:cNvGrpSpPr/>
          <p:nvPr userDrawn="1"/>
        </p:nvGrpSpPr>
        <p:grpSpPr>
          <a:xfrm>
            <a:off x="0" y="6569104"/>
            <a:ext cx="12192000" cy="18000"/>
            <a:chOff x="0" y="-2920"/>
            <a:chExt cx="13995000" cy="28800"/>
          </a:xfrm>
          <a:solidFill>
            <a:schemeClr val="accent1"/>
          </a:solidFill>
        </p:grpSpPr>
        <p:grpSp>
          <p:nvGrpSpPr>
            <p:cNvPr id="31" name="Gruppieren 30">
              <a:extLst>
                <a:ext uri="{FF2B5EF4-FFF2-40B4-BE49-F238E27FC236}">
                  <a16:creationId xmlns:a16="http://schemas.microsoft.com/office/drawing/2014/main" id="{AB20A07D-47BC-2A32-9276-C22D37E80932}"/>
                </a:ext>
              </a:extLst>
            </p:cNvPr>
            <p:cNvGrpSpPr/>
            <p:nvPr/>
          </p:nvGrpSpPr>
          <p:grpSpPr>
            <a:xfrm>
              <a:off x="0" y="-2920"/>
              <a:ext cx="11196000" cy="28800"/>
              <a:chOff x="2099733" y="800098"/>
              <a:chExt cx="1998132" cy="499533"/>
            </a:xfrm>
            <a:grpFill/>
          </p:grpSpPr>
          <p:sp>
            <p:nvSpPr>
              <p:cNvPr id="33" name="Rechteck 32">
                <a:extLst>
                  <a:ext uri="{FF2B5EF4-FFF2-40B4-BE49-F238E27FC236}">
                    <a16:creationId xmlns:a16="http://schemas.microsoft.com/office/drawing/2014/main" id="{019EDE9E-08DE-1CC6-C689-F144F6B1DC09}"/>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4" name="Rechteck 33">
                <a:extLst>
                  <a:ext uri="{FF2B5EF4-FFF2-40B4-BE49-F238E27FC236}">
                    <a16:creationId xmlns:a16="http://schemas.microsoft.com/office/drawing/2014/main" id="{0A7B0419-1F6E-18C5-6E2F-AD6709B3E15F}"/>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5" name="Rechteck 34">
                <a:extLst>
                  <a:ext uri="{FF2B5EF4-FFF2-40B4-BE49-F238E27FC236}">
                    <a16:creationId xmlns:a16="http://schemas.microsoft.com/office/drawing/2014/main" id="{6D178776-CC47-3BBA-B09F-AE3864103642}"/>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6" name="Rechteck 35">
                <a:extLst>
                  <a:ext uri="{FF2B5EF4-FFF2-40B4-BE49-F238E27FC236}">
                    <a16:creationId xmlns:a16="http://schemas.microsoft.com/office/drawing/2014/main" id="{5B7CCA91-E69D-C5F4-943C-4E6CDDC4401A}"/>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2" name="Rechteck 31">
              <a:extLst>
                <a:ext uri="{FF2B5EF4-FFF2-40B4-BE49-F238E27FC236}">
                  <a16:creationId xmlns:a16="http://schemas.microsoft.com/office/drawing/2014/main" id="{38DB0F70-62E1-AAB3-599D-943B29EA6E8B}"/>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1" name="Textplatzhalter 2">
            <a:extLst>
              <a:ext uri="{FF2B5EF4-FFF2-40B4-BE49-F238E27FC236}">
                <a16:creationId xmlns:a16="http://schemas.microsoft.com/office/drawing/2014/main" id="{5243FA39-D2B8-1BFD-A78E-2F6BA9715497}"/>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7" name="Inhaltsplatzhalter 2">
            <a:extLst>
              <a:ext uri="{FF2B5EF4-FFF2-40B4-BE49-F238E27FC236}">
                <a16:creationId xmlns:a16="http://schemas.microsoft.com/office/drawing/2014/main" id="{0A73D454-D7A2-DA12-4E6D-7AF124C78DF1}"/>
              </a:ext>
            </a:extLst>
          </p:cNvPr>
          <p:cNvSpPr>
            <a:spLocks noGrp="1"/>
          </p:cNvSpPr>
          <p:nvPr>
            <p:ph idx="16" hasCustomPrompt="1"/>
          </p:nvPr>
        </p:nvSpPr>
        <p:spPr>
          <a:xfrm>
            <a:off x="6096738" y="811823"/>
            <a:ext cx="5950800" cy="5388952"/>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2">
                  <a:lumMod val="75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48" name="Inhaltsplatzhalter 2">
            <a:extLst>
              <a:ext uri="{FF2B5EF4-FFF2-40B4-BE49-F238E27FC236}">
                <a16:creationId xmlns:a16="http://schemas.microsoft.com/office/drawing/2014/main" id="{55AE4EDC-D988-DD00-0C06-9FF4B12895B5}"/>
              </a:ext>
            </a:extLst>
          </p:cNvPr>
          <p:cNvSpPr>
            <a:spLocks noGrp="1"/>
          </p:cNvSpPr>
          <p:nvPr>
            <p:ph idx="1" hasCustomPrompt="1"/>
          </p:nvPr>
        </p:nvSpPr>
        <p:spPr>
          <a:xfrm>
            <a:off x="143703" y="811822"/>
            <a:ext cx="594994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2">
                  <a:lumMod val="75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 name="Group 4">
            <a:extLst>
              <a:ext uri="{FF2B5EF4-FFF2-40B4-BE49-F238E27FC236}">
                <a16:creationId xmlns:a16="http://schemas.microsoft.com/office/drawing/2014/main" id="{AC47EA89-D154-96C0-BFA0-F44FB0B34077}"/>
              </a:ext>
            </a:extLst>
          </p:cNvPr>
          <p:cNvGrpSpPr>
            <a:grpSpLocks noChangeAspect="1"/>
          </p:cNvGrpSpPr>
          <p:nvPr userDrawn="1"/>
        </p:nvGrpSpPr>
        <p:grpSpPr bwMode="auto">
          <a:xfrm>
            <a:off x="11576050" y="71438"/>
            <a:ext cx="539750" cy="541337"/>
            <a:chOff x="7292" y="45"/>
            <a:chExt cx="340" cy="341"/>
          </a:xfrm>
          <a:solidFill>
            <a:srgbClr val="4EC2A7"/>
          </a:solidFill>
        </p:grpSpPr>
        <p:sp>
          <p:nvSpPr>
            <p:cNvPr id="3" name="AutoShape 3">
              <a:extLst>
                <a:ext uri="{FF2B5EF4-FFF2-40B4-BE49-F238E27FC236}">
                  <a16:creationId xmlns:a16="http://schemas.microsoft.com/office/drawing/2014/main" id="{86D74F42-76D9-DE4D-98BA-A3C0969CD33B}"/>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 name="Rectangle 5">
              <a:extLst>
                <a:ext uri="{FF2B5EF4-FFF2-40B4-BE49-F238E27FC236}">
                  <a16:creationId xmlns:a16="http://schemas.microsoft.com/office/drawing/2014/main" id="{2306436B-2772-374A-07A9-CACEAD22E9C4}"/>
                </a:ext>
              </a:extLst>
            </p:cNvPr>
            <p:cNvSpPr>
              <a:spLocks noChangeArrowheads="1"/>
            </p:cNvSpPr>
            <p:nvPr userDrawn="1"/>
          </p:nvSpPr>
          <p:spPr bwMode="auto">
            <a:xfrm>
              <a:off x="7292" y="45"/>
              <a:ext cx="340" cy="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 name="Freeform 6">
              <a:extLst>
                <a:ext uri="{FF2B5EF4-FFF2-40B4-BE49-F238E27FC236}">
                  <a16:creationId xmlns:a16="http://schemas.microsoft.com/office/drawing/2014/main" id="{FBE49CB6-7667-BAC0-4E66-DD5FCF860766}"/>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 name="Freeform 7">
              <a:extLst>
                <a:ext uri="{FF2B5EF4-FFF2-40B4-BE49-F238E27FC236}">
                  <a16:creationId xmlns:a16="http://schemas.microsoft.com/office/drawing/2014/main" id="{5B253D4C-E7DA-F244-626B-99474D127CF4}"/>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 name="Freeform 8">
              <a:extLst>
                <a:ext uri="{FF2B5EF4-FFF2-40B4-BE49-F238E27FC236}">
                  <a16:creationId xmlns:a16="http://schemas.microsoft.com/office/drawing/2014/main" id="{34B569C1-54F9-86B4-8EAE-03B1D7F776D1}"/>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Freeform 9">
              <a:extLst>
                <a:ext uri="{FF2B5EF4-FFF2-40B4-BE49-F238E27FC236}">
                  <a16:creationId xmlns:a16="http://schemas.microsoft.com/office/drawing/2014/main" id="{37DD88ED-EDD5-2971-3B1D-33E5DE1B9686}"/>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10">
              <a:extLst>
                <a:ext uri="{FF2B5EF4-FFF2-40B4-BE49-F238E27FC236}">
                  <a16:creationId xmlns:a16="http://schemas.microsoft.com/office/drawing/2014/main" id="{E5769156-E75B-53BB-5C00-B43AEC2E9063}"/>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11">
              <a:extLst>
                <a:ext uri="{FF2B5EF4-FFF2-40B4-BE49-F238E27FC236}">
                  <a16:creationId xmlns:a16="http://schemas.microsoft.com/office/drawing/2014/main" id="{F049097E-58F4-7DC0-7DB0-83A6FC362BD9}"/>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12">
              <a:extLst>
                <a:ext uri="{FF2B5EF4-FFF2-40B4-BE49-F238E27FC236}">
                  <a16:creationId xmlns:a16="http://schemas.microsoft.com/office/drawing/2014/main" id="{3613FA3F-CD08-1D79-CF21-BAB933D569B1}"/>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13">
              <a:extLst>
                <a:ext uri="{FF2B5EF4-FFF2-40B4-BE49-F238E27FC236}">
                  <a16:creationId xmlns:a16="http://schemas.microsoft.com/office/drawing/2014/main" id="{CEDC6952-FA05-D380-79F7-0A15B9FEE26D}"/>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14">
              <a:extLst>
                <a:ext uri="{FF2B5EF4-FFF2-40B4-BE49-F238E27FC236}">
                  <a16:creationId xmlns:a16="http://schemas.microsoft.com/office/drawing/2014/main" id="{D98DC45C-7E2F-A943-7EED-8100495F5F81}"/>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15">
              <a:extLst>
                <a:ext uri="{FF2B5EF4-FFF2-40B4-BE49-F238E27FC236}">
                  <a16:creationId xmlns:a16="http://schemas.microsoft.com/office/drawing/2014/main" id="{E7EAFC11-256F-7DC2-EA53-265DA8791614}"/>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16">
              <a:extLst>
                <a:ext uri="{FF2B5EF4-FFF2-40B4-BE49-F238E27FC236}">
                  <a16:creationId xmlns:a16="http://schemas.microsoft.com/office/drawing/2014/main" id="{818B5CEC-EBBD-3ADB-6A9C-93B213C3B29B}"/>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17">
              <a:extLst>
                <a:ext uri="{FF2B5EF4-FFF2-40B4-BE49-F238E27FC236}">
                  <a16:creationId xmlns:a16="http://schemas.microsoft.com/office/drawing/2014/main" id="{B170E227-33F5-6DAD-2F45-8498101432A0}"/>
                </a:ext>
              </a:extLst>
            </p:cNvPr>
            <p:cNvSpPr>
              <a:spLocks noChangeArrowheads="1"/>
            </p:cNvSpPr>
            <p:nvPr userDrawn="1"/>
          </p:nvSpPr>
          <p:spPr bwMode="auto">
            <a:xfrm>
              <a:off x="7557" y="317"/>
              <a:ext cx="6" cy="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8">
              <a:extLst>
                <a:ext uri="{FF2B5EF4-FFF2-40B4-BE49-F238E27FC236}">
                  <a16:creationId xmlns:a16="http://schemas.microsoft.com/office/drawing/2014/main" id="{3C485E44-48F4-F522-D766-E3131B0D0557}"/>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6607158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Inhaltsplatzhalter 10">
            <a:extLst>
              <a:ext uri="{FF2B5EF4-FFF2-40B4-BE49-F238E27FC236}">
                <a16:creationId xmlns:a16="http://schemas.microsoft.com/office/drawing/2014/main" id="{75ADDC42-AFCD-08B2-071E-CFF835AA460E}"/>
              </a:ext>
            </a:extLst>
          </p:cNvPr>
          <p:cNvSpPr>
            <a:spLocks noGrp="1"/>
          </p:cNvSpPr>
          <p:nvPr>
            <p:ph sz="quarter" idx="13" hasCustomPrompt="1"/>
          </p:nvPr>
        </p:nvSpPr>
        <p:spPr>
          <a:xfrm>
            <a:off x="582964" y="3863559"/>
            <a:ext cx="10696755" cy="1354301"/>
          </a:xfrm>
        </p:spPr>
        <p:txBody>
          <a:bodyPr lIns="91440" tIns="45720" rIns="0" bIns="45720" anchor="b">
            <a:noAutofit/>
          </a:bodyPr>
          <a:lstStyle>
            <a:lvl1pPr algn="r">
              <a:buFontTx/>
              <a:buNone/>
              <a:defRPr sz="3600" b="1">
                <a:solidFill>
                  <a:schemeClr val="bg1"/>
                </a:solidFill>
              </a:defRPr>
            </a:lvl1pPr>
          </a:lstStyle>
          <a:p>
            <a:pPr lvl="0"/>
            <a:r>
              <a:rPr lang="de-DE" dirty="0"/>
              <a:t>Modulname / Veranstaltung</a:t>
            </a:r>
          </a:p>
        </p:txBody>
      </p:sp>
      <p:sp>
        <p:nvSpPr>
          <p:cNvPr id="11" name="Inhaltsplatzhalter 10">
            <a:extLst>
              <a:ext uri="{FF2B5EF4-FFF2-40B4-BE49-F238E27FC236}">
                <a16:creationId xmlns:a16="http://schemas.microsoft.com/office/drawing/2014/main" id="{9CFC3BD2-331D-C204-6F86-05D190864DC8}"/>
              </a:ext>
            </a:extLst>
          </p:cNvPr>
          <p:cNvSpPr>
            <a:spLocks noGrp="1"/>
          </p:cNvSpPr>
          <p:nvPr>
            <p:ph sz="quarter" idx="14" hasCustomPrompt="1"/>
          </p:nvPr>
        </p:nvSpPr>
        <p:spPr>
          <a:xfrm>
            <a:off x="582964" y="5750928"/>
            <a:ext cx="10696755" cy="361920"/>
          </a:xfrm>
        </p:spPr>
        <p:txBody>
          <a:bodyPr lIns="91440" tIns="45720" rIns="0" bIns="45720">
            <a:noAutofit/>
          </a:bodyPr>
          <a:lstStyle>
            <a:lvl1pPr algn="r">
              <a:buFontTx/>
              <a:buNone/>
              <a:defRPr sz="1800" b="1">
                <a:solidFill>
                  <a:schemeClr val="bg1"/>
                </a:solidFill>
              </a:defRPr>
            </a:lvl1pPr>
          </a:lstStyle>
          <a:p>
            <a:pPr lvl="0"/>
            <a:r>
              <a:rPr lang="de-DE"/>
              <a:t>Vortragende/r</a:t>
            </a:r>
          </a:p>
        </p:txBody>
      </p:sp>
      <p:sp>
        <p:nvSpPr>
          <p:cNvPr id="12" name="Inhaltsplatzhalter 10">
            <a:extLst>
              <a:ext uri="{FF2B5EF4-FFF2-40B4-BE49-F238E27FC236}">
                <a16:creationId xmlns:a16="http://schemas.microsoft.com/office/drawing/2014/main" id="{F02CFF0A-E12A-2602-A1E2-CD73BF4A3374}"/>
              </a:ext>
            </a:extLst>
          </p:cNvPr>
          <p:cNvSpPr>
            <a:spLocks noGrp="1"/>
          </p:cNvSpPr>
          <p:nvPr>
            <p:ph sz="quarter" idx="15" hasCustomPrompt="1"/>
          </p:nvPr>
        </p:nvSpPr>
        <p:spPr>
          <a:xfrm>
            <a:off x="582964" y="5218247"/>
            <a:ext cx="10696755" cy="361920"/>
          </a:xfrm>
        </p:spPr>
        <p:txBody>
          <a:bodyPr lIns="91440" tIns="45720" rIns="0" bIns="45720">
            <a:noAutofit/>
          </a:bodyPr>
          <a:lstStyle>
            <a:lvl1pPr algn="r">
              <a:buFontTx/>
              <a:buNone/>
              <a:defRPr sz="1800" b="0">
                <a:solidFill>
                  <a:schemeClr val="bg1"/>
                </a:solidFill>
              </a:defRPr>
            </a:lvl1pPr>
          </a:lstStyle>
          <a:p>
            <a:pPr lvl="0"/>
            <a:r>
              <a:rPr lang="de-DE" dirty="0"/>
              <a:t>ggfs. Untertitel</a:t>
            </a:r>
          </a:p>
        </p:txBody>
      </p:sp>
      <p:grpSp>
        <p:nvGrpSpPr>
          <p:cNvPr id="67" name="Group 4">
            <a:extLst>
              <a:ext uri="{FF2B5EF4-FFF2-40B4-BE49-F238E27FC236}">
                <a16:creationId xmlns:a16="http://schemas.microsoft.com/office/drawing/2014/main" id="{2C2D6BF8-9A38-B23C-E51F-D0B18F7E3E80}"/>
              </a:ext>
            </a:extLst>
          </p:cNvPr>
          <p:cNvGrpSpPr>
            <a:grpSpLocks noChangeAspect="1"/>
          </p:cNvGrpSpPr>
          <p:nvPr userDrawn="1"/>
        </p:nvGrpSpPr>
        <p:grpSpPr bwMode="auto">
          <a:xfrm>
            <a:off x="10394950" y="233363"/>
            <a:ext cx="1647825" cy="325437"/>
            <a:chOff x="6548" y="147"/>
            <a:chExt cx="1038" cy="205"/>
          </a:xfrm>
        </p:grpSpPr>
        <p:sp>
          <p:nvSpPr>
            <p:cNvPr id="68" name="AutoShape 3">
              <a:extLst>
                <a:ext uri="{FF2B5EF4-FFF2-40B4-BE49-F238E27FC236}">
                  <a16:creationId xmlns:a16="http://schemas.microsoft.com/office/drawing/2014/main" id="{BD538A86-6C08-3F4A-88F6-13E3DA0281F3}"/>
                </a:ext>
              </a:extLst>
            </p:cNvPr>
            <p:cNvSpPr>
              <a:spLocks noChangeAspect="1" noChangeArrowheads="1" noTextEdit="1"/>
            </p:cNvSpPr>
            <p:nvPr userDrawn="1"/>
          </p:nvSpPr>
          <p:spPr bwMode="auto">
            <a:xfrm>
              <a:off x="6548" y="147"/>
              <a:ext cx="10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 name="Rectangle 5">
              <a:extLst>
                <a:ext uri="{FF2B5EF4-FFF2-40B4-BE49-F238E27FC236}">
                  <a16:creationId xmlns:a16="http://schemas.microsoft.com/office/drawing/2014/main" id="{B33A3993-ECF5-E001-824A-8F520E22F5F2}"/>
                </a:ext>
              </a:extLst>
            </p:cNvPr>
            <p:cNvSpPr>
              <a:spLocks noChangeArrowheads="1"/>
            </p:cNvSpPr>
            <p:nvPr userDrawn="1"/>
          </p:nvSpPr>
          <p:spPr bwMode="auto">
            <a:xfrm>
              <a:off x="7206" y="151"/>
              <a:ext cx="74" cy="74"/>
            </a:xfrm>
            <a:prstGeom prst="rect">
              <a:avLst/>
            </a:prstGeom>
            <a:solidFill>
              <a:srgbClr val="0099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 name="Rectangle 6">
              <a:extLst>
                <a:ext uri="{FF2B5EF4-FFF2-40B4-BE49-F238E27FC236}">
                  <a16:creationId xmlns:a16="http://schemas.microsoft.com/office/drawing/2014/main" id="{4B88EE48-FCC0-EFC7-93C1-56A96889181F}"/>
                </a:ext>
              </a:extLst>
            </p:cNvPr>
            <p:cNvSpPr>
              <a:spLocks noChangeArrowheads="1"/>
            </p:cNvSpPr>
            <p:nvPr userDrawn="1"/>
          </p:nvSpPr>
          <p:spPr bwMode="auto">
            <a:xfrm>
              <a:off x="7308" y="151"/>
              <a:ext cx="74" cy="74"/>
            </a:xfrm>
            <a:prstGeom prst="rect">
              <a:avLst/>
            </a:prstGeom>
            <a:solidFill>
              <a:srgbClr val="A10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 name="Rectangle 7">
              <a:extLst>
                <a:ext uri="{FF2B5EF4-FFF2-40B4-BE49-F238E27FC236}">
                  <a16:creationId xmlns:a16="http://schemas.microsoft.com/office/drawing/2014/main" id="{CAA89A18-5B7D-EB66-95CF-87DC45FE14DC}"/>
                </a:ext>
              </a:extLst>
            </p:cNvPr>
            <p:cNvSpPr>
              <a:spLocks noChangeArrowheads="1"/>
            </p:cNvSpPr>
            <p:nvPr userDrawn="1"/>
          </p:nvSpPr>
          <p:spPr bwMode="auto">
            <a:xfrm>
              <a:off x="7409" y="151"/>
              <a:ext cx="75" cy="74"/>
            </a:xfrm>
            <a:prstGeom prst="rect">
              <a:avLst/>
            </a:prstGeom>
            <a:solidFill>
              <a:srgbClr val="005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 name="Rectangle 8">
              <a:extLst>
                <a:ext uri="{FF2B5EF4-FFF2-40B4-BE49-F238E27FC236}">
                  <a16:creationId xmlns:a16="http://schemas.microsoft.com/office/drawing/2014/main" id="{25958A7B-C985-D3B0-3026-7271C9160C51}"/>
                </a:ext>
              </a:extLst>
            </p:cNvPr>
            <p:cNvSpPr>
              <a:spLocks noChangeArrowheads="1"/>
            </p:cNvSpPr>
            <p:nvPr userDrawn="1"/>
          </p:nvSpPr>
          <p:spPr bwMode="auto">
            <a:xfrm>
              <a:off x="7511" y="151"/>
              <a:ext cx="75" cy="7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3" name="Freeform 9">
              <a:extLst>
                <a:ext uri="{FF2B5EF4-FFF2-40B4-BE49-F238E27FC236}">
                  <a16:creationId xmlns:a16="http://schemas.microsoft.com/office/drawing/2014/main" id="{0AD81B06-6A28-4D03-B046-D69C6E95FCC8}"/>
                </a:ext>
              </a:extLst>
            </p:cNvPr>
            <p:cNvSpPr>
              <a:spLocks/>
            </p:cNvSpPr>
            <p:nvPr userDrawn="1"/>
          </p:nvSpPr>
          <p:spPr bwMode="auto">
            <a:xfrm>
              <a:off x="7199" y="278"/>
              <a:ext cx="66" cy="71"/>
            </a:xfrm>
            <a:custGeom>
              <a:avLst/>
              <a:gdLst>
                <a:gd name="T0" fmla="*/ 140 w 140"/>
                <a:gd name="T1" fmla="*/ 144 h 151"/>
                <a:gd name="T2" fmla="*/ 84 w 140"/>
                <a:gd name="T3" fmla="*/ 151 h 151"/>
                <a:gd name="T4" fmla="*/ 0 w 140"/>
                <a:gd name="T5" fmla="*/ 76 h 151"/>
                <a:gd name="T6" fmla="*/ 92 w 140"/>
                <a:gd name="T7" fmla="*/ 0 h 151"/>
                <a:gd name="T8" fmla="*/ 136 w 140"/>
                <a:gd name="T9" fmla="*/ 6 h 151"/>
                <a:gd name="T10" fmla="*/ 133 w 140"/>
                <a:gd name="T11" fmla="*/ 38 h 151"/>
                <a:gd name="T12" fmla="*/ 98 w 140"/>
                <a:gd name="T13" fmla="*/ 29 h 151"/>
                <a:gd name="T14" fmla="*/ 40 w 140"/>
                <a:gd name="T15" fmla="*/ 76 h 151"/>
                <a:gd name="T16" fmla="*/ 89 w 140"/>
                <a:gd name="T17" fmla="*/ 122 h 151"/>
                <a:gd name="T18" fmla="*/ 103 w 140"/>
                <a:gd name="T19" fmla="*/ 120 h 151"/>
                <a:gd name="T20" fmla="*/ 103 w 140"/>
                <a:gd name="T21" fmla="*/ 91 h 151"/>
                <a:gd name="T22" fmla="*/ 80 w 140"/>
                <a:gd name="T23" fmla="*/ 91 h 151"/>
                <a:gd name="T24" fmla="*/ 80 w 140"/>
                <a:gd name="T25" fmla="*/ 63 h 151"/>
                <a:gd name="T26" fmla="*/ 140 w 140"/>
                <a:gd name="T27" fmla="*/ 63 h 151"/>
                <a:gd name="T28" fmla="*/ 140 w 140"/>
                <a:gd name="T29"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51">
                  <a:moveTo>
                    <a:pt x="140" y="144"/>
                  </a:moveTo>
                  <a:cubicBezTo>
                    <a:pt x="116" y="151"/>
                    <a:pt x="97" y="151"/>
                    <a:pt x="84" y="151"/>
                  </a:cubicBezTo>
                  <a:cubicBezTo>
                    <a:pt x="45" y="151"/>
                    <a:pt x="0" y="131"/>
                    <a:pt x="0" y="76"/>
                  </a:cubicBezTo>
                  <a:cubicBezTo>
                    <a:pt x="0" y="21"/>
                    <a:pt x="38" y="0"/>
                    <a:pt x="92" y="0"/>
                  </a:cubicBezTo>
                  <a:cubicBezTo>
                    <a:pt x="102" y="0"/>
                    <a:pt x="122" y="1"/>
                    <a:pt x="136" y="6"/>
                  </a:cubicBezTo>
                  <a:cubicBezTo>
                    <a:pt x="133" y="38"/>
                    <a:pt x="133" y="38"/>
                    <a:pt x="133" y="38"/>
                  </a:cubicBezTo>
                  <a:cubicBezTo>
                    <a:pt x="121" y="31"/>
                    <a:pt x="107" y="29"/>
                    <a:pt x="98" y="29"/>
                  </a:cubicBezTo>
                  <a:cubicBezTo>
                    <a:pt x="66" y="29"/>
                    <a:pt x="40" y="42"/>
                    <a:pt x="40" y="76"/>
                  </a:cubicBezTo>
                  <a:cubicBezTo>
                    <a:pt x="40" y="105"/>
                    <a:pt x="60" y="122"/>
                    <a:pt x="89" y="122"/>
                  </a:cubicBezTo>
                  <a:cubicBezTo>
                    <a:pt x="94" y="122"/>
                    <a:pt x="99" y="121"/>
                    <a:pt x="103" y="120"/>
                  </a:cubicBezTo>
                  <a:cubicBezTo>
                    <a:pt x="103" y="91"/>
                    <a:pt x="103" y="91"/>
                    <a:pt x="103" y="91"/>
                  </a:cubicBezTo>
                  <a:cubicBezTo>
                    <a:pt x="80" y="91"/>
                    <a:pt x="80" y="91"/>
                    <a:pt x="80" y="91"/>
                  </a:cubicBezTo>
                  <a:cubicBezTo>
                    <a:pt x="80" y="63"/>
                    <a:pt x="80" y="63"/>
                    <a:pt x="80" y="63"/>
                  </a:cubicBezTo>
                  <a:cubicBezTo>
                    <a:pt x="140" y="63"/>
                    <a:pt x="140" y="63"/>
                    <a:pt x="140" y="63"/>
                  </a:cubicBezTo>
                  <a:lnTo>
                    <a:pt x="14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 name="Freeform 10">
              <a:extLst>
                <a:ext uri="{FF2B5EF4-FFF2-40B4-BE49-F238E27FC236}">
                  <a16:creationId xmlns:a16="http://schemas.microsoft.com/office/drawing/2014/main" id="{034C7EEF-B7EB-EDB2-7508-E94DAB1F7939}"/>
                </a:ext>
              </a:extLst>
            </p:cNvPr>
            <p:cNvSpPr>
              <a:spLocks noEditPoints="1"/>
            </p:cNvSpPr>
            <p:nvPr userDrawn="1"/>
          </p:nvSpPr>
          <p:spPr bwMode="auto">
            <a:xfrm>
              <a:off x="7278" y="279"/>
              <a:ext cx="59" cy="69"/>
            </a:xfrm>
            <a:custGeom>
              <a:avLst/>
              <a:gdLst>
                <a:gd name="T0" fmla="*/ 0 w 124"/>
                <a:gd name="T1" fmla="*/ 0 h 147"/>
                <a:gd name="T2" fmla="*/ 70 w 124"/>
                <a:gd name="T3" fmla="*/ 0 h 147"/>
                <a:gd name="T4" fmla="*/ 117 w 124"/>
                <a:gd name="T5" fmla="*/ 37 h 147"/>
                <a:gd name="T6" fmla="*/ 89 w 124"/>
                <a:gd name="T7" fmla="*/ 74 h 147"/>
                <a:gd name="T8" fmla="*/ 89 w 124"/>
                <a:gd name="T9" fmla="*/ 74 h 147"/>
                <a:gd name="T10" fmla="*/ 110 w 124"/>
                <a:gd name="T11" fmla="*/ 107 h 147"/>
                <a:gd name="T12" fmla="*/ 124 w 124"/>
                <a:gd name="T13" fmla="*/ 147 h 147"/>
                <a:gd name="T14" fmla="*/ 83 w 124"/>
                <a:gd name="T15" fmla="*/ 147 h 147"/>
                <a:gd name="T16" fmla="*/ 75 w 124"/>
                <a:gd name="T17" fmla="*/ 120 h 147"/>
                <a:gd name="T18" fmla="*/ 47 w 124"/>
                <a:gd name="T19" fmla="*/ 89 h 147"/>
                <a:gd name="T20" fmla="*/ 39 w 124"/>
                <a:gd name="T21" fmla="*/ 89 h 147"/>
                <a:gd name="T22" fmla="*/ 39 w 124"/>
                <a:gd name="T23" fmla="*/ 147 h 147"/>
                <a:gd name="T24" fmla="*/ 0 w 124"/>
                <a:gd name="T25" fmla="*/ 147 h 147"/>
                <a:gd name="T26" fmla="*/ 0 w 124"/>
                <a:gd name="T27" fmla="*/ 0 h 147"/>
                <a:gd name="T28" fmla="*/ 39 w 124"/>
                <a:gd name="T29" fmla="*/ 61 h 147"/>
                <a:gd name="T30" fmla="*/ 49 w 124"/>
                <a:gd name="T31" fmla="*/ 61 h 147"/>
                <a:gd name="T32" fmla="*/ 78 w 124"/>
                <a:gd name="T33" fmla="*/ 44 h 147"/>
                <a:gd name="T34" fmla="*/ 49 w 124"/>
                <a:gd name="T35" fmla="*/ 28 h 147"/>
                <a:gd name="T36" fmla="*/ 39 w 124"/>
                <a:gd name="T37" fmla="*/ 28 h 147"/>
                <a:gd name="T38" fmla="*/ 39 w 124"/>
                <a:gd name="T39" fmla="*/ 6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47">
                  <a:moveTo>
                    <a:pt x="0" y="0"/>
                  </a:moveTo>
                  <a:cubicBezTo>
                    <a:pt x="70" y="0"/>
                    <a:pt x="70" y="0"/>
                    <a:pt x="70" y="0"/>
                  </a:cubicBezTo>
                  <a:cubicBezTo>
                    <a:pt x="96" y="0"/>
                    <a:pt x="117" y="12"/>
                    <a:pt x="117" y="37"/>
                  </a:cubicBezTo>
                  <a:cubicBezTo>
                    <a:pt x="117" y="57"/>
                    <a:pt x="108" y="70"/>
                    <a:pt x="89" y="74"/>
                  </a:cubicBezTo>
                  <a:cubicBezTo>
                    <a:pt x="89" y="74"/>
                    <a:pt x="89" y="74"/>
                    <a:pt x="89" y="74"/>
                  </a:cubicBezTo>
                  <a:cubicBezTo>
                    <a:pt x="101" y="78"/>
                    <a:pt x="102" y="89"/>
                    <a:pt x="110" y="107"/>
                  </a:cubicBezTo>
                  <a:cubicBezTo>
                    <a:pt x="124" y="147"/>
                    <a:pt x="124" y="147"/>
                    <a:pt x="124" y="147"/>
                  </a:cubicBezTo>
                  <a:cubicBezTo>
                    <a:pt x="83" y="147"/>
                    <a:pt x="83" y="147"/>
                    <a:pt x="83" y="147"/>
                  </a:cubicBezTo>
                  <a:cubicBezTo>
                    <a:pt x="75" y="120"/>
                    <a:pt x="75" y="120"/>
                    <a:pt x="75" y="120"/>
                  </a:cubicBezTo>
                  <a:cubicBezTo>
                    <a:pt x="67" y="95"/>
                    <a:pt x="62" y="89"/>
                    <a:pt x="47" y="89"/>
                  </a:cubicBezTo>
                  <a:cubicBezTo>
                    <a:pt x="39" y="89"/>
                    <a:pt x="39" y="89"/>
                    <a:pt x="39" y="89"/>
                  </a:cubicBezTo>
                  <a:cubicBezTo>
                    <a:pt x="39" y="147"/>
                    <a:pt x="39" y="147"/>
                    <a:pt x="39" y="147"/>
                  </a:cubicBezTo>
                  <a:cubicBezTo>
                    <a:pt x="0" y="147"/>
                    <a:pt x="0" y="147"/>
                    <a:pt x="0" y="147"/>
                  </a:cubicBezTo>
                  <a:lnTo>
                    <a:pt x="0" y="0"/>
                  </a:lnTo>
                  <a:close/>
                  <a:moveTo>
                    <a:pt x="39" y="61"/>
                  </a:moveTo>
                  <a:cubicBezTo>
                    <a:pt x="49" y="61"/>
                    <a:pt x="49" y="61"/>
                    <a:pt x="49" y="61"/>
                  </a:cubicBezTo>
                  <a:cubicBezTo>
                    <a:pt x="62" y="61"/>
                    <a:pt x="78" y="61"/>
                    <a:pt x="78" y="44"/>
                  </a:cubicBezTo>
                  <a:cubicBezTo>
                    <a:pt x="78" y="30"/>
                    <a:pt x="64" y="28"/>
                    <a:pt x="49" y="28"/>
                  </a:cubicBezTo>
                  <a:cubicBezTo>
                    <a:pt x="39" y="28"/>
                    <a:pt x="39" y="28"/>
                    <a:pt x="39" y="28"/>
                  </a:cubicBezTo>
                  <a:lnTo>
                    <a:pt x="39"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5" name="Freeform 11">
              <a:extLst>
                <a:ext uri="{FF2B5EF4-FFF2-40B4-BE49-F238E27FC236}">
                  <a16:creationId xmlns:a16="http://schemas.microsoft.com/office/drawing/2014/main" id="{DD961F08-3D89-62EA-EAC9-950AFD27D5CE}"/>
                </a:ext>
              </a:extLst>
            </p:cNvPr>
            <p:cNvSpPr>
              <a:spLocks/>
            </p:cNvSpPr>
            <p:nvPr userDrawn="1"/>
          </p:nvSpPr>
          <p:spPr bwMode="auto">
            <a:xfrm>
              <a:off x="7344" y="279"/>
              <a:ext cx="60" cy="70"/>
            </a:xfrm>
            <a:custGeom>
              <a:avLst/>
              <a:gdLst>
                <a:gd name="T0" fmla="*/ 128 w 128"/>
                <a:gd name="T1" fmla="*/ 91 h 149"/>
                <a:gd name="T2" fmla="*/ 64 w 128"/>
                <a:gd name="T3" fmla="*/ 149 h 149"/>
                <a:gd name="T4" fmla="*/ 0 w 128"/>
                <a:gd name="T5" fmla="*/ 91 h 149"/>
                <a:gd name="T6" fmla="*/ 0 w 128"/>
                <a:gd name="T7" fmla="*/ 0 h 149"/>
                <a:gd name="T8" fmla="*/ 39 w 128"/>
                <a:gd name="T9" fmla="*/ 0 h 149"/>
                <a:gd name="T10" fmla="*/ 39 w 128"/>
                <a:gd name="T11" fmla="*/ 85 h 149"/>
                <a:gd name="T12" fmla="*/ 64 w 128"/>
                <a:gd name="T13" fmla="*/ 120 h 149"/>
                <a:gd name="T14" fmla="*/ 89 w 128"/>
                <a:gd name="T15" fmla="*/ 85 h 149"/>
                <a:gd name="T16" fmla="*/ 89 w 128"/>
                <a:gd name="T17" fmla="*/ 0 h 149"/>
                <a:gd name="T18" fmla="*/ 128 w 128"/>
                <a:gd name="T19" fmla="*/ 0 h 149"/>
                <a:gd name="T20" fmla="*/ 128 w 128"/>
                <a:gd name="T2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49">
                  <a:moveTo>
                    <a:pt x="128" y="91"/>
                  </a:moveTo>
                  <a:cubicBezTo>
                    <a:pt x="128" y="131"/>
                    <a:pt x="102" y="149"/>
                    <a:pt x="64" y="149"/>
                  </a:cubicBezTo>
                  <a:cubicBezTo>
                    <a:pt x="26" y="149"/>
                    <a:pt x="0" y="131"/>
                    <a:pt x="0" y="91"/>
                  </a:cubicBezTo>
                  <a:cubicBezTo>
                    <a:pt x="0" y="0"/>
                    <a:pt x="0" y="0"/>
                    <a:pt x="0" y="0"/>
                  </a:cubicBezTo>
                  <a:cubicBezTo>
                    <a:pt x="39" y="0"/>
                    <a:pt x="39" y="0"/>
                    <a:pt x="39" y="0"/>
                  </a:cubicBezTo>
                  <a:cubicBezTo>
                    <a:pt x="39" y="85"/>
                    <a:pt x="39" y="85"/>
                    <a:pt x="39" y="85"/>
                  </a:cubicBezTo>
                  <a:cubicBezTo>
                    <a:pt x="39" y="104"/>
                    <a:pt x="44" y="120"/>
                    <a:pt x="64" y="120"/>
                  </a:cubicBezTo>
                  <a:cubicBezTo>
                    <a:pt x="84" y="120"/>
                    <a:pt x="89" y="104"/>
                    <a:pt x="89" y="85"/>
                  </a:cubicBezTo>
                  <a:cubicBezTo>
                    <a:pt x="89" y="0"/>
                    <a:pt x="89" y="0"/>
                    <a:pt x="89" y="0"/>
                  </a:cubicBezTo>
                  <a:cubicBezTo>
                    <a:pt x="128" y="0"/>
                    <a:pt x="128" y="0"/>
                    <a:pt x="128" y="0"/>
                  </a:cubicBezTo>
                  <a:lnTo>
                    <a:pt x="128"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6" name="Freeform 12">
              <a:extLst>
                <a:ext uri="{FF2B5EF4-FFF2-40B4-BE49-F238E27FC236}">
                  <a16:creationId xmlns:a16="http://schemas.microsoft.com/office/drawing/2014/main" id="{D6F35224-C4CB-4A0A-43E9-0732BE265CF6}"/>
                </a:ext>
              </a:extLst>
            </p:cNvPr>
            <p:cNvSpPr>
              <a:spLocks noEditPoints="1"/>
            </p:cNvSpPr>
            <p:nvPr userDrawn="1"/>
          </p:nvSpPr>
          <p:spPr bwMode="auto">
            <a:xfrm>
              <a:off x="7415" y="279"/>
              <a:ext cx="53" cy="69"/>
            </a:xfrm>
            <a:custGeom>
              <a:avLst/>
              <a:gdLst>
                <a:gd name="T0" fmla="*/ 0 w 113"/>
                <a:gd name="T1" fmla="*/ 0 h 147"/>
                <a:gd name="T2" fmla="*/ 47 w 113"/>
                <a:gd name="T3" fmla="*/ 0 h 147"/>
                <a:gd name="T4" fmla="*/ 113 w 113"/>
                <a:gd name="T5" fmla="*/ 48 h 147"/>
                <a:gd name="T6" fmla="*/ 54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49 w 113"/>
                <a:gd name="T19" fmla="*/ 68 h 147"/>
                <a:gd name="T20" fmla="*/ 74 w 113"/>
                <a:gd name="T21" fmla="*/ 48 h 147"/>
                <a:gd name="T22" fmla="*/ 49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4" y="95"/>
                  </a:cubicBezTo>
                  <a:cubicBezTo>
                    <a:pt x="39" y="95"/>
                    <a:pt x="39" y="95"/>
                    <a:pt x="39" y="95"/>
                  </a:cubicBezTo>
                  <a:cubicBezTo>
                    <a:pt x="39" y="147"/>
                    <a:pt x="39" y="147"/>
                    <a:pt x="39" y="147"/>
                  </a:cubicBezTo>
                  <a:cubicBezTo>
                    <a:pt x="0" y="147"/>
                    <a:pt x="0" y="147"/>
                    <a:pt x="0" y="147"/>
                  </a:cubicBezTo>
                  <a:lnTo>
                    <a:pt x="0" y="0"/>
                  </a:lnTo>
                  <a:close/>
                  <a:moveTo>
                    <a:pt x="39" y="68"/>
                  </a:moveTo>
                  <a:cubicBezTo>
                    <a:pt x="49" y="68"/>
                    <a:pt x="49" y="68"/>
                    <a:pt x="49" y="68"/>
                  </a:cubicBezTo>
                  <a:cubicBezTo>
                    <a:pt x="63" y="68"/>
                    <a:pt x="74" y="63"/>
                    <a:pt x="74" y="48"/>
                  </a:cubicBezTo>
                  <a:cubicBezTo>
                    <a:pt x="74" y="33"/>
                    <a:pt x="63" y="28"/>
                    <a:pt x="49"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7" name="Freeform 13">
              <a:extLst>
                <a:ext uri="{FF2B5EF4-FFF2-40B4-BE49-F238E27FC236}">
                  <a16:creationId xmlns:a16="http://schemas.microsoft.com/office/drawing/2014/main" id="{084BBD56-015F-219F-CB54-B5B9E41C6569}"/>
                </a:ext>
              </a:extLst>
            </p:cNvPr>
            <p:cNvSpPr>
              <a:spLocks noEditPoints="1"/>
            </p:cNvSpPr>
            <p:nvPr userDrawn="1"/>
          </p:nvSpPr>
          <p:spPr bwMode="auto">
            <a:xfrm>
              <a:off x="7476" y="279"/>
              <a:ext cx="53" cy="69"/>
            </a:xfrm>
            <a:custGeom>
              <a:avLst/>
              <a:gdLst>
                <a:gd name="T0" fmla="*/ 0 w 113"/>
                <a:gd name="T1" fmla="*/ 0 h 147"/>
                <a:gd name="T2" fmla="*/ 47 w 113"/>
                <a:gd name="T3" fmla="*/ 0 h 147"/>
                <a:gd name="T4" fmla="*/ 113 w 113"/>
                <a:gd name="T5" fmla="*/ 48 h 147"/>
                <a:gd name="T6" fmla="*/ 55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50 w 113"/>
                <a:gd name="T19" fmla="*/ 68 h 147"/>
                <a:gd name="T20" fmla="*/ 74 w 113"/>
                <a:gd name="T21" fmla="*/ 48 h 147"/>
                <a:gd name="T22" fmla="*/ 50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5" y="95"/>
                  </a:cubicBezTo>
                  <a:cubicBezTo>
                    <a:pt x="39" y="95"/>
                    <a:pt x="39" y="95"/>
                    <a:pt x="39" y="95"/>
                  </a:cubicBezTo>
                  <a:cubicBezTo>
                    <a:pt x="39" y="147"/>
                    <a:pt x="39" y="147"/>
                    <a:pt x="39" y="147"/>
                  </a:cubicBezTo>
                  <a:cubicBezTo>
                    <a:pt x="0" y="147"/>
                    <a:pt x="0" y="147"/>
                    <a:pt x="0" y="147"/>
                  </a:cubicBezTo>
                  <a:lnTo>
                    <a:pt x="0" y="0"/>
                  </a:lnTo>
                  <a:close/>
                  <a:moveTo>
                    <a:pt x="39" y="68"/>
                  </a:moveTo>
                  <a:cubicBezTo>
                    <a:pt x="50" y="68"/>
                    <a:pt x="50" y="68"/>
                    <a:pt x="50" y="68"/>
                  </a:cubicBezTo>
                  <a:cubicBezTo>
                    <a:pt x="63" y="68"/>
                    <a:pt x="74" y="63"/>
                    <a:pt x="74" y="48"/>
                  </a:cubicBezTo>
                  <a:cubicBezTo>
                    <a:pt x="74" y="33"/>
                    <a:pt x="63" y="28"/>
                    <a:pt x="50"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 name="Freeform 14">
              <a:extLst>
                <a:ext uri="{FF2B5EF4-FFF2-40B4-BE49-F238E27FC236}">
                  <a16:creationId xmlns:a16="http://schemas.microsoft.com/office/drawing/2014/main" id="{A3D09D23-A0B7-CA49-B251-8F6B57088713}"/>
                </a:ext>
              </a:extLst>
            </p:cNvPr>
            <p:cNvSpPr>
              <a:spLocks/>
            </p:cNvSpPr>
            <p:nvPr userDrawn="1"/>
          </p:nvSpPr>
          <p:spPr bwMode="auto">
            <a:xfrm>
              <a:off x="7537" y="279"/>
              <a:ext cx="49" cy="69"/>
            </a:xfrm>
            <a:custGeom>
              <a:avLst/>
              <a:gdLst>
                <a:gd name="T0" fmla="*/ 0 w 49"/>
                <a:gd name="T1" fmla="*/ 0 h 69"/>
                <a:gd name="T2" fmla="*/ 49 w 49"/>
                <a:gd name="T3" fmla="*/ 0 h 69"/>
                <a:gd name="T4" fmla="*/ 49 w 49"/>
                <a:gd name="T5" fmla="*/ 13 h 69"/>
                <a:gd name="T6" fmla="*/ 18 w 49"/>
                <a:gd name="T7" fmla="*/ 13 h 69"/>
                <a:gd name="T8" fmla="*/ 18 w 49"/>
                <a:gd name="T9" fmla="*/ 27 h 69"/>
                <a:gd name="T10" fmla="*/ 47 w 49"/>
                <a:gd name="T11" fmla="*/ 27 h 69"/>
                <a:gd name="T12" fmla="*/ 47 w 49"/>
                <a:gd name="T13" fmla="*/ 40 h 69"/>
                <a:gd name="T14" fmla="*/ 18 w 49"/>
                <a:gd name="T15" fmla="*/ 40 h 69"/>
                <a:gd name="T16" fmla="*/ 18 w 49"/>
                <a:gd name="T17" fmla="*/ 56 h 69"/>
                <a:gd name="T18" fmla="*/ 49 w 49"/>
                <a:gd name="T19" fmla="*/ 56 h 69"/>
                <a:gd name="T20" fmla="*/ 49 w 49"/>
                <a:gd name="T21" fmla="*/ 69 h 69"/>
                <a:gd name="T22" fmla="*/ 0 w 49"/>
                <a:gd name="T23" fmla="*/ 69 h 69"/>
                <a:gd name="T24" fmla="*/ 0 w 4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9">
                  <a:moveTo>
                    <a:pt x="0" y="0"/>
                  </a:moveTo>
                  <a:lnTo>
                    <a:pt x="49" y="0"/>
                  </a:lnTo>
                  <a:lnTo>
                    <a:pt x="49" y="13"/>
                  </a:lnTo>
                  <a:lnTo>
                    <a:pt x="18" y="13"/>
                  </a:lnTo>
                  <a:lnTo>
                    <a:pt x="18" y="27"/>
                  </a:lnTo>
                  <a:lnTo>
                    <a:pt x="47" y="27"/>
                  </a:lnTo>
                  <a:lnTo>
                    <a:pt x="47" y="40"/>
                  </a:lnTo>
                  <a:lnTo>
                    <a:pt x="18" y="40"/>
                  </a:lnTo>
                  <a:lnTo>
                    <a:pt x="18" y="56"/>
                  </a:lnTo>
                  <a:lnTo>
                    <a:pt x="49" y="56"/>
                  </a:lnTo>
                  <a:lnTo>
                    <a:pt x="49" y="69"/>
                  </a:lnTo>
                  <a:lnTo>
                    <a:pt x="0" y="6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 name="Freeform 15">
              <a:extLst>
                <a:ext uri="{FF2B5EF4-FFF2-40B4-BE49-F238E27FC236}">
                  <a16:creationId xmlns:a16="http://schemas.microsoft.com/office/drawing/2014/main" id="{042F38AB-A508-7564-A41F-49745D4C98B2}"/>
                </a:ext>
              </a:extLst>
            </p:cNvPr>
            <p:cNvSpPr>
              <a:spLocks noEditPoints="1"/>
            </p:cNvSpPr>
            <p:nvPr userDrawn="1"/>
          </p:nvSpPr>
          <p:spPr bwMode="auto">
            <a:xfrm>
              <a:off x="6548" y="151"/>
              <a:ext cx="161" cy="198"/>
            </a:xfrm>
            <a:custGeom>
              <a:avLst/>
              <a:gdLst>
                <a:gd name="T0" fmla="*/ 0 w 339"/>
                <a:gd name="T1" fmla="*/ 0 h 417"/>
                <a:gd name="T2" fmla="*/ 192 w 339"/>
                <a:gd name="T3" fmla="*/ 0 h 417"/>
                <a:gd name="T4" fmla="*/ 328 w 339"/>
                <a:gd name="T5" fmla="*/ 106 h 417"/>
                <a:gd name="T6" fmla="*/ 255 w 339"/>
                <a:gd name="T7" fmla="*/ 203 h 417"/>
                <a:gd name="T8" fmla="*/ 255 w 339"/>
                <a:gd name="T9" fmla="*/ 204 h 417"/>
                <a:gd name="T10" fmla="*/ 339 w 339"/>
                <a:gd name="T11" fmla="*/ 296 h 417"/>
                <a:gd name="T12" fmla="*/ 176 w 339"/>
                <a:gd name="T13" fmla="*/ 417 h 417"/>
                <a:gd name="T14" fmla="*/ 0 w 339"/>
                <a:gd name="T15" fmla="*/ 417 h 417"/>
                <a:gd name="T16" fmla="*/ 0 w 339"/>
                <a:gd name="T17" fmla="*/ 0 h 417"/>
                <a:gd name="T18" fmla="*/ 112 w 339"/>
                <a:gd name="T19" fmla="*/ 165 h 417"/>
                <a:gd name="T20" fmla="*/ 143 w 339"/>
                <a:gd name="T21" fmla="*/ 165 h 417"/>
                <a:gd name="T22" fmla="*/ 217 w 339"/>
                <a:gd name="T23" fmla="*/ 121 h 417"/>
                <a:gd name="T24" fmla="*/ 144 w 339"/>
                <a:gd name="T25" fmla="*/ 79 h 417"/>
                <a:gd name="T26" fmla="*/ 112 w 339"/>
                <a:gd name="T27" fmla="*/ 79 h 417"/>
                <a:gd name="T28" fmla="*/ 112 w 339"/>
                <a:gd name="T29" fmla="*/ 165 h 417"/>
                <a:gd name="T30" fmla="*/ 112 w 339"/>
                <a:gd name="T31" fmla="*/ 338 h 417"/>
                <a:gd name="T32" fmla="*/ 145 w 339"/>
                <a:gd name="T33" fmla="*/ 338 h 417"/>
                <a:gd name="T34" fmla="*/ 228 w 339"/>
                <a:gd name="T35" fmla="*/ 290 h 417"/>
                <a:gd name="T36" fmla="*/ 146 w 339"/>
                <a:gd name="T37" fmla="*/ 240 h 417"/>
                <a:gd name="T38" fmla="*/ 112 w 339"/>
                <a:gd name="T39" fmla="*/ 240 h 417"/>
                <a:gd name="T40" fmla="*/ 112 w 339"/>
                <a:gd name="T41" fmla="*/ 33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417">
                  <a:moveTo>
                    <a:pt x="0" y="0"/>
                  </a:moveTo>
                  <a:cubicBezTo>
                    <a:pt x="192" y="0"/>
                    <a:pt x="192" y="0"/>
                    <a:pt x="192" y="0"/>
                  </a:cubicBezTo>
                  <a:cubicBezTo>
                    <a:pt x="270" y="0"/>
                    <a:pt x="328" y="34"/>
                    <a:pt x="328" y="106"/>
                  </a:cubicBezTo>
                  <a:cubicBezTo>
                    <a:pt x="328" y="158"/>
                    <a:pt x="301" y="187"/>
                    <a:pt x="255" y="203"/>
                  </a:cubicBezTo>
                  <a:cubicBezTo>
                    <a:pt x="255" y="204"/>
                    <a:pt x="255" y="204"/>
                    <a:pt x="255" y="204"/>
                  </a:cubicBezTo>
                  <a:cubicBezTo>
                    <a:pt x="310" y="216"/>
                    <a:pt x="339" y="245"/>
                    <a:pt x="339" y="296"/>
                  </a:cubicBezTo>
                  <a:cubicBezTo>
                    <a:pt x="339" y="396"/>
                    <a:pt x="251" y="417"/>
                    <a:pt x="176" y="417"/>
                  </a:cubicBezTo>
                  <a:cubicBezTo>
                    <a:pt x="0" y="417"/>
                    <a:pt x="0" y="417"/>
                    <a:pt x="0" y="417"/>
                  </a:cubicBezTo>
                  <a:lnTo>
                    <a:pt x="0" y="0"/>
                  </a:lnTo>
                  <a:close/>
                  <a:moveTo>
                    <a:pt x="112" y="165"/>
                  </a:moveTo>
                  <a:cubicBezTo>
                    <a:pt x="143" y="165"/>
                    <a:pt x="143" y="165"/>
                    <a:pt x="143" y="165"/>
                  </a:cubicBezTo>
                  <a:cubicBezTo>
                    <a:pt x="179" y="165"/>
                    <a:pt x="217" y="156"/>
                    <a:pt x="217" y="121"/>
                  </a:cubicBezTo>
                  <a:cubicBezTo>
                    <a:pt x="217" y="82"/>
                    <a:pt x="181" y="79"/>
                    <a:pt x="144" y="79"/>
                  </a:cubicBezTo>
                  <a:cubicBezTo>
                    <a:pt x="112" y="79"/>
                    <a:pt x="112" y="79"/>
                    <a:pt x="112" y="79"/>
                  </a:cubicBezTo>
                  <a:lnTo>
                    <a:pt x="112" y="165"/>
                  </a:lnTo>
                  <a:close/>
                  <a:moveTo>
                    <a:pt x="112" y="338"/>
                  </a:moveTo>
                  <a:cubicBezTo>
                    <a:pt x="145" y="338"/>
                    <a:pt x="145" y="338"/>
                    <a:pt x="145" y="338"/>
                  </a:cubicBezTo>
                  <a:cubicBezTo>
                    <a:pt x="185" y="338"/>
                    <a:pt x="228" y="332"/>
                    <a:pt x="228" y="290"/>
                  </a:cubicBezTo>
                  <a:cubicBezTo>
                    <a:pt x="228" y="244"/>
                    <a:pt x="184" y="240"/>
                    <a:pt x="146" y="240"/>
                  </a:cubicBezTo>
                  <a:cubicBezTo>
                    <a:pt x="112" y="240"/>
                    <a:pt x="112" y="240"/>
                    <a:pt x="112" y="240"/>
                  </a:cubicBezTo>
                  <a:lnTo>
                    <a:pt x="112" y="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0" name="Freeform 16">
              <a:extLst>
                <a:ext uri="{FF2B5EF4-FFF2-40B4-BE49-F238E27FC236}">
                  <a16:creationId xmlns:a16="http://schemas.microsoft.com/office/drawing/2014/main" id="{E6158E10-3F6E-C755-D4A0-5B1672938C94}"/>
                </a:ext>
              </a:extLst>
            </p:cNvPr>
            <p:cNvSpPr>
              <a:spLocks/>
            </p:cNvSpPr>
            <p:nvPr userDrawn="1"/>
          </p:nvSpPr>
          <p:spPr bwMode="auto">
            <a:xfrm>
              <a:off x="6721" y="148"/>
              <a:ext cx="172" cy="204"/>
            </a:xfrm>
            <a:custGeom>
              <a:avLst/>
              <a:gdLst>
                <a:gd name="T0" fmla="*/ 363 w 363"/>
                <a:gd name="T1" fmla="*/ 414 h 431"/>
                <a:gd name="T2" fmla="*/ 239 w 363"/>
                <a:gd name="T3" fmla="*/ 431 h 431"/>
                <a:gd name="T4" fmla="*/ 0 w 363"/>
                <a:gd name="T5" fmla="*/ 217 h 431"/>
                <a:gd name="T6" fmla="*/ 239 w 363"/>
                <a:gd name="T7" fmla="*/ 0 h 431"/>
                <a:gd name="T8" fmla="*/ 363 w 363"/>
                <a:gd name="T9" fmla="*/ 21 h 431"/>
                <a:gd name="T10" fmla="*/ 354 w 363"/>
                <a:gd name="T11" fmla="*/ 111 h 431"/>
                <a:gd name="T12" fmla="*/ 245 w 363"/>
                <a:gd name="T13" fmla="*/ 82 h 431"/>
                <a:gd name="T14" fmla="*/ 115 w 363"/>
                <a:gd name="T15" fmla="*/ 217 h 431"/>
                <a:gd name="T16" fmla="*/ 254 w 363"/>
                <a:gd name="T17" fmla="*/ 349 h 431"/>
                <a:gd name="T18" fmla="*/ 358 w 363"/>
                <a:gd name="T19" fmla="*/ 327 h 431"/>
                <a:gd name="T20" fmla="*/ 363 w 363"/>
                <a:gd name="T21" fmla="*/ 41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1">
                  <a:moveTo>
                    <a:pt x="363" y="414"/>
                  </a:moveTo>
                  <a:cubicBezTo>
                    <a:pt x="332" y="422"/>
                    <a:pt x="296" y="431"/>
                    <a:pt x="239" y="431"/>
                  </a:cubicBezTo>
                  <a:cubicBezTo>
                    <a:pt x="128" y="431"/>
                    <a:pt x="0" y="375"/>
                    <a:pt x="0" y="217"/>
                  </a:cubicBezTo>
                  <a:cubicBezTo>
                    <a:pt x="0" y="72"/>
                    <a:pt x="101" y="0"/>
                    <a:pt x="239" y="0"/>
                  </a:cubicBezTo>
                  <a:cubicBezTo>
                    <a:pt x="281" y="0"/>
                    <a:pt x="323" y="9"/>
                    <a:pt x="363" y="21"/>
                  </a:cubicBezTo>
                  <a:cubicBezTo>
                    <a:pt x="354" y="111"/>
                    <a:pt x="354" y="111"/>
                    <a:pt x="354" y="111"/>
                  </a:cubicBezTo>
                  <a:cubicBezTo>
                    <a:pt x="318" y="92"/>
                    <a:pt x="283" y="82"/>
                    <a:pt x="245" y="82"/>
                  </a:cubicBezTo>
                  <a:cubicBezTo>
                    <a:pt x="166" y="82"/>
                    <a:pt x="115" y="139"/>
                    <a:pt x="115" y="217"/>
                  </a:cubicBezTo>
                  <a:cubicBezTo>
                    <a:pt x="115" y="299"/>
                    <a:pt x="173" y="349"/>
                    <a:pt x="254" y="349"/>
                  </a:cubicBezTo>
                  <a:cubicBezTo>
                    <a:pt x="290" y="349"/>
                    <a:pt x="327" y="339"/>
                    <a:pt x="358" y="327"/>
                  </a:cubicBezTo>
                  <a:lnTo>
                    <a:pt x="363"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1" name="Freeform 17">
              <a:extLst>
                <a:ext uri="{FF2B5EF4-FFF2-40B4-BE49-F238E27FC236}">
                  <a16:creationId xmlns:a16="http://schemas.microsoft.com/office/drawing/2014/main" id="{29E1D7DA-06CA-F160-B5FA-E061D02E9638}"/>
                </a:ext>
              </a:extLst>
            </p:cNvPr>
            <p:cNvSpPr>
              <a:spLocks/>
            </p:cNvSpPr>
            <p:nvPr userDrawn="1"/>
          </p:nvSpPr>
          <p:spPr bwMode="auto">
            <a:xfrm>
              <a:off x="6901" y="151"/>
              <a:ext cx="277" cy="198"/>
            </a:xfrm>
            <a:custGeom>
              <a:avLst/>
              <a:gdLst>
                <a:gd name="T0" fmla="*/ 0 w 277"/>
                <a:gd name="T1" fmla="*/ 0 h 198"/>
                <a:gd name="T2" fmla="*/ 53 w 277"/>
                <a:gd name="T3" fmla="*/ 0 h 198"/>
                <a:gd name="T4" fmla="*/ 78 w 277"/>
                <a:gd name="T5" fmla="*/ 152 h 198"/>
                <a:gd name="T6" fmla="*/ 79 w 277"/>
                <a:gd name="T7" fmla="*/ 152 h 198"/>
                <a:gd name="T8" fmla="*/ 106 w 277"/>
                <a:gd name="T9" fmla="*/ 0 h 198"/>
                <a:gd name="T10" fmla="*/ 172 w 277"/>
                <a:gd name="T11" fmla="*/ 0 h 198"/>
                <a:gd name="T12" fmla="*/ 200 w 277"/>
                <a:gd name="T13" fmla="*/ 152 h 198"/>
                <a:gd name="T14" fmla="*/ 201 w 277"/>
                <a:gd name="T15" fmla="*/ 152 h 198"/>
                <a:gd name="T16" fmla="*/ 226 w 277"/>
                <a:gd name="T17" fmla="*/ 0 h 198"/>
                <a:gd name="T18" fmla="*/ 277 w 277"/>
                <a:gd name="T19" fmla="*/ 0 h 198"/>
                <a:gd name="T20" fmla="*/ 233 w 277"/>
                <a:gd name="T21" fmla="*/ 198 h 198"/>
                <a:gd name="T22" fmla="*/ 166 w 277"/>
                <a:gd name="T23" fmla="*/ 198 h 198"/>
                <a:gd name="T24" fmla="*/ 138 w 277"/>
                <a:gd name="T25" fmla="*/ 46 h 198"/>
                <a:gd name="T26" fmla="*/ 137 w 277"/>
                <a:gd name="T27" fmla="*/ 46 h 198"/>
                <a:gd name="T28" fmla="*/ 111 w 277"/>
                <a:gd name="T29" fmla="*/ 198 h 198"/>
                <a:gd name="T30" fmla="*/ 44 w 277"/>
                <a:gd name="T31" fmla="*/ 198 h 198"/>
                <a:gd name="T32" fmla="*/ 0 w 277"/>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98">
                  <a:moveTo>
                    <a:pt x="0" y="0"/>
                  </a:moveTo>
                  <a:lnTo>
                    <a:pt x="53" y="0"/>
                  </a:lnTo>
                  <a:lnTo>
                    <a:pt x="78" y="152"/>
                  </a:lnTo>
                  <a:lnTo>
                    <a:pt x="79" y="152"/>
                  </a:lnTo>
                  <a:lnTo>
                    <a:pt x="106" y="0"/>
                  </a:lnTo>
                  <a:lnTo>
                    <a:pt x="172" y="0"/>
                  </a:lnTo>
                  <a:lnTo>
                    <a:pt x="200" y="152"/>
                  </a:lnTo>
                  <a:lnTo>
                    <a:pt x="201" y="152"/>
                  </a:lnTo>
                  <a:lnTo>
                    <a:pt x="226" y="0"/>
                  </a:lnTo>
                  <a:lnTo>
                    <a:pt x="277" y="0"/>
                  </a:lnTo>
                  <a:lnTo>
                    <a:pt x="233" y="198"/>
                  </a:lnTo>
                  <a:lnTo>
                    <a:pt x="166" y="198"/>
                  </a:lnTo>
                  <a:lnTo>
                    <a:pt x="138" y="46"/>
                  </a:lnTo>
                  <a:lnTo>
                    <a:pt x="137" y="46"/>
                  </a:lnTo>
                  <a:lnTo>
                    <a:pt x="111" y="198"/>
                  </a:lnTo>
                  <a:lnTo>
                    <a:pt x="44" y="19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4966704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D30FF38-FB88-A49A-61C2-8CA8EC45A75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 y="1"/>
            <a:ext cx="12193228" cy="684724"/>
          </a:xfrm>
          <a:prstGeom prst="rect">
            <a:avLst/>
          </a:prstGeom>
        </p:spPr>
      </p:pic>
      <p:pic>
        <p:nvPicPr>
          <p:cNvPr id="55" name="Grafik 54" descr="Ein Bild, das Nebel, Blau enthält.&#10;&#10;Automatisch generierte Beschreibung" hidden="1">
            <a:extLst>
              <a:ext uri="{FF2B5EF4-FFF2-40B4-BE49-F238E27FC236}">
                <a16:creationId xmlns:a16="http://schemas.microsoft.com/office/drawing/2014/main" id="{8471593C-2AB5-D812-5289-F9BEDF30B00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12192000" cy="684724"/>
          </a:xfrm>
          <a:prstGeom prst="rect">
            <a:avLst/>
          </a:prstGeom>
        </p:spPr>
      </p:pic>
      <p:grpSp>
        <p:nvGrpSpPr>
          <p:cNvPr id="22" name="Gruppieren 21">
            <a:extLst>
              <a:ext uri="{FF2B5EF4-FFF2-40B4-BE49-F238E27FC236}">
                <a16:creationId xmlns:a16="http://schemas.microsoft.com/office/drawing/2014/main" id="{26EF2420-8737-958B-F77B-418863D04119}"/>
              </a:ext>
            </a:extLst>
          </p:cNvPr>
          <p:cNvGrpSpPr/>
          <p:nvPr userDrawn="1"/>
        </p:nvGrpSpPr>
        <p:grpSpPr>
          <a:xfrm>
            <a:off x="0" y="6569104"/>
            <a:ext cx="12192000" cy="18000"/>
            <a:chOff x="0" y="-2920"/>
            <a:chExt cx="13995000" cy="28800"/>
          </a:xfrm>
          <a:solidFill>
            <a:schemeClr val="accent1"/>
          </a:solidFill>
        </p:grpSpPr>
        <p:grpSp>
          <p:nvGrpSpPr>
            <p:cNvPr id="23" name="Gruppieren 22">
              <a:extLst>
                <a:ext uri="{FF2B5EF4-FFF2-40B4-BE49-F238E27FC236}">
                  <a16:creationId xmlns:a16="http://schemas.microsoft.com/office/drawing/2014/main" id="{43281764-9555-D6DA-61DB-BC4B7430DCF0}"/>
                </a:ext>
              </a:extLst>
            </p:cNvPr>
            <p:cNvGrpSpPr/>
            <p:nvPr/>
          </p:nvGrpSpPr>
          <p:grpSpPr>
            <a:xfrm>
              <a:off x="0" y="-2920"/>
              <a:ext cx="11196000" cy="28800"/>
              <a:chOff x="2099733" y="800098"/>
              <a:chExt cx="1998132" cy="499533"/>
            </a:xfrm>
            <a:grpFill/>
          </p:grpSpPr>
          <p:sp>
            <p:nvSpPr>
              <p:cNvPr id="25" name="Rechteck 24">
                <a:extLst>
                  <a:ext uri="{FF2B5EF4-FFF2-40B4-BE49-F238E27FC236}">
                    <a16:creationId xmlns:a16="http://schemas.microsoft.com/office/drawing/2014/main" id="{FA2CA09C-6B69-D0A5-4DBF-C6FB0F890F50}"/>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6" name="Rechteck 25">
                <a:extLst>
                  <a:ext uri="{FF2B5EF4-FFF2-40B4-BE49-F238E27FC236}">
                    <a16:creationId xmlns:a16="http://schemas.microsoft.com/office/drawing/2014/main" id="{2BDF2DEC-6CA7-E7E4-6864-0A834AA841CF}"/>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7" name="Rechteck 26">
                <a:extLst>
                  <a:ext uri="{FF2B5EF4-FFF2-40B4-BE49-F238E27FC236}">
                    <a16:creationId xmlns:a16="http://schemas.microsoft.com/office/drawing/2014/main" id="{7645837E-779F-D9A7-172B-1AB544314D9E}"/>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28" name="Rechteck 27">
                <a:extLst>
                  <a:ext uri="{FF2B5EF4-FFF2-40B4-BE49-F238E27FC236}">
                    <a16:creationId xmlns:a16="http://schemas.microsoft.com/office/drawing/2014/main" id="{2011E14C-BB7C-6214-FC01-CE60582ED2D9}"/>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24" name="Rechteck 23">
              <a:extLst>
                <a:ext uri="{FF2B5EF4-FFF2-40B4-BE49-F238E27FC236}">
                  <a16:creationId xmlns:a16="http://schemas.microsoft.com/office/drawing/2014/main" id="{7084C4D8-3458-D319-F3D1-EDB33F19E5F2}"/>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16" name="Rectangle 41">
            <a:extLst>
              <a:ext uri="{FF2B5EF4-FFF2-40B4-BE49-F238E27FC236}">
                <a16:creationId xmlns:a16="http://schemas.microsoft.com/office/drawing/2014/main" id="{AB6D6D05-C770-D5C4-E7A0-6527E1D79D5F}"/>
              </a:ext>
            </a:extLst>
          </p:cNvPr>
          <p:cNvSpPr>
            <a:spLocks noGrp="1" noChangeArrowheads="1"/>
          </p:cNvSpPr>
          <p:nvPr userDrawn="1">
            <p:ph type="sldNum" sz="quarter" idx="10"/>
          </p:nvPr>
        </p:nvSpPr>
        <p:spPr>
          <a:xfrm>
            <a:off x="10119245" y="6613142"/>
            <a:ext cx="1928293" cy="244857"/>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7" name="Rectangle 42">
            <a:extLst>
              <a:ext uri="{FF2B5EF4-FFF2-40B4-BE49-F238E27FC236}">
                <a16:creationId xmlns:a16="http://schemas.microsoft.com/office/drawing/2014/main" id="{C0A1A46A-9CB1-BCDD-1C8C-0E8C4EC6D63A}"/>
              </a:ext>
            </a:extLst>
          </p:cNvPr>
          <p:cNvSpPr>
            <a:spLocks noGrp="1" noChangeArrowheads="1"/>
          </p:cNvSpPr>
          <p:nvPr userDrawn="1">
            <p:ph type="ftr" sz="quarter" idx="11"/>
          </p:nvPr>
        </p:nvSpPr>
        <p:spPr>
          <a:xfrm>
            <a:off x="2387600" y="6613143"/>
            <a:ext cx="7416800" cy="244856"/>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8" name="Rectangle 43">
            <a:extLst>
              <a:ext uri="{FF2B5EF4-FFF2-40B4-BE49-F238E27FC236}">
                <a16:creationId xmlns:a16="http://schemas.microsoft.com/office/drawing/2014/main" id="{D729B9CC-167D-3E6E-3646-EE06F591C091}"/>
              </a:ext>
            </a:extLst>
          </p:cNvPr>
          <p:cNvSpPr>
            <a:spLocks noGrp="1" noChangeArrowheads="1"/>
          </p:cNvSpPr>
          <p:nvPr userDrawn="1">
            <p:ph type="dt" sz="half" idx="12"/>
          </p:nvPr>
        </p:nvSpPr>
        <p:spPr>
          <a:xfrm>
            <a:off x="128589" y="6613142"/>
            <a:ext cx="2047412" cy="244857"/>
          </a:xfrm>
          <a:prstGeom prst="rect">
            <a:avLst/>
          </a:prstGeom>
          <a:ln/>
        </p:spPr>
        <p:txBody>
          <a:bodyPr lIns="0"/>
          <a:lstStyle>
            <a:lvl1pPr>
              <a:defRPr sz="800">
                <a:solidFill>
                  <a:schemeClr val="tx2"/>
                </a:solidFill>
              </a:defRPr>
            </a:lvl1pPr>
          </a:lstStyle>
          <a:p>
            <a:pPr>
              <a:defRPr/>
            </a:pPr>
            <a:fld id="{1271CFD5-B67F-4559-ACEB-893E5150B591}" type="datetime1">
              <a:rPr lang="de-DE" smtClean="0"/>
              <a:t>12.01.2026</a:t>
            </a:fld>
            <a:endParaRPr lang="de-DE" dirty="0"/>
          </a:p>
        </p:txBody>
      </p:sp>
      <p:sp>
        <p:nvSpPr>
          <p:cNvPr id="39" name="Textplatzhalter 2">
            <a:extLst>
              <a:ext uri="{FF2B5EF4-FFF2-40B4-BE49-F238E27FC236}">
                <a16:creationId xmlns:a16="http://schemas.microsoft.com/office/drawing/2014/main" id="{0DB6AFFA-B122-6E37-5796-608FC84C5539}"/>
              </a:ext>
            </a:extLst>
          </p:cNvPr>
          <p:cNvSpPr>
            <a:spLocks noGrp="1"/>
          </p:cNvSpPr>
          <p:nvPr userDrawn="1">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1" name="Inhaltsplatzhalter 2">
            <a:extLst>
              <a:ext uri="{FF2B5EF4-FFF2-40B4-BE49-F238E27FC236}">
                <a16:creationId xmlns:a16="http://schemas.microsoft.com/office/drawing/2014/main" id="{322AEF36-85D3-5780-15D5-613D8A4247A5}"/>
              </a:ext>
            </a:extLst>
          </p:cNvPr>
          <p:cNvSpPr>
            <a:spLocks noGrp="1"/>
          </p:cNvSpPr>
          <p:nvPr userDrawn="1">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2B245B"/>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2B245B"/>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7030A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35" name="Group 4">
            <a:extLst>
              <a:ext uri="{FF2B5EF4-FFF2-40B4-BE49-F238E27FC236}">
                <a16:creationId xmlns:a16="http://schemas.microsoft.com/office/drawing/2014/main" id="{2F2F061D-1D21-4922-FD59-24D12733C0FE}"/>
              </a:ext>
            </a:extLst>
          </p:cNvPr>
          <p:cNvGrpSpPr>
            <a:grpSpLocks noChangeAspect="1"/>
          </p:cNvGrpSpPr>
          <p:nvPr userDrawn="1"/>
        </p:nvGrpSpPr>
        <p:grpSpPr bwMode="auto">
          <a:xfrm>
            <a:off x="10394950" y="233363"/>
            <a:ext cx="1647825" cy="325437"/>
            <a:chOff x="6548" y="147"/>
            <a:chExt cx="1038" cy="205"/>
          </a:xfrm>
        </p:grpSpPr>
        <p:sp>
          <p:nvSpPr>
            <p:cNvPr id="36" name="AutoShape 3">
              <a:extLst>
                <a:ext uri="{FF2B5EF4-FFF2-40B4-BE49-F238E27FC236}">
                  <a16:creationId xmlns:a16="http://schemas.microsoft.com/office/drawing/2014/main" id="{F66BF5EA-B5D7-649A-A54A-C1B09194843B}"/>
                </a:ext>
              </a:extLst>
            </p:cNvPr>
            <p:cNvSpPr>
              <a:spLocks noChangeAspect="1" noChangeArrowheads="1" noTextEdit="1"/>
            </p:cNvSpPr>
            <p:nvPr userDrawn="1"/>
          </p:nvSpPr>
          <p:spPr bwMode="auto">
            <a:xfrm>
              <a:off x="6548" y="147"/>
              <a:ext cx="10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5">
              <a:extLst>
                <a:ext uri="{FF2B5EF4-FFF2-40B4-BE49-F238E27FC236}">
                  <a16:creationId xmlns:a16="http://schemas.microsoft.com/office/drawing/2014/main" id="{94B8EBA8-4423-866D-1867-EB6086907843}"/>
                </a:ext>
              </a:extLst>
            </p:cNvPr>
            <p:cNvSpPr>
              <a:spLocks noChangeArrowheads="1"/>
            </p:cNvSpPr>
            <p:nvPr userDrawn="1"/>
          </p:nvSpPr>
          <p:spPr bwMode="auto">
            <a:xfrm>
              <a:off x="7206" y="151"/>
              <a:ext cx="74" cy="74"/>
            </a:xfrm>
            <a:prstGeom prst="rect">
              <a:avLst/>
            </a:prstGeom>
            <a:solidFill>
              <a:srgbClr val="0099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Rectangle 6">
              <a:extLst>
                <a:ext uri="{FF2B5EF4-FFF2-40B4-BE49-F238E27FC236}">
                  <a16:creationId xmlns:a16="http://schemas.microsoft.com/office/drawing/2014/main" id="{FB86046E-3AF4-4564-5D8D-F47E3DA794E7}"/>
                </a:ext>
              </a:extLst>
            </p:cNvPr>
            <p:cNvSpPr>
              <a:spLocks noChangeArrowheads="1"/>
            </p:cNvSpPr>
            <p:nvPr userDrawn="1"/>
          </p:nvSpPr>
          <p:spPr bwMode="auto">
            <a:xfrm>
              <a:off x="7308" y="151"/>
              <a:ext cx="74" cy="74"/>
            </a:xfrm>
            <a:prstGeom prst="rect">
              <a:avLst/>
            </a:prstGeom>
            <a:solidFill>
              <a:srgbClr val="A10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Rectangle 7">
              <a:extLst>
                <a:ext uri="{FF2B5EF4-FFF2-40B4-BE49-F238E27FC236}">
                  <a16:creationId xmlns:a16="http://schemas.microsoft.com/office/drawing/2014/main" id="{70A04C7E-79B9-1B54-A15E-9CB58D59B205}"/>
                </a:ext>
              </a:extLst>
            </p:cNvPr>
            <p:cNvSpPr>
              <a:spLocks noChangeArrowheads="1"/>
            </p:cNvSpPr>
            <p:nvPr userDrawn="1"/>
          </p:nvSpPr>
          <p:spPr bwMode="auto">
            <a:xfrm>
              <a:off x="7409" y="151"/>
              <a:ext cx="75" cy="74"/>
            </a:xfrm>
            <a:prstGeom prst="rect">
              <a:avLst/>
            </a:prstGeom>
            <a:solidFill>
              <a:srgbClr val="005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Rectangle 8">
              <a:extLst>
                <a:ext uri="{FF2B5EF4-FFF2-40B4-BE49-F238E27FC236}">
                  <a16:creationId xmlns:a16="http://schemas.microsoft.com/office/drawing/2014/main" id="{2C1481D0-940D-0512-796B-D7C4B1B2CDFF}"/>
                </a:ext>
              </a:extLst>
            </p:cNvPr>
            <p:cNvSpPr>
              <a:spLocks noChangeArrowheads="1"/>
            </p:cNvSpPr>
            <p:nvPr userDrawn="1"/>
          </p:nvSpPr>
          <p:spPr bwMode="auto">
            <a:xfrm>
              <a:off x="7511" y="151"/>
              <a:ext cx="75" cy="7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9">
              <a:extLst>
                <a:ext uri="{FF2B5EF4-FFF2-40B4-BE49-F238E27FC236}">
                  <a16:creationId xmlns:a16="http://schemas.microsoft.com/office/drawing/2014/main" id="{FBBFFED4-E17E-7FD3-B0CF-8CAFDBD83BE4}"/>
                </a:ext>
              </a:extLst>
            </p:cNvPr>
            <p:cNvSpPr>
              <a:spLocks/>
            </p:cNvSpPr>
            <p:nvPr userDrawn="1"/>
          </p:nvSpPr>
          <p:spPr bwMode="auto">
            <a:xfrm>
              <a:off x="7199" y="278"/>
              <a:ext cx="66" cy="71"/>
            </a:xfrm>
            <a:custGeom>
              <a:avLst/>
              <a:gdLst>
                <a:gd name="T0" fmla="*/ 140 w 140"/>
                <a:gd name="T1" fmla="*/ 144 h 151"/>
                <a:gd name="T2" fmla="*/ 84 w 140"/>
                <a:gd name="T3" fmla="*/ 151 h 151"/>
                <a:gd name="T4" fmla="*/ 0 w 140"/>
                <a:gd name="T5" fmla="*/ 76 h 151"/>
                <a:gd name="T6" fmla="*/ 92 w 140"/>
                <a:gd name="T7" fmla="*/ 0 h 151"/>
                <a:gd name="T8" fmla="*/ 136 w 140"/>
                <a:gd name="T9" fmla="*/ 6 h 151"/>
                <a:gd name="T10" fmla="*/ 133 w 140"/>
                <a:gd name="T11" fmla="*/ 38 h 151"/>
                <a:gd name="T12" fmla="*/ 98 w 140"/>
                <a:gd name="T13" fmla="*/ 29 h 151"/>
                <a:gd name="T14" fmla="*/ 40 w 140"/>
                <a:gd name="T15" fmla="*/ 76 h 151"/>
                <a:gd name="T16" fmla="*/ 89 w 140"/>
                <a:gd name="T17" fmla="*/ 122 h 151"/>
                <a:gd name="T18" fmla="*/ 103 w 140"/>
                <a:gd name="T19" fmla="*/ 120 h 151"/>
                <a:gd name="T20" fmla="*/ 103 w 140"/>
                <a:gd name="T21" fmla="*/ 91 h 151"/>
                <a:gd name="T22" fmla="*/ 80 w 140"/>
                <a:gd name="T23" fmla="*/ 91 h 151"/>
                <a:gd name="T24" fmla="*/ 80 w 140"/>
                <a:gd name="T25" fmla="*/ 63 h 151"/>
                <a:gd name="T26" fmla="*/ 140 w 140"/>
                <a:gd name="T27" fmla="*/ 63 h 151"/>
                <a:gd name="T28" fmla="*/ 140 w 140"/>
                <a:gd name="T29"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51">
                  <a:moveTo>
                    <a:pt x="140" y="144"/>
                  </a:moveTo>
                  <a:cubicBezTo>
                    <a:pt x="116" y="151"/>
                    <a:pt x="97" y="151"/>
                    <a:pt x="84" y="151"/>
                  </a:cubicBezTo>
                  <a:cubicBezTo>
                    <a:pt x="45" y="151"/>
                    <a:pt x="0" y="131"/>
                    <a:pt x="0" y="76"/>
                  </a:cubicBezTo>
                  <a:cubicBezTo>
                    <a:pt x="0" y="21"/>
                    <a:pt x="38" y="0"/>
                    <a:pt x="92" y="0"/>
                  </a:cubicBezTo>
                  <a:cubicBezTo>
                    <a:pt x="102" y="0"/>
                    <a:pt x="122" y="1"/>
                    <a:pt x="136" y="6"/>
                  </a:cubicBezTo>
                  <a:cubicBezTo>
                    <a:pt x="133" y="38"/>
                    <a:pt x="133" y="38"/>
                    <a:pt x="133" y="38"/>
                  </a:cubicBezTo>
                  <a:cubicBezTo>
                    <a:pt x="121" y="31"/>
                    <a:pt x="107" y="29"/>
                    <a:pt x="98" y="29"/>
                  </a:cubicBezTo>
                  <a:cubicBezTo>
                    <a:pt x="66" y="29"/>
                    <a:pt x="40" y="42"/>
                    <a:pt x="40" y="76"/>
                  </a:cubicBezTo>
                  <a:cubicBezTo>
                    <a:pt x="40" y="105"/>
                    <a:pt x="60" y="122"/>
                    <a:pt x="89" y="122"/>
                  </a:cubicBezTo>
                  <a:cubicBezTo>
                    <a:pt x="94" y="122"/>
                    <a:pt x="99" y="121"/>
                    <a:pt x="103" y="120"/>
                  </a:cubicBezTo>
                  <a:cubicBezTo>
                    <a:pt x="103" y="91"/>
                    <a:pt x="103" y="91"/>
                    <a:pt x="103" y="91"/>
                  </a:cubicBezTo>
                  <a:cubicBezTo>
                    <a:pt x="80" y="91"/>
                    <a:pt x="80" y="91"/>
                    <a:pt x="80" y="91"/>
                  </a:cubicBezTo>
                  <a:cubicBezTo>
                    <a:pt x="80" y="63"/>
                    <a:pt x="80" y="63"/>
                    <a:pt x="80" y="63"/>
                  </a:cubicBezTo>
                  <a:cubicBezTo>
                    <a:pt x="140" y="63"/>
                    <a:pt x="140" y="63"/>
                    <a:pt x="140" y="63"/>
                  </a:cubicBezTo>
                  <a:lnTo>
                    <a:pt x="14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0">
              <a:extLst>
                <a:ext uri="{FF2B5EF4-FFF2-40B4-BE49-F238E27FC236}">
                  <a16:creationId xmlns:a16="http://schemas.microsoft.com/office/drawing/2014/main" id="{8C286411-43BD-85F4-A48D-E9045B293507}"/>
                </a:ext>
              </a:extLst>
            </p:cNvPr>
            <p:cNvSpPr>
              <a:spLocks noEditPoints="1"/>
            </p:cNvSpPr>
            <p:nvPr userDrawn="1"/>
          </p:nvSpPr>
          <p:spPr bwMode="auto">
            <a:xfrm>
              <a:off x="7278" y="279"/>
              <a:ext cx="59" cy="69"/>
            </a:xfrm>
            <a:custGeom>
              <a:avLst/>
              <a:gdLst>
                <a:gd name="T0" fmla="*/ 0 w 124"/>
                <a:gd name="T1" fmla="*/ 0 h 147"/>
                <a:gd name="T2" fmla="*/ 70 w 124"/>
                <a:gd name="T3" fmla="*/ 0 h 147"/>
                <a:gd name="T4" fmla="*/ 117 w 124"/>
                <a:gd name="T5" fmla="*/ 37 h 147"/>
                <a:gd name="T6" fmla="*/ 89 w 124"/>
                <a:gd name="T7" fmla="*/ 74 h 147"/>
                <a:gd name="T8" fmla="*/ 89 w 124"/>
                <a:gd name="T9" fmla="*/ 74 h 147"/>
                <a:gd name="T10" fmla="*/ 110 w 124"/>
                <a:gd name="T11" fmla="*/ 107 h 147"/>
                <a:gd name="T12" fmla="*/ 124 w 124"/>
                <a:gd name="T13" fmla="*/ 147 h 147"/>
                <a:gd name="T14" fmla="*/ 83 w 124"/>
                <a:gd name="T15" fmla="*/ 147 h 147"/>
                <a:gd name="T16" fmla="*/ 75 w 124"/>
                <a:gd name="T17" fmla="*/ 120 h 147"/>
                <a:gd name="T18" fmla="*/ 47 w 124"/>
                <a:gd name="T19" fmla="*/ 89 h 147"/>
                <a:gd name="T20" fmla="*/ 39 w 124"/>
                <a:gd name="T21" fmla="*/ 89 h 147"/>
                <a:gd name="T22" fmla="*/ 39 w 124"/>
                <a:gd name="T23" fmla="*/ 147 h 147"/>
                <a:gd name="T24" fmla="*/ 0 w 124"/>
                <a:gd name="T25" fmla="*/ 147 h 147"/>
                <a:gd name="T26" fmla="*/ 0 w 124"/>
                <a:gd name="T27" fmla="*/ 0 h 147"/>
                <a:gd name="T28" fmla="*/ 39 w 124"/>
                <a:gd name="T29" fmla="*/ 61 h 147"/>
                <a:gd name="T30" fmla="*/ 49 w 124"/>
                <a:gd name="T31" fmla="*/ 61 h 147"/>
                <a:gd name="T32" fmla="*/ 78 w 124"/>
                <a:gd name="T33" fmla="*/ 44 h 147"/>
                <a:gd name="T34" fmla="*/ 49 w 124"/>
                <a:gd name="T35" fmla="*/ 28 h 147"/>
                <a:gd name="T36" fmla="*/ 39 w 124"/>
                <a:gd name="T37" fmla="*/ 28 h 147"/>
                <a:gd name="T38" fmla="*/ 39 w 124"/>
                <a:gd name="T39" fmla="*/ 6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47">
                  <a:moveTo>
                    <a:pt x="0" y="0"/>
                  </a:moveTo>
                  <a:cubicBezTo>
                    <a:pt x="70" y="0"/>
                    <a:pt x="70" y="0"/>
                    <a:pt x="70" y="0"/>
                  </a:cubicBezTo>
                  <a:cubicBezTo>
                    <a:pt x="96" y="0"/>
                    <a:pt x="117" y="12"/>
                    <a:pt x="117" y="37"/>
                  </a:cubicBezTo>
                  <a:cubicBezTo>
                    <a:pt x="117" y="57"/>
                    <a:pt x="108" y="70"/>
                    <a:pt x="89" y="74"/>
                  </a:cubicBezTo>
                  <a:cubicBezTo>
                    <a:pt x="89" y="74"/>
                    <a:pt x="89" y="74"/>
                    <a:pt x="89" y="74"/>
                  </a:cubicBezTo>
                  <a:cubicBezTo>
                    <a:pt x="101" y="78"/>
                    <a:pt x="102" y="89"/>
                    <a:pt x="110" y="107"/>
                  </a:cubicBezTo>
                  <a:cubicBezTo>
                    <a:pt x="124" y="147"/>
                    <a:pt x="124" y="147"/>
                    <a:pt x="124" y="147"/>
                  </a:cubicBezTo>
                  <a:cubicBezTo>
                    <a:pt x="83" y="147"/>
                    <a:pt x="83" y="147"/>
                    <a:pt x="83" y="147"/>
                  </a:cubicBezTo>
                  <a:cubicBezTo>
                    <a:pt x="75" y="120"/>
                    <a:pt x="75" y="120"/>
                    <a:pt x="75" y="120"/>
                  </a:cubicBezTo>
                  <a:cubicBezTo>
                    <a:pt x="67" y="95"/>
                    <a:pt x="62" y="89"/>
                    <a:pt x="47" y="89"/>
                  </a:cubicBezTo>
                  <a:cubicBezTo>
                    <a:pt x="39" y="89"/>
                    <a:pt x="39" y="89"/>
                    <a:pt x="39" y="89"/>
                  </a:cubicBezTo>
                  <a:cubicBezTo>
                    <a:pt x="39" y="147"/>
                    <a:pt x="39" y="147"/>
                    <a:pt x="39" y="147"/>
                  </a:cubicBezTo>
                  <a:cubicBezTo>
                    <a:pt x="0" y="147"/>
                    <a:pt x="0" y="147"/>
                    <a:pt x="0" y="147"/>
                  </a:cubicBezTo>
                  <a:lnTo>
                    <a:pt x="0" y="0"/>
                  </a:lnTo>
                  <a:close/>
                  <a:moveTo>
                    <a:pt x="39" y="61"/>
                  </a:moveTo>
                  <a:cubicBezTo>
                    <a:pt x="49" y="61"/>
                    <a:pt x="49" y="61"/>
                    <a:pt x="49" y="61"/>
                  </a:cubicBezTo>
                  <a:cubicBezTo>
                    <a:pt x="62" y="61"/>
                    <a:pt x="78" y="61"/>
                    <a:pt x="78" y="44"/>
                  </a:cubicBezTo>
                  <a:cubicBezTo>
                    <a:pt x="78" y="30"/>
                    <a:pt x="64" y="28"/>
                    <a:pt x="49" y="28"/>
                  </a:cubicBezTo>
                  <a:cubicBezTo>
                    <a:pt x="39" y="28"/>
                    <a:pt x="39" y="28"/>
                    <a:pt x="39" y="28"/>
                  </a:cubicBezTo>
                  <a:lnTo>
                    <a:pt x="39"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1">
              <a:extLst>
                <a:ext uri="{FF2B5EF4-FFF2-40B4-BE49-F238E27FC236}">
                  <a16:creationId xmlns:a16="http://schemas.microsoft.com/office/drawing/2014/main" id="{0CEF6A9F-1E58-8C88-6091-262B60892115}"/>
                </a:ext>
              </a:extLst>
            </p:cNvPr>
            <p:cNvSpPr>
              <a:spLocks/>
            </p:cNvSpPr>
            <p:nvPr userDrawn="1"/>
          </p:nvSpPr>
          <p:spPr bwMode="auto">
            <a:xfrm>
              <a:off x="7344" y="279"/>
              <a:ext cx="60" cy="70"/>
            </a:xfrm>
            <a:custGeom>
              <a:avLst/>
              <a:gdLst>
                <a:gd name="T0" fmla="*/ 128 w 128"/>
                <a:gd name="T1" fmla="*/ 91 h 149"/>
                <a:gd name="T2" fmla="*/ 64 w 128"/>
                <a:gd name="T3" fmla="*/ 149 h 149"/>
                <a:gd name="T4" fmla="*/ 0 w 128"/>
                <a:gd name="T5" fmla="*/ 91 h 149"/>
                <a:gd name="T6" fmla="*/ 0 w 128"/>
                <a:gd name="T7" fmla="*/ 0 h 149"/>
                <a:gd name="T8" fmla="*/ 39 w 128"/>
                <a:gd name="T9" fmla="*/ 0 h 149"/>
                <a:gd name="T10" fmla="*/ 39 w 128"/>
                <a:gd name="T11" fmla="*/ 85 h 149"/>
                <a:gd name="T12" fmla="*/ 64 w 128"/>
                <a:gd name="T13" fmla="*/ 120 h 149"/>
                <a:gd name="T14" fmla="*/ 89 w 128"/>
                <a:gd name="T15" fmla="*/ 85 h 149"/>
                <a:gd name="T16" fmla="*/ 89 w 128"/>
                <a:gd name="T17" fmla="*/ 0 h 149"/>
                <a:gd name="T18" fmla="*/ 128 w 128"/>
                <a:gd name="T19" fmla="*/ 0 h 149"/>
                <a:gd name="T20" fmla="*/ 128 w 128"/>
                <a:gd name="T2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49">
                  <a:moveTo>
                    <a:pt x="128" y="91"/>
                  </a:moveTo>
                  <a:cubicBezTo>
                    <a:pt x="128" y="131"/>
                    <a:pt x="102" y="149"/>
                    <a:pt x="64" y="149"/>
                  </a:cubicBezTo>
                  <a:cubicBezTo>
                    <a:pt x="26" y="149"/>
                    <a:pt x="0" y="131"/>
                    <a:pt x="0" y="91"/>
                  </a:cubicBezTo>
                  <a:cubicBezTo>
                    <a:pt x="0" y="0"/>
                    <a:pt x="0" y="0"/>
                    <a:pt x="0" y="0"/>
                  </a:cubicBezTo>
                  <a:cubicBezTo>
                    <a:pt x="39" y="0"/>
                    <a:pt x="39" y="0"/>
                    <a:pt x="39" y="0"/>
                  </a:cubicBezTo>
                  <a:cubicBezTo>
                    <a:pt x="39" y="85"/>
                    <a:pt x="39" y="85"/>
                    <a:pt x="39" y="85"/>
                  </a:cubicBezTo>
                  <a:cubicBezTo>
                    <a:pt x="39" y="104"/>
                    <a:pt x="44" y="120"/>
                    <a:pt x="64" y="120"/>
                  </a:cubicBezTo>
                  <a:cubicBezTo>
                    <a:pt x="84" y="120"/>
                    <a:pt x="89" y="104"/>
                    <a:pt x="89" y="85"/>
                  </a:cubicBezTo>
                  <a:cubicBezTo>
                    <a:pt x="89" y="0"/>
                    <a:pt x="89" y="0"/>
                    <a:pt x="89" y="0"/>
                  </a:cubicBezTo>
                  <a:cubicBezTo>
                    <a:pt x="128" y="0"/>
                    <a:pt x="128" y="0"/>
                    <a:pt x="128" y="0"/>
                  </a:cubicBezTo>
                  <a:lnTo>
                    <a:pt x="128"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2">
              <a:extLst>
                <a:ext uri="{FF2B5EF4-FFF2-40B4-BE49-F238E27FC236}">
                  <a16:creationId xmlns:a16="http://schemas.microsoft.com/office/drawing/2014/main" id="{C3685565-D583-8BA9-4F2B-6683C08F1FCE}"/>
                </a:ext>
              </a:extLst>
            </p:cNvPr>
            <p:cNvSpPr>
              <a:spLocks noEditPoints="1"/>
            </p:cNvSpPr>
            <p:nvPr userDrawn="1"/>
          </p:nvSpPr>
          <p:spPr bwMode="auto">
            <a:xfrm>
              <a:off x="7415" y="279"/>
              <a:ext cx="53" cy="69"/>
            </a:xfrm>
            <a:custGeom>
              <a:avLst/>
              <a:gdLst>
                <a:gd name="T0" fmla="*/ 0 w 113"/>
                <a:gd name="T1" fmla="*/ 0 h 147"/>
                <a:gd name="T2" fmla="*/ 47 w 113"/>
                <a:gd name="T3" fmla="*/ 0 h 147"/>
                <a:gd name="T4" fmla="*/ 113 w 113"/>
                <a:gd name="T5" fmla="*/ 48 h 147"/>
                <a:gd name="T6" fmla="*/ 54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49 w 113"/>
                <a:gd name="T19" fmla="*/ 68 h 147"/>
                <a:gd name="T20" fmla="*/ 74 w 113"/>
                <a:gd name="T21" fmla="*/ 48 h 147"/>
                <a:gd name="T22" fmla="*/ 49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4" y="95"/>
                  </a:cubicBezTo>
                  <a:cubicBezTo>
                    <a:pt x="39" y="95"/>
                    <a:pt x="39" y="95"/>
                    <a:pt x="39" y="95"/>
                  </a:cubicBezTo>
                  <a:cubicBezTo>
                    <a:pt x="39" y="147"/>
                    <a:pt x="39" y="147"/>
                    <a:pt x="39" y="147"/>
                  </a:cubicBezTo>
                  <a:cubicBezTo>
                    <a:pt x="0" y="147"/>
                    <a:pt x="0" y="147"/>
                    <a:pt x="0" y="147"/>
                  </a:cubicBezTo>
                  <a:lnTo>
                    <a:pt x="0" y="0"/>
                  </a:lnTo>
                  <a:close/>
                  <a:moveTo>
                    <a:pt x="39" y="68"/>
                  </a:moveTo>
                  <a:cubicBezTo>
                    <a:pt x="49" y="68"/>
                    <a:pt x="49" y="68"/>
                    <a:pt x="49" y="68"/>
                  </a:cubicBezTo>
                  <a:cubicBezTo>
                    <a:pt x="63" y="68"/>
                    <a:pt x="74" y="63"/>
                    <a:pt x="74" y="48"/>
                  </a:cubicBezTo>
                  <a:cubicBezTo>
                    <a:pt x="74" y="33"/>
                    <a:pt x="63" y="28"/>
                    <a:pt x="49"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3">
              <a:extLst>
                <a:ext uri="{FF2B5EF4-FFF2-40B4-BE49-F238E27FC236}">
                  <a16:creationId xmlns:a16="http://schemas.microsoft.com/office/drawing/2014/main" id="{7186C8E2-10B6-03E2-E3C9-C91910AE1133}"/>
                </a:ext>
              </a:extLst>
            </p:cNvPr>
            <p:cNvSpPr>
              <a:spLocks noEditPoints="1"/>
            </p:cNvSpPr>
            <p:nvPr userDrawn="1"/>
          </p:nvSpPr>
          <p:spPr bwMode="auto">
            <a:xfrm>
              <a:off x="7476" y="279"/>
              <a:ext cx="53" cy="69"/>
            </a:xfrm>
            <a:custGeom>
              <a:avLst/>
              <a:gdLst>
                <a:gd name="T0" fmla="*/ 0 w 113"/>
                <a:gd name="T1" fmla="*/ 0 h 147"/>
                <a:gd name="T2" fmla="*/ 47 w 113"/>
                <a:gd name="T3" fmla="*/ 0 h 147"/>
                <a:gd name="T4" fmla="*/ 113 w 113"/>
                <a:gd name="T5" fmla="*/ 48 h 147"/>
                <a:gd name="T6" fmla="*/ 55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50 w 113"/>
                <a:gd name="T19" fmla="*/ 68 h 147"/>
                <a:gd name="T20" fmla="*/ 74 w 113"/>
                <a:gd name="T21" fmla="*/ 48 h 147"/>
                <a:gd name="T22" fmla="*/ 50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5" y="95"/>
                  </a:cubicBezTo>
                  <a:cubicBezTo>
                    <a:pt x="39" y="95"/>
                    <a:pt x="39" y="95"/>
                    <a:pt x="39" y="95"/>
                  </a:cubicBezTo>
                  <a:cubicBezTo>
                    <a:pt x="39" y="147"/>
                    <a:pt x="39" y="147"/>
                    <a:pt x="39" y="147"/>
                  </a:cubicBezTo>
                  <a:cubicBezTo>
                    <a:pt x="0" y="147"/>
                    <a:pt x="0" y="147"/>
                    <a:pt x="0" y="147"/>
                  </a:cubicBezTo>
                  <a:lnTo>
                    <a:pt x="0" y="0"/>
                  </a:lnTo>
                  <a:close/>
                  <a:moveTo>
                    <a:pt x="39" y="68"/>
                  </a:moveTo>
                  <a:cubicBezTo>
                    <a:pt x="50" y="68"/>
                    <a:pt x="50" y="68"/>
                    <a:pt x="50" y="68"/>
                  </a:cubicBezTo>
                  <a:cubicBezTo>
                    <a:pt x="63" y="68"/>
                    <a:pt x="74" y="63"/>
                    <a:pt x="74" y="48"/>
                  </a:cubicBezTo>
                  <a:cubicBezTo>
                    <a:pt x="74" y="33"/>
                    <a:pt x="63" y="28"/>
                    <a:pt x="50"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Freeform 14">
              <a:extLst>
                <a:ext uri="{FF2B5EF4-FFF2-40B4-BE49-F238E27FC236}">
                  <a16:creationId xmlns:a16="http://schemas.microsoft.com/office/drawing/2014/main" id="{BC2F4E5A-9BFB-42F3-CA51-01C221256661}"/>
                </a:ext>
              </a:extLst>
            </p:cNvPr>
            <p:cNvSpPr>
              <a:spLocks/>
            </p:cNvSpPr>
            <p:nvPr userDrawn="1"/>
          </p:nvSpPr>
          <p:spPr bwMode="auto">
            <a:xfrm>
              <a:off x="7537" y="279"/>
              <a:ext cx="49" cy="69"/>
            </a:xfrm>
            <a:custGeom>
              <a:avLst/>
              <a:gdLst>
                <a:gd name="T0" fmla="*/ 0 w 49"/>
                <a:gd name="T1" fmla="*/ 0 h 69"/>
                <a:gd name="T2" fmla="*/ 49 w 49"/>
                <a:gd name="T3" fmla="*/ 0 h 69"/>
                <a:gd name="T4" fmla="*/ 49 w 49"/>
                <a:gd name="T5" fmla="*/ 13 h 69"/>
                <a:gd name="T6" fmla="*/ 18 w 49"/>
                <a:gd name="T7" fmla="*/ 13 h 69"/>
                <a:gd name="T8" fmla="*/ 18 w 49"/>
                <a:gd name="T9" fmla="*/ 27 h 69"/>
                <a:gd name="T10" fmla="*/ 47 w 49"/>
                <a:gd name="T11" fmla="*/ 27 h 69"/>
                <a:gd name="T12" fmla="*/ 47 w 49"/>
                <a:gd name="T13" fmla="*/ 40 h 69"/>
                <a:gd name="T14" fmla="*/ 18 w 49"/>
                <a:gd name="T15" fmla="*/ 40 h 69"/>
                <a:gd name="T16" fmla="*/ 18 w 49"/>
                <a:gd name="T17" fmla="*/ 56 h 69"/>
                <a:gd name="T18" fmla="*/ 49 w 49"/>
                <a:gd name="T19" fmla="*/ 56 h 69"/>
                <a:gd name="T20" fmla="*/ 49 w 49"/>
                <a:gd name="T21" fmla="*/ 69 h 69"/>
                <a:gd name="T22" fmla="*/ 0 w 49"/>
                <a:gd name="T23" fmla="*/ 69 h 69"/>
                <a:gd name="T24" fmla="*/ 0 w 4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9">
                  <a:moveTo>
                    <a:pt x="0" y="0"/>
                  </a:moveTo>
                  <a:lnTo>
                    <a:pt x="49" y="0"/>
                  </a:lnTo>
                  <a:lnTo>
                    <a:pt x="49" y="13"/>
                  </a:lnTo>
                  <a:lnTo>
                    <a:pt x="18" y="13"/>
                  </a:lnTo>
                  <a:lnTo>
                    <a:pt x="18" y="27"/>
                  </a:lnTo>
                  <a:lnTo>
                    <a:pt x="47" y="27"/>
                  </a:lnTo>
                  <a:lnTo>
                    <a:pt x="47" y="40"/>
                  </a:lnTo>
                  <a:lnTo>
                    <a:pt x="18" y="40"/>
                  </a:lnTo>
                  <a:lnTo>
                    <a:pt x="18" y="56"/>
                  </a:lnTo>
                  <a:lnTo>
                    <a:pt x="49" y="56"/>
                  </a:lnTo>
                  <a:lnTo>
                    <a:pt x="49" y="69"/>
                  </a:lnTo>
                  <a:lnTo>
                    <a:pt x="0" y="6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5">
              <a:extLst>
                <a:ext uri="{FF2B5EF4-FFF2-40B4-BE49-F238E27FC236}">
                  <a16:creationId xmlns:a16="http://schemas.microsoft.com/office/drawing/2014/main" id="{9E2ABCD9-8B64-5D26-AAEB-78A7D603ABB0}"/>
                </a:ext>
              </a:extLst>
            </p:cNvPr>
            <p:cNvSpPr>
              <a:spLocks noEditPoints="1"/>
            </p:cNvSpPr>
            <p:nvPr userDrawn="1"/>
          </p:nvSpPr>
          <p:spPr bwMode="auto">
            <a:xfrm>
              <a:off x="6548" y="151"/>
              <a:ext cx="161" cy="198"/>
            </a:xfrm>
            <a:custGeom>
              <a:avLst/>
              <a:gdLst>
                <a:gd name="T0" fmla="*/ 0 w 339"/>
                <a:gd name="T1" fmla="*/ 0 h 417"/>
                <a:gd name="T2" fmla="*/ 192 w 339"/>
                <a:gd name="T3" fmla="*/ 0 h 417"/>
                <a:gd name="T4" fmla="*/ 328 w 339"/>
                <a:gd name="T5" fmla="*/ 106 h 417"/>
                <a:gd name="T6" fmla="*/ 255 w 339"/>
                <a:gd name="T7" fmla="*/ 203 h 417"/>
                <a:gd name="T8" fmla="*/ 255 w 339"/>
                <a:gd name="T9" fmla="*/ 204 h 417"/>
                <a:gd name="T10" fmla="*/ 339 w 339"/>
                <a:gd name="T11" fmla="*/ 296 h 417"/>
                <a:gd name="T12" fmla="*/ 176 w 339"/>
                <a:gd name="T13" fmla="*/ 417 h 417"/>
                <a:gd name="T14" fmla="*/ 0 w 339"/>
                <a:gd name="T15" fmla="*/ 417 h 417"/>
                <a:gd name="T16" fmla="*/ 0 w 339"/>
                <a:gd name="T17" fmla="*/ 0 h 417"/>
                <a:gd name="T18" fmla="*/ 112 w 339"/>
                <a:gd name="T19" fmla="*/ 165 h 417"/>
                <a:gd name="T20" fmla="*/ 143 w 339"/>
                <a:gd name="T21" fmla="*/ 165 h 417"/>
                <a:gd name="T22" fmla="*/ 217 w 339"/>
                <a:gd name="T23" fmla="*/ 121 h 417"/>
                <a:gd name="T24" fmla="*/ 144 w 339"/>
                <a:gd name="T25" fmla="*/ 79 h 417"/>
                <a:gd name="T26" fmla="*/ 112 w 339"/>
                <a:gd name="T27" fmla="*/ 79 h 417"/>
                <a:gd name="T28" fmla="*/ 112 w 339"/>
                <a:gd name="T29" fmla="*/ 165 h 417"/>
                <a:gd name="T30" fmla="*/ 112 w 339"/>
                <a:gd name="T31" fmla="*/ 338 h 417"/>
                <a:gd name="T32" fmla="*/ 145 w 339"/>
                <a:gd name="T33" fmla="*/ 338 h 417"/>
                <a:gd name="T34" fmla="*/ 228 w 339"/>
                <a:gd name="T35" fmla="*/ 290 h 417"/>
                <a:gd name="T36" fmla="*/ 146 w 339"/>
                <a:gd name="T37" fmla="*/ 240 h 417"/>
                <a:gd name="T38" fmla="*/ 112 w 339"/>
                <a:gd name="T39" fmla="*/ 240 h 417"/>
                <a:gd name="T40" fmla="*/ 112 w 339"/>
                <a:gd name="T41" fmla="*/ 33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417">
                  <a:moveTo>
                    <a:pt x="0" y="0"/>
                  </a:moveTo>
                  <a:cubicBezTo>
                    <a:pt x="192" y="0"/>
                    <a:pt x="192" y="0"/>
                    <a:pt x="192" y="0"/>
                  </a:cubicBezTo>
                  <a:cubicBezTo>
                    <a:pt x="270" y="0"/>
                    <a:pt x="328" y="34"/>
                    <a:pt x="328" y="106"/>
                  </a:cubicBezTo>
                  <a:cubicBezTo>
                    <a:pt x="328" y="158"/>
                    <a:pt x="301" y="187"/>
                    <a:pt x="255" y="203"/>
                  </a:cubicBezTo>
                  <a:cubicBezTo>
                    <a:pt x="255" y="204"/>
                    <a:pt x="255" y="204"/>
                    <a:pt x="255" y="204"/>
                  </a:cubicBezTo>
                  <a:cubicBezTo>
                    <a:pt x="310" y="216"/>
                    <a:pt x="339" y="245"/>
                    <a:pt x="339" y="296"/>
                  </a:cubicBezTo>
                  <a:cubicBezTo>
                    <a:pt x="339" y="396"/>
                    <a:pt x="251" y="417"/>
                    <a:pt x="176" y="417"/>
                  </a:cubicBezTo>
                  <a:cubicBezTo>
                    <a:pt x="0" y="417"/>
                    <a:pt x="0" y="417"/>
                    <a:pt x="0" y="417"/>
                  </a:cubicBezTo>
                  <a:lnTo>
                    <a:pt x="0" y="0"/>
                  </a:lnTo>
                  <a:close/>
                  <a:moveTo>
                    <a:pt x="112" y="165"/>
                  </a:moveTo>
                  <a:cubicBezTo>
                    <a:pt x="143" y="165"/>
                    <a:pt x="143" y="165"/>
                    <a:pt x="143" y="165"/>
                  </a:cubicBezTo>
                  <a:cubicBezTo>
                    <a:pt x="179" y="165"/>
                    <a:pt x="217" y="156"/>
                    <a:pt x="217" y="121"/>
                  </a:cubicBezTo>
                  <a:cubicBezTo>
                    <a:pt x="217" y="82"/>
                    <a:pt x="181" y="79"/>
                    <a:pt x="144" y="79"/>
                  </a:cubicBezTo>
                  <a:cubicBezTo>
                    <a:pt x="112" y="79"/>
                    <a:pt x="112" y="79"/>
                    <a:pt x="112" y="79"/>
                  </a:cubicBezTo>
                  <a:lnTo>
                    <a:pt x="112" y="165"/>
                  </a:lnTo>
                  <a:close/>
                  <a:moveTo>
                    <a:pt x="112" y="338"/>
                  </a:moveTo>
                  <a:cubicBezTo>
                    <a:pt x="145" y="338"/>
                    <a:pt x="145" y="338"/>
                    <a:pt x="145" y="338"/>
                  </a:cubicBezTo>
                  <a:cubicBezTo>
                    <a:pt x="185" y="338"/>
                    <a:pt x="228" y="332"/>
                    <a:pt x="228" y="290"/>
                  </a:cubicBezTo>
                  <a:cubicBezTo>
                    <a:pt x="228" y="244"/>
                    <a:pt x="184" y="240"/>
                    <a:pt x="146" y="240"/>
                  </a:cubicBezTo>
                  <a:cubicBezTo>
                    <a:pt x="112" y="240"/>
                    <a:pt x="112" y="240"/>
                    <a:pt x="112" y="240"/>
                  </a:cubicBezTo>
                  <a:lnTo>
                    <a:pt x="112" y="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16">
              <a:extLst>
                <a:ext uri="{FF2B5EF4-FFF2-40B4-BE49-F238E27FC236}">
                  <a16:creationId xmlns:a16="http://schemas.microsoft.com/office/drawing/2014/main" id="{4C02880E-42B1-8CBC-4282-0A1EE386B499}"/>
                </a:ext>
              </a:extLst>
            </p:cNvPr>
            <p:cNvSpPr>
              <a:spLocks/>
            </p:cNvSpPr>
            <p:nvPr userDrawn="1"/>
          </p:nvSpPr>
          <p:spPr bwMode="auto">
            <a:xfrm>
              <a:off x="6721" y="148"/>
              <a:ext cx="172" cy="204"/>
            </a:xfrm>
            <a:custGeom>
              <a:avLst/>
              <a:gdLst>
                <a:gd name="T0" fmla="*/ 363 w 363"/>
                <a:gd name="T1" fmla="*/ 414 h 431"/>
                <a:gd name="T2" fmla="*/ 239 w 363"/>
                <a:gd name="T3" fmla="*/ 431 h 431"/>
                <a:gd name="T4" fmla="*/ 0 w 363"/>
                <a:gd name="T5" fmla="*/ 217 h 431"/>
                <a:gd name="T6" fmla="*/ 239 w 363"/>
                <a:gd name="T7" fmla="*/ 0 h 431"/>
                <a:gd name="T8" fmla="*/ 363 w 363"/>
                <a:gd name="T9" fmla="*/ 21 h 431"/>
                <a:gd name="T10" fmla="*/ 354 w 363"/>
                <a:gd name="T11" fmla="*/ 111 h 431"/>
                <a:gd name="T12" fmla="*/ 245 w 363"/>
                <a:gd name="T13" fmla="*/ 82 h 431"/>
                <a:gd name="T14" fmla="*/ 115 w 363"/>
                <a:gd name="T15" fmla="*/ 217 h 431"/>
                <a:gd name="T16" fmla="*/ 254 w 363"/>
                <a:gd name="T17" fmla="*/ 349 h 431"/>
                <a:gd name="T18" fmla="*/ 358 w 363"/>
                <a:gd name="T19" fmla="*/ 327 h 431"/>
                <a:gd name="T20" fmla="*/ 363 w 363"/>
                <a:gd name="T21" fmla="*/ 41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1">
                  <a:moveTo>
                    <a:pt x="363" y="414"/>
                  </a:moveTo>
                  <a:cubicBezTo>
                    <a:pt x="332" y="422"/>
                    <a:pt x="296" y="431"/>
                    <a:pt x="239" y="431"/>
                  </a:cubicBezTo>
                  <a:cubicBezTo>
                    <a:pt x="128" y="431"/>
                    <a:pt x="0" y="375"/>
                    <a:pt x="0" y="217"/>
                  </a:cubicBezTo>
                  <a:cubicBezTo>
                    <a:pt x="0" y="72"/>
                    <a:pt x="101" y="0"/>
                    <a:pt x="239" y="0"/>
                  </a:cubicBezTo>
                  <a:cubicBezTo>
                    <a:pt x="281" y="0"/>
                    <a:pt x="323" y="9"/>
                    <a:pt x="363" y="21"/>
                  </a:cubicBezTo>
                  <a:cubicBezTo>
                    <a:pt x="354" y="111"/>
                    <a:pt x="354" y="111"/>
                    <a:pt x="354" y="111"/>
                  </a:cubicBezTo>
                  <a:cubicBezTo>
                    <a:pt x="318" y="92"/>
                    <a:pt x="283" y="82"/>
                    <a:pt x="245" y="82"/>
                  </a:cubicBezTo>
                  <a:cubicBezTo>
                    <a:pt x="166" y="82"/>
                    <a:pt x="115" y="139"/>
                    <a:pt x="115" y="217"/>
                  </a:cubicBezTo>
                  <a:cubicBezTo>
                    <a:pt x="115" y="299"/>
                    <a:pt x="173" y="349"/>
                    <a:pt x="254" y="349"/>
                  </a:cubicBezTo>
                  <a:cubicBezTo>
                    <a:pt x="290" y="349"/>
                    <a:pt x="327" y="339"/>
                    <a:pt x="358" y="327"/>
                  </a:cubicBezTo>
                  <a:lnTo>
                    <a:pt x="363"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Freeform 17">
              <a:extLst>
                <a:ext uri="{FF2B5EF4-FFF2-40B4-BE49-F238E27FC236}">
                  <a16:creationId xmlns:a16="http://schemas.microsoft.com/office/drawing/2014/main" id="{BF100335-FB3A-5E33-FA64-19DF3D7CAD68}"/>
                </a:ext>
              </a:extLst>
            </p:cNvPr>
            <p:cNvSpPr>
              <a:spLocks/>
            </p:cNvSpPr>
            <p:nvPr userDrawn="1"/>
          </p:nvSpPr>
          <p:spPr bwMode="auto">
            <a:xfrm>
              <a:off x="6901" y="151"/>
              <a:ext cx="277" cy="198"/>
            </a:xfrm>
            <a:custGeom>
              <a:avLst/>
              <a:gdLst>
                <a:gd name="T0" fmla="*/ 0 w 277"/>
                <a:gd name="T1" fmla="*/ 0 h 198"/>
                <a:gd name="T2" fmla="*/ 53 w 277"/>
                <a:gd name="T3" fmla="*/ 0 h 198"/>
                <a:gd name="T4" fmla="*/ 78 w 277"/>
                <a:gd name="T5" fmla="*/ 152 h 198"/>
                <a:gd name="T6" fmla="*/ 79 w 277"/>
                <a:gd name="T7" fmla="*/ 152 h 198"/>
                <a:gd name="T8" fmla="*/ 106 w 277"/>
                <a:gd name="T9" fmla="*/ 0 h 198"/>
                <a:gd name="T10" fmla="*/ 172 w 277"/>
                <a:gd name="T11" fmla="*/ 0 h 198"/>
                <a:gd name="T12" fmla="*/ 200 w 277"/>
                <a:gd name="T13" fmla="*/ 152 h 198"/>
                <a:gd name="T14" fmla="*/ 201 w 277"/>
                <a:gd name="T15" fmla="*/ 152 h 198"/>
                <a:gd name="T16" fmla="*/ 226 w 277"/>
                <a:gd name="T17" fmla="*/ 0 h 198"/>
                <a:gd name="T18" fmla="*/ 277 w 277"/>
                <a:gd name="T19" fmla="*/ 0 h 198"/>
                <a:gd name="T20" fmla="*/ 233 w 277"/>
                <a:gd name="T21" fmla="*/ 198 h 198"/>
                <a:gd name="T22" fmla="*/ 166 w 277"/>
                <a:gd name="T23" fmla="*/ 198 h 198"/>
                <a:gd name="T24" fmla="*/ 138 w 277"/>
                <a:gd name="T25" fmla="*/ 46 h 198"/>
                <a:gd name="T26" fmla="*/ 137 w 277"/>
                <a:gd name="T27" fmla="*/ 46 h 198"/>
                <a:gd name="T28" fmla="*/ 111 w 277"/>
                <a:gd name="T29" fmla="*/ 198 h 198"/>
                <a:gd name="T30" fmla="*/ 44 w 277"/>
                <a:gd name="T31" fmla="*/ 198 h 198"/>
                <a:gd name="T32" fmla="*/ 0 w 277"/>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98">
                  <a:moveTo>
                    <a:pt x="0" y="0"/>
                  </a:moveTo>
                  <a:lnTo>
                    <a:pt x="53" y="0"/>
                  </a:lnTo>
                  <a:lnTo>
                    <a:pt x="78" y="152"/>
                  </a:lnTo>
                  <a:lnTo>
                    <a:pt x="79" y="152"/>
                  </a:lnTo>
                  <a:lnTo>
                    <a:pt x="106" y="0"/>
                  </a:lnTo>
                  <a:lnTo>
                    <a:pt x="172" y="0"/>
                  </a:lnTo>
                  <a:lnTo>
                    <a:pt x="200" y="152"/>
                  </a:lnTo>
                  <a:lnTo>
                    <a:pt x="201" y="152"/>
                  </a:lnTo>
                  <a:lnTo>
                    <a:pt x="226" y="0"/>
                  </a:lnTo>
                  <a:lnTo>
                    <a:pt x="277" y="0"/>
                  </a:lnTo>
                  <a:lnTo>
                    <a:pt x="233" y="198"/>
                  </a:lnTo>
                  <a:lnTo>
                    <a:pt x="166" y="198"/>
                  </a:lnTo>
                  <a:lnTo>
                    <a:pt x="138" y="46"/>
                  </a:lnTo>
                  <a:lnTo>
                    <a:pt x="137" y="46"/>
                  </a:lnTo>
                  <a:lnTo>
                    <a:pt x="111" y="198"/>
                  </a:lnTo>
                  <a:lnTo>
                    <a:pt x="44" y="19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2" name="Textplatzhalter 7">
            <a:extLst>
              <a:ext uri="{FF2B5EF4-FFF2-40B4-BE49-F238E27FC236}">
                <a16:creationId xmlns:a16="http://schemas.microsoft.com/office/drawing/2014/main" id="{C9B5ABAA-E033-BC16-9953-ABA01B4959D5}"/>
              </a:ext>
            </a:extLst>
          </p:cNvPr>
          <p:cNvSpPr>
            <a:spLocks noGrp="1"/>
          </p:cNvSpPr>
          <p:nvPr>
            <p:ph type="body" sz="quarter" idx="13" hasCustomPrompt="1"/>
          </p:nvPr>
        </p:nvSpPr>
        <p:spPr>
          <a:xfrm>
            <a:off x="144464" y="313571"/>
            <a:ext cx="10091738"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4" name="Titel 1">
            <a:extLst>
              <a:ext uri="{FF2B5EF4-FFF2-40B4-BE49-F238E27FC236}">
                <a16:creationId xmlns:a16="http://schemas.microsoft.com/office/drawing/2014/main" id="{E0BE9D3F-E0DA-BFE8-0B88-959F9E98B625}"/>
              </a:ext>
            </a:extLst>
          </p:cNvPr>
          <p:cNvSpPr>
            <a:spLocks noGrp="1"/>
          </p:cNvSpPr>
          <p:nvPr>
            <p:ph type="title" hasCustomPrompt="1"/>
          </p:nvPr>
        </p:nvSpPr>
        <p:spPr>
          <a:xfrm>
            <a:off x="143704" y="63133"/>
            <a:ext cx="10091738"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Tree>
    <p:extLst>
      <p:ext uri="{BB962C8B-B14F-4D97-AF65-F5344CB8AC3E}">
        <p14:creationId xmlns:p14="http://schemas.microsoft.com/office/powerpoint/2010/main" val="308401273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Zwischenfolie">
    <p:spTree>
      <p:nvGrpSpPr>
        <p:cNvPr id="1" name=""/>
        <p:cNvGrpSpPr/>
        <p:nvPr/>
      </p:nvGrpSpPr>
      <p:grpSpPr>
        <a:xfrm>
          <a:off x="0" y="0"/>
          <a:ext cx="0" cy="0"/>
          <a:chOff x="0" y="0"/>
          <a:chExt cx="0" cy="0"/>
        </a:xfrm>
      </p:grpSpPr>
      <p:sp>
        <p:nvSpPr>
          <p:cNvPr id="9" name="Rectangle 41">
            <a:extLst>
              <a:ext uri="{FF2B5EF4-FFF2-40B4-BE49-F238E27FC236}">
                <a16:creationId xmlns:a16="http://schemas.microsoft.com/office/drawing/2014/main" id="{C9949E32-4955-4125-1DFB-2836B2DB0652}"/>
              </a:ext>
            </a:extLst>
          </p:cNvPr>
          <p:cNvSpPr>
            <a:spLocks noGrp="1" noChangeArrowheads="1"/>
          </p:cNvSpPr>
          <p:nvPr>
            <p:ph type="sldNum" sz="quarter" idx="10"/>
          </p:nvPr>
        </p:nvSpPr>
        <p:spPr>
          <a:xfrm>
            <a:off x="10119245" y="6613200"/>
            <a:ext cx="1928293" cy="24480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0" name="Rectangle 42">
            <a:extLst>
              <a:ext uri="{FF2B5EF4-FFF2-40B4-BE49-F238E27FC236}">
                <a16:creationId xmlns:a16="http://schemas.microsoft.com/office/drawing/2014/main" id="{693C7A0A-188B-674E-8ADE-589398307C9F}"/>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1" name="Rectangle 43">
            <a:extLst>
              <a:ext uri="{FF2B5EF4-FFF2-40B4-BE49-F238E27FC236}">
                <a16:creationId xmlns:a16="http://schemas.microsoft.com/office/drawing/2014/main" id="{CF1AD3E6-4260-D2B5-270C-C12A9A659635}"/>
              </a:ext>
            </a:extLst>
          </p:cNvPr>
          <p:cNvSpPr>
            <a:spLocks noGrp="1" noChangeArrowheads="1"/>
          </p:cNvSpPr>
          <p:nvPr>
            <p:ph type="dt" sz="half" idx="12"/>
          </p:nvPr>
        </p:nvSpPr>
        <p:spPr>
          <a:xfrm>
            <a:off x="128588" y="6613200"/>
            <a:ext cx="2047412" cy="244800"/>
          </a:xfrm>
          <a:prstGeom prst="rect">
            <a:avLst/>
          </a:prstGeom>
          <a:ln/>
        </p:spPr>
        <p:txBody>
          <a:bodyPr lIns="0"/>
          <a:lstStyle>
            <a:lvl1pPr>
              <a:defRPr sz="800">
                <a:solidFill>
                  <a:schemeClr val="tx2"/>
                </a:solidFill>
              </a:defRPr>
            </a:lvl1pPr>
          </a:lstStyle>
          <a:p>
            <a:pPr>
              <a:defRPr/>
            </a:pPr>
            <a:fld id="{778D1B09-F037-4356-AF49-590818F80145}" type="datetime1">
              <a:rPr lang="de-DE" smtClean="0"/>
              <a:t>12.01.2026</a:t>
            </a:fld>
            <a:endParaRPr lang="de-DE" dirty="0"/>
          </a:p>
        </p:txBody>
      </p:sp>
      <p:sp>
        <p:nvSpPr>
          <p:cNvPr id="12" name="Inhaltsplatzhalter 13">
            <a:extLst>
              <a:ext uri="{FF2B5EF4-FFF2-40B4-BE49-F238E27FC236}">
                <a16:creationId xmlns:a16="http://schemas.microsoft.com/office/drawing/2014/main" id="{B429C01A-165B-4994-4D94-B66AF6607F27}"/>
              </a:ext>
            </a:extLst>
          </p:cNvPr>
          <p:cNvSpPr>
            <a:spLocks noGrp="1"/>
          </p:cNvSpPr>
          <p:nvPr>
            <p:ph sz="quarter" idx="15" hasCustomPrompt="1"/>
          </p:nvPr>
        </p:nvSpPr>
        <p:spPr>
          <a:xfrm>
            <a:off x="3110194" y="4114800"/>
            <a:ext cx="9081805" cy="1080000"/>
          </a:xfrm>
          <a:prstGeom prst="rect">
            <a:avLst/>
          </a:prstGeom>
          <a:solidFill>
            <a:schemeClr val="tx2"/>
          </a:solidFill>
        </p:spPr>
        <p:txBody>
          <a:bodyPr lIns="180000" tIns="0" rIns="72000" bIns="0" anchor="ctr">
            <a:normAutofit/>
          </a:bodyPr>
          <a:lstStyle>
            <a:lvl1pPr marL="0" marR="0" indent="0" algn="l" defTabSz="914400" rtl="0" eaLnBrk="1" fontAlgn="base" latinLnBrk="0" hangingPunct="1">
              <a:lnSpc>
                <a:spcPct val="100000"/>
              </a:lnSpc>
              <a:spcBef>
                <a:spcPts val="0"/>
              </a:spcBef>
              <a:spcAft>
                <a:spcPts val="600"/>
              </a:spcAft>
              <a:buClrTx/>
              <a:buSzTx/>
              <a:buFontTx/>
              <a:buNone/>
              <a:tabLst/>
              <a:defRPr b="1" cap="none">
                <a:solidFill>
                  <a:schemeClr val="bg1"/>
                </a:solidFill>
              </a:defRPr>
            </a:lvl1pPr>
          </a:lstStyle>
          <a:p>
            <a:pPr lvl="0"/>
            <a:r>
              <a:rPr lang="de-DE" dirty="0"/>
              <a:t>Zwischenüberschrift</a:t>
            </a:r>
          </a:p>
        </p:txBody>
      </p:sp>
      <p:sp>
        <p:nvSpPr>
          <p:cNvPr id="13" name="Textplatzhalter 4">
            <a:extLst>
              <a:ext uri="{FF2B5EF4-FFF2-40B4-BE49-F238E27FC236}">
                <a16:creationId xmlns:a16="http://schemas.microsoft.com/office/drawing/2014/main" id="{62253169-8766-A25F-F42B-513B24C8128B}"/>
              </a:ext>
            </a:extLst>
          </p:cNvPr>
          <p:cNvSpPr>
            <a:spLocks noGrp="1"/>
          </p:cNvSpPr>
          <p:nvPr>
            <p:ph type="body" sz="quarter" idx="16" hasCustomPrompt="1"/>
          </p:nvPr>
        </p:nvSpPr>
        <p:spPr>
          <a:xfrm>
            <a:off x="1245559" y="4114800"/>
            <a:ext cx="1692000" cy="1080000"/>
          </a:xfrm>
          <a:prstGeom prst="rect">
            <a:avLst/>
          </a:prstGeom>
          <a:solidFill>
            <a:srgbClr val="2B245B"/>
          </a:solidFill>
          <a:ln>
            <a:noFill/>
          </a:ln>
        </p:spPr>
        <p:txBody>
          <a:bodyPr lIns="72000" tIns="0" rIns="72000" bIns="0" anchor="ctr">
            <a:noAutofit/>
          </a:bodyPr>
          <a:lstStyle>
            <a:lvl1pPr marL="0" indent="0" algn="ctr">
              <a:buNone/>
              <a:defRPr sz="7500" spc="-300">
                <a:solidFill>
                  <a:schemeClr val="bg1"/>
                </a:solidFill>
              </a:defRPr>
            </a:lvl1pPr>
          </a:lstStyle>
          <a:p>
            <a:pPr lvl="0"/>
            <a:r>
              <a:rPr lang="de-DE" dirty="0"/>
              <a:t>#</a:t>
            </a:r>
          </a:p>
        </p:txBody>
      </p:sp>
      <p:grpSp>
        <p:nvGrpSpPr>
          <p:cNvPr id="7" name="Group 4" hidden="1">
            <a:extLst>
              <a:ext uri="{FF2B5EF4-FFF2-40B4-BE49-F238E27FC236}">
                <a16:creationId xmlns:a16="http://schemas.microsoft.com/office/drawing/2014/main" id="{A8359B85-A07D-EA1F-7C1C-97AE473FB91C}"/>
              </a:ext>
            </a:extLst>
          </p:cNvPr>
          <p:cNvGrpSpPr>
            <a:grpSpLocks noChangeAspect="1"/>
          </p:cNvGrpSpPr>
          <p:nvPr userDrawn="1"/>
        </p:nvGrpSpPr>
        <p:grpSpPr bwMode="auto">
          <a:xfrm>
            <a:off x="11525716" y="71438"/>
            <a:ext cx="539750" cy="541337"/>
            <a:chOff x="7292" y="45"/>
            <a:chExt cx="340" cy="341"/>
          </a:xfrm>
          <a:solidFill>
            <a:schemeClr val="bg1"/>
          </a:solidFill>
        </p:grpSpPr>
        <p:sp>
          <p:nvSpPr>
            <p:cNvPr id="24" name="AutoShape 3">
              <a:extLst>
                <a:ext uri="{FF2B5EF4-FFF2-40B4-BE49-F238E27FC236}">
                  <a16:creationId xmlns:a16="http://schemas.microsoft.com/office/drawing/2014/main" id="{F7FB614C-04FE-1BC0-A23D-C199BF132590}"/>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Rectangle 5">
              <a:extLst>
                <a:ext uri="{FF2B5EF4-FFF2-40B4-BE49-F238E27FC236}">
                  <a16:creationId xmlns:a16="http://schemas.microsoft.com/office/drawing/2014/main" id="{49203949-CBC1-5572-B97C-AAA41F233970}"/>
                </a:ext>
              </a:extLst>
            </p:cNvPr>
            <p:cNvSpPr>
              <a:spLocks noChangeArrowheads="1"/>
            </p:cNvSpPr>
            <p:nvPr userDrawn="1"/>
          </p:nvSpPr>
          <p:spPr bwMode="auto">
            <a:xfrm>
              <a:off x="7292" y="45"/>
              <a:ext cx="340" cy="341"/>
            </a:xfrm>
            <a:prstGeom prst="rect">
              <a:avLst/>
            </a:prstGeom>
            <a:solidFill>
              <a:srgbClr val="4EC2A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6">
              <a:extLst>
                <a:ext uri="{FF2B5EF4-FFF2-40B4-BE49-F238E27FC236}">
                  <a16:creationId xmlns:a16="http://schemas.microsoft.com/office/drawing/2014/main" id="{B288918B-14BB-8804-6E2D-CFDF23085995}"/>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7">
              <a:extLst>
                <a:ext uri="{FF2B5EF4-FFF2-40B4-BE49-F238E27FC236}">
                  <a16:creationId xmlns:a16="http://schemas.microsoft.com/office/drawing/2014/main" id="{AC6D1C36-8A71-1712-CCDD-DD69932BC946}"/>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8">
              <a:extLst>
                <a:ext uri="{FF2B5EF4-FFF2-40B4-BE49-F238E27FC236}">
                  <a16:creationId xmlns:a16="http://schemas.microsoft.com/office/drawing/2014/main" id="{CC28F407-F3A7-AC74-373A-3701BA33A9EE}"/>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9">
              <a:extLst>
                <a:ext uri="{FF2B5EF4-FFF2-40B4-BE49-F238E27FC236}">
                  <a16:creationId xmlns:a16="http://schemas.microsoft.com/office/drawing/2014/main" id="{4CBCBCEE-9E2F-1C48-9B29-E2EC9CA44699}"/>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10">
              <a:extLst>
                <a:ext uri="{FF2B5EF4-FFF2-40B4-BE49-F238E27FC236}">
                  <a16:creationId xmlns:a16="http://schemas.microsoft.com/office/drawing/2014/main" id="{CC04A213-3F92-FF4C-6027-0638F3499448}"/>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Freeform 11">
              <a:extLst>
                <a:ext uri="{FF2B5EF4-FFF2-40B4-BE49-F238E27FC236}">
                  <a16:creationId xmlns:a16="http://schemas.microsoft.com/office/drawing/2014/main" id="{AF20F0E2-1F71-9BA2-8559-F6EC8D95AD6E}"/>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12">
              <a:extLst>
                <a:ext uri="{FF2B5EF4-FFF2-40B4-BE49-F238E27FC236}">
                  <a16:creationId xmlns:a16="http://schemas.microsoft.com/office/drawing/2014/main" id="{3867347F-E311-79B0-3061-C5507BF9D306}"/>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Freeform 13">
              <a:extLst>
                <a:ext uri="{FF2B5EF4-FFF2-40B4-BE49-F238E27FC236}">
                  <a16:creationId xmlns:a16="http://schemas.microsoft.com/office/drawing/2014/main" id="{98C516FC-72CD-B39F-1486-F8B38AE84D06}"/>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14">
              <a:extLst>
                <a:ext uri="{FF2B5EF4-FFF2-40B4-BE49-F238E27FC236}">
                  <a16:creationId xmlns:a16="http://schemas.microsoft.com/office/drawing/2014/main" id="{01E2177C-487C-22A4-D6B6-FF907E962F40}"/>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5">
              <a:extLst>
                <a:ext uri="{FF2B5EF4-FFF2-40B4-BE49-F238E27FC236}">
                  <a16:creationId xmlns:a16="http://schemas.microsoft.com/office/drawing/2014/main" id="{8647FAD2-528D-280E-366A-5D554910CE82}"/>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6">
              <a:extLst>
                <a:ext uri="{FF2B5EF4-FFF2-40B4-BE49-F238E27FC236}">
                  <a16:creationId xmlns:a16="http://schemas.microsoft.com/office/drawing/2014/main" id="{DFC7460A-4511-9B22-D52A-812CB79C045B}"/>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17">
              <a:extLst>
                <a:ext uri="{FF2B5EF4-FFF2-40B4-BE49-F238E27FC236}">
                  <a16:creationId xmlns:a16="http://schemas.microsoft.com/office/drawing/2014/main" id="{F1B31939-D971-B78C-A46E-0E258770F832}"/>
                </a:ext>
              </a:extLst>
            </p:cNvPr>
            <p:cNvSpPr>
              <a:spLocks noChangeArrowheads="1"/>
            </p:cNvSpPr>
            <p:nvPr userDrawn="1"/>
          </p:nvSpPr>
          <p:spPr bwMode="auto">
            <a:xfrm>
              <a:off x="7557" y="317"/>
              <a:ext cx="6"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8">
              <a:extLst>
                <a:ext uri="{FF2B5EF4-FFF2-40B4-BE49-F238E27FC236}">
                  <a16:creationId xmlns:a16="http://schemas.microsoft.com/office/drawing/2014/main" id="{230BFA8E-59B6-74EB-A644-D698FA08A504}"/>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 name="Group 4">
            <a:extLst>
              <a:ext uri="{FF2B5EF4-FFF2-40B4-BE49-F238E27FC236}">
                <a16:creationId xmlns:a16="http://schemas.microsoft.com/office/drawing/2014/main" id="{177B467E-3E7F-F3BD-90AC-23478FD4826C}"/>
              </a:ext>
            </a:extLst>
          </p:cNvPr>
          <p:cNvGrpSpPr>
            <a:grpSpLocks noChangeAspect="1"/>
          </p:cNvGrpSpPr>
          <p:nvPr userDrawn="1"/>
        </p:nvGrpSpPr>
        <p:grpSpPr bwMode="auto">
          <a:xfrm>
            <a:off x="10394950" y="233363"/>
            <a:ext cx="1647825" cy="325437"/>
            <a:chOff x="6548" y="147"/>
            <a:chExt cx="1038" cy="205"/>
          </a:xfrm>
        </p:grpSpPr>
        <p:sp>
          <p:nvSpPr>
            <p:cNvPr id="6" name="AutoShape 3">
              <a:extLst>
                <a:ext uri="{FF2B5EF4-FFF2-40B4-BE49-F238E27FC236}">
                  <a16:creationId xmlns:a16="http://schemas.microsoft.com/office/drawing/2014/main" id="{D7DB798A-D3F5-386A-5A23-DDE8EF2D99D1}"/>
                </a:ext>
              </a:extLst>
            </p:cNvPr>
            <p:cNvSpPr>
              <a:spLocks noChangeAspect="1" noChangeArrowheads="1" noTextEdit="1"/>
            </p:cNvSpPr>
            <p:nvPr userDrawn="1"/>
          </p:nvSpPr>
          <p:spPr bwMode="auto">
            <a:xfrm>
              <a:off x="6548" y="147"/>
              <a:ext cx="10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Rectangle 5">
              <a:extLst>
                <a:ext uri="{FF2B5EF4-FFF2-40B4-BE49-F238E27FC236}">
                  <a16:creationId xmlns:a16="http://schemas.microsoft.com/office/drawing/2014/main" id="{409580D4-0E1D-3A80-B29D-72D3CAAF9ADE}"/>
                </a:ext>
              </a:extLst>
            </p:cNvPr>
            <p:cNvSpPr>
              <a:spLocks noChangeArrowheads="1"/>
            </p:cNvSpPr>
            <p:nvPr userDrawn="1"/>
          </p:nvSpPr>
          <p:spPr bwMode="auto">
            <a:xfrm>
              <a:off x="7206" y="151"/>
              <a:ext cx="74" cy="74"/>
            </a:xfrm>
            <a:prstGeom prst="rect">
              <a:avLst/>
            </a:prstGeom>
            <a:solidFill>
              <a:srgbClr val="0099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Rectangle 6">
              <a:extLst>
                <a:ext uri="{FF2B5EF4-FFF2-40B4-BE49-F238E27FC236}">
                  <a16:creationId xmlns:a16="http://schemas.microsoft.com/office/drawing/2014/main" id="{BDE6A40B-FE7E-4F31-5B36-7CB7D522A62E}"/>
                </a:ext>
              </a:extLst>
            </p:cNvPr>
            <p:cNvSpPr>
              <a:spLocks noChangeArrowheads="1"/>
            </p:cNvSpPr>
            <p:nvPr userDrawn="1"/>
          </p:nvSpPr>
          <p:spPr bwMode="auto">
            <a:xfrm>
              <a:off x="7308" y="151"/>
              <a:ext cx="74" cy="74"/>
            </a:xfrm>
            <a:prstGeom prst="rect">
              <a:avLst/>
            </a:prstGeom>
            <a:solidFill>
              <a:srgbClr val="A10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7">
              <a:extLst>
                <a:ext uri="{FF2B5EF4-FFF2-40B4-BE49-F238E27FC236}">
                  <a16:creationId xmlns:a16="http://schemas.microsoft.com/office/drawing/2014/main" id="{6B690F31-9FD8-CECB-C8A5-BCB5F1A99EE7}"/>
                </a:ext>
              </a:extLst>
            </p:cNvPr>
            <p:cNvSpPr>
              <a:spLocks noChangeArrowheads="1"/>
            </p:cNvSpPr>
            <p:nvPr userDrawn="1"/>
          </p:nvSpPr>
          <p:spPr bwMode="auto">
            <a:xfrm>
              <a:off x="7409" y="151"/>
              <a:ext cx="75" cy="74"/>
            </a:xfrm>
            <a:prstGeom prst="rect">
              <a:avLst/>
            </a:prstGeom>
            <a:solidFill>
              <a:srgbClr val="005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8">
              <a:extLst>
                <a:ext uri="{FF2B5EF4-FFF2-40B4-BE49-F238E27FC236}">
                  <a16:creationId xmlns:a16="http://schemas.microsoft.com/office/drawing/2014/main" id="{0EBC0DD8-034D-B3AB-C2E3-9A565164B80C}"/>
                </a:ext>
              </a:extLst>
            </p:cNvPr>
            <p:cNvSpPr>
              <a:spLocks noChangeArrowheads="1"/>
            </p:cNvSpPr>
            <p:nvPr userDrawn="1"/>
          </p:nvSpPr>
          <p:spPr bwMode="auto">
            <a:xfrm>
              <a:off x="7511" y="151"/>
              <a:ext cx="75" cy="7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9">
              <a:extLst>
                <a:ext uri="{FF2B5EF4-FFF2-40B4-BE49-F238E27FC236}">
                  <a16:creationId xmlns:a16="http://schemas.microsoft.com/office/drawing/2014/main" id="{87D4AC46-3F20-A192-BB3A-9ACC367F7C7C}"/>
                </a:ext>
              </a:extLst>
            </p:cNvPr>
            <p:cNvSpPr>
              <a:spLocks/>
            </p:cNvSpPr>
            <p:nvPr userDrawn="1"/>
          </p:nvSpPr>
          <p:spPr bwMode="auto">
            <a:xfrm>
              <a:off x="7199" y="278"/>
              <a:ext cx="66" cy="71"/>
            </a:xfrm>
            <a:custGeom>
              <a:avLst/>
              <a:gdLst>
                <a:gd name="T0" fmla="*/ 140 w 140"/>
                <a:gd name="T1" fmla="*/ 144 h 151"/>
                <a:gd name="T2" fmla="*/ 84 w 140"/>
                <a:gd name="T3" fmla="*/ 151 h 151"/>
                <a:gd name="T4" fmla="*/ 0 w 140"/>
                <a:gd name="T5" fmla="*/ 76 h 151"/>
                <a:gd name="T6" fmla="*/ 92 w 140"/>
                <a:gd name="T7" fmla="*/ 0 h 151"/>
                <a:gd name="T8" fmla="*/ 136 w 140"/>
                <a:gd name="T9" fmla="*/ 6 h 151"/>
                <a:gd name="T10" fmla="*/ 133 w 140"/>
                <a:gd name="T11" fmla="*/ 38 h 151"/>
                <a:gd name="T12" fmla="*/ 98 w 140"/>
                <a:gd name="T13" fmla="*/ 29 h 151"/>
                <a:gd name="T14" fmla="*/ 40 w 140"/>
                <a:gd name="T15" fmla="*/ 76 h 151"/>
                <a:gd name="T16" fmla="*/ 89 w 140"/>
                <a:gd name="T17" fmla="*/ 122 h 151"/>
                <a:gd name="T18" fmla="*/ 103 w 140"/>
                <a:gd name="T19" fmla="*/ 120 h 151"/>
                <a:gd name="T20" fmla="*/ 103 w 140"/>
                <a:gd name="T21" fmla="*/ 91 h 151"/>
                <a:gd name="T22" fmla="*/ 80 w 140"/>
                <a:gd name="T23" fmla="*/ 91 h 151"/>
                <a:gd name="T24" fmla="*/ 80 w 140"/>
                <a:gd name="T25" fmla="*/ 63 h 151"/>
                <a:gd name="T26" fmla="*/ 140 w 140"/>
                <a:gd name="T27" fmla="*/ 63 h 151"/>
                <a:gd name="T28" fmla="*/ 140 w 140"/>
                <a:gd name="T29"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51">
                  <a:moveTo>
                    <a:pt x="140" y="144"/>
                  </a:moveTo>
                  <a:cubicBezTo>
                    <a:pt x="116" y="151"/>
                    <a:pt x="97" y="151"/>
                    <a:pt x="84" y="151"/>
                  </a:cubicBezTo>
                  <a:cubicBezTo>
                    <a:pt x="45" y="151"/>
                    <a:pt x="0" y="131"/>
                    <a:pt x="0" y="76"/>
                  </a:cubicBezTo>
                  <a:cubicBezTo>
                    <a:pt x="0" y="21"/>
                    <a:pt x="38" y="0"/>
                    <a:pt x="92" y="0"/>
                  </a:cubicBezTo>
                  <a:cubicBezTo>
                    <a:pt x="102" y="0"/>
                    <a:pt x="122" y="1"/>
                    <a:pt x="136" y="6"/>
                  </a:cubicBezTo>
                  <a:cubicBezTo>
                    <a:pt x="133" y="38"/>
                    <a:pt x="133" y="38"/>
                    <a:pt x="133" y="38"/>
                  </a:cubicBezTo>
                  <a:cubicBezTo>
                    <a:pt x="121" y="31"/>
                    <a:pt x="107" y="29"/>
                    <a:pt x="98" y="29"/>
                  </a:cubicBezTo>
                  <a:cubicBezTo>
                    <a:pt x="66" y="29"/>
                    <a:pt x="40" y="42"/>
                    <a:pt x="40" y="76"/>
                  </a:cubicBezTo>
                  <a:cubicBezTo>
                    <a:pt x="40" y="105"/>
                    <a:pt x="60" y="122"/>
                    <a:pt x="89" y="122"/>
                  </a:cubicBezTo>
                  <a:cubicBezTo>
                    <a:pt x="94" y="122"/>
                    <a:pt x="99" y="121"/>
                    <a:pt x="103" y="120"/>
                  </a:cubicBezTo>
                  <a:cubicBezTo>
                    <a:pt x="103" y="91"/>
                    <a:pt x="103" y="91"/>
                    <a:pt x="103" y="91"/>
                  </a:cubicBezTo>
                  <a:cubicBezTo>
                    <a:pt x="80" y="91"/>
                    <a:pt x="80" y="91"/>
                    <a:pt x="80" y="91"/>
                  </a:cubicBezTo>
                  <a:cubicBezTo>
                    <a:pt x="80" y="63"/>
                    <a:pt x="80" y="63"/>
                    <a:pt x="80" y="63"/>
                  </a:cubicBezTo>
                  <a:cubicBezTo>
                    <a:pt x="140" y="63"/>
                    <a:pt x="140" y="63"/>
                    <a:pt x="140" y="63"/>
                  </a:cubicBezTo>
                  <a:lnTo>
                    <a:pt x="140" y="144"/>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0">
              <a:extLst>
                <a:ext uri="{FF2B5EF4-FFF2-40B4-BE49-F238E27FC236}">
                  <a16:creationId xmlns:a16="http://schemas.microsoft.com/office/drawing/2014/main" id="{1DB75CC7-2810-F10D-C7E5-E630380F7314}"/>
                </a:ext>
              </a:extLst>
            </p:cNvPr>
            <p:cNvSpPr>
              <a:spLocks noEditPoints="1"/>
            </p:cNvSpPr>
            <p:nvPr userDrawn="1"/>
          </p:nvSpPr>
          <p:spPr bwMode="auto">
            <a:xfrm>
              <a:off x="7278" y="279"/>
              <a:ext cx="59" cy="69"/>
            </a:xfrm>
            <a:custGeom>
              <a:avLst/>
              <a:gdLst>
                <a:gd name="T0" fmla="*/ 0 w 124"/>
                <a:gd name="T1" fmla="*/ 0 h 147"/>
                <a:gd name="T2" fmla="*/ 70 w 124"/>
                <a:gd name="T3" fmla="*/ 0 h 147"/>
                <a:gd name="T4" fmla="*/ 117 w 124"/>
                <a:gd name="T5" fmla="*/ 37 h 147"/>
                <a:gd name="T6" fmla="*/ 89 w 124"/>
                <a:gd name="T7" fmla="*/ 74 h 147"/>
                <a:gd name="T8" fmla="*/ 89 w 124"/>
                <a:gd name="T9" fmla="*/ 74 h 147"/>
                <a:gd name="T10" fmla="*/ 110 w 124"/>
                <a:gd name="T11" fmla="*/ 107 h 147"/>
                <a:gd name="T12" fmla="*/ 124 w 124"/>
                <a:gd name="T13" fmla="*/ 147 h 147"/>
                <a:gd name="T14" fmla="*/ 83 w 124"/>
                <a:gd name="T15" fmla="*/ 147 h 147"/>
                <a:gd name="T16" fmla="*/ 75 w 124"/>
                <a:gd name="T17" fmla="*/ 120 h 147"/>
                <a:gd name="T18" fmla="*/ 47 w 124"/>
                <a:gd name="T19" fmla="*/ 89 h 147"/>
                <a:gd name="T20" fmla="*/ 39 w 124"/>
                <a:gd name="T21" fmla="*/ 89 h 147"/>
                <a:gd name="T22" fmla="*/ 39 w 124"/>
                <a:gd name="T23" fmla="*/ 147 h 147"/>
                <a:gd name="T24" fmla="*/ 0 w 124"/>
                <a:gd name="T25" fmla="*/ 147 h 147"/>
                <a:gd name="T26" fmla="*/ 0 w 124"/>
                <a:gd name="T27" fmla="*/ 0 h 147"/>
                <a:gd name="T28" fmla="*/ 39 w 124"/>
                <a:gd name="T29" fmla="*/ 61 h 147"/>
                <a:gd name="T30" fmla="*/ 49 w 124"/>
                <a:gd name="T31" fmla="*/ 61 h 147"/>
                <a:gd name="T32" fmla="*/ 78 w 124"/>
                <a:gd name="T33" fmla="*/ 44 h 147"/>
                <a:gd name="T34" fmla="*/ 49 w 124"/>
                <a:gd name="T35" fmla="*/ 28 h 147"/>
                <a:gd name="T36" fmla="*/ 39 w 124"/>
                <a:gd name="T37" fmla="*/ 28 h 147"/>
                <a:gd name="T38" fmla="*/ 39 w 124"/>
                <a:gd name="T39" fmla="*/ 6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47">
                  <a:moveTo>
                    <a:pt x="0" y="0"/>
                  </a:moveTo>
                  <a:cubicBezTo>
                    <a:pt x="70" y="0"/>
                    <a:pt x="70" y="0"/>
                    <a:pt x="70" y="0"/>
                  </a:cubicBezTo>
                  <a:cubicBezTo>
                    <a:pt x="96" y="0"/>
                    <a:pt x="117" y="12"/>
                    <a:pt x="117" y="37"/>
                  </a:cubicBezTo>
                  <a:cubicBezTo>
                    <a:pt x="117" y="57"/>
                    <a:pt x="108" y="70"/>
                    <a:pt x="89" y="74"/>
                  </a:cubicBezTo>
                  <a:cubicBezTo>
                    <a:pt x="89" y="74"/>
                    <a:pt x="89" y="74"/>
                    <a:pt x="89" y="74"/>
                  </a:cubicBezTo>
                  <a:cubicBezTo>
                    <a:pt x="101" y="78"/>
                    <a:pt x="102" y="89"/>
                    <a:pt x="110" y="107"/>
                  </a:cubicBezTo>
                  <a:cubicBezTo>
                    <a:pt x="124" y="147"/>
                    <a:pt x="124" y="147"/>
                    <a:pt x="124" y="147"/>
                  </a:cubicBezTo>
                  <a:cubicBezTo>
                    <a:pt x="83" y="147"/>
                    <a:pt x="83" y="147"/>
                    <a:pt x="83" y="147"/>
                  </a:cubicBezTo>
                  <a:cubicBezTo>
                    <a:pt x="75" y="120"/>
                    <a:pt x="75" y="120"/>
                    <a:pt x="75" y="120"/>
                  </a:cubicBezTo>
                  <a:cubicBezTo>
                    <a:pt x="67" y="95"/>
                    <a:pt x="62" y="89"/>
                    <a:pt x="47" y="89"/>
                  </a:cubicBezTo>
                  <a:cubicBezTo>
                    <a:pt x="39" y="89"/>
                    <a:pt x="39" y="89"/>
                    <a:pt x="39" y="89"/>
                  </a:cubicBezTo>
                  <a:cubicBezTo>
                    <a:pt x="39" y="147"/>
                    <a:pt x="39" y="147"/>
                    <a:pt x="39" y="147"/>
                  </a:cubicBezTo>
                  <a:cubicBezTo>
                    <a:pt x="0" y="147"/>
                    <a:pt x="0" y="147"/>
                    <a:pt x="0" y="147"/>
                  </a:cubicBezTo>
                  <a:lnTo>
                    <a:pt x="0" y="0"/>
                  </a:lnTo>
                  <a:close/>
                  <a:moveTo>
                    <a:pt x="39" y="61"/>
                  </a:moveTo>
                  <a:cubicBezTo>
                    <a:pt x="49" y="61"/>
                    <a:pt x="49" y="61"/>
                    <a:pt x="49" y="61"/>
                  </a:cubicBezTo>
                  <a:cubicBezTo>
                    <a:pt x="62" y="61"/>
                    <a:pt x="78" y="61"/>
                    <a:pt x="78" y="44"/>
                  </a:cubicBezTo>
                  <a:cubicBezTo>
                    <a:pt x="78" y="30"/>
                    <a:pt x="64" y="28"/>
                    <a:pt x="49" y="28"/>
                  </a:cubicBezTo>
                  <a:cubicBezTo>
                    <a:pt x="39" y="28"/>
                    <a:pt x="39" y="28"/>
                    <a:pt x="39" y="28"/>
                  </a:cubicBezTo>
                  <a:lnTo>
                    <a:pt x="39" y="61"/>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11">
              <a:extLst>
                <a:ext uri="{FF2B5EF4-FFF2-40B4-BE49-F238E27FC236}">
                  <a16:creationId xmlns:a16="http://schemas.microsoft.com/office/drawing/2014/main" id="{5B1830D3-6222-B863-78F7-C8A23B828AF9}"/>
                </a:ext>
              </a:extLst>
            </p:cNvPr>
            <p:cNvSpPr>
              <a:spLocks/>
            </p:cNvSpPr>
            <p:nvPr userDrawn="1"/>
          </p:nvSpPr>
          <p:spPr bwMode="auto">
            <a:xfrm>
              <a:off x="7344" y="279"/>
              <a:ext cx="60" cy="70"/>
            </a:xfrm>
            <a:custGeom>
              <a:avLst/>
              <a:gdLst>
                <a:gd name="T0" fmla="*/ 128 w 128"/>
                <a:gd name="T1" fmla="*/ 91 h 149"/>
                <a:gd name="T2" fmla="*/ 64 w 128"/>
                <a:gd name="T3" fmla="*/ 149 h 149"/>
                <a:gd name="T4" fmla="*/ 0 w 128"/>
                <a:gd name="T5" fmla="*/ 91 h 149"/>
                <a:gd name="T6" fmla="*/ 0 w 128"/>
                <a:gd name="T7" fmla="*/ 0 h 149"/>
                <a:gd name="T8" fmla="*/ 39 w 128"/>
                <a:gd name="T9" fmla="*/ 0 h 149"/>
                <a:gd name="T10" fmla="*/ 39 w 128"/>
                <a:gd name="T11" fmla="*/ 85 h 149"/>
                <a:gd name="T12" fmla="*/ 64 w 128"/>
                <a:gd name="T13" fmla="*/ 120 h 149"/>
                <a:gd name="T14" fmla="*/ 89 w 128"/>
                <a:gd name="T15" fmla="*/ 85 h 149"/>
                <a:gd name="T16" fmla="*/ 89 w 128"/>
                <a:gd name="T17" fmla="*/ 0 h 149"/>
                <a:gd name="T18" fmla="*/ 128 w 128"/>
                <a:gd name="T19" fmla="*/ 0 h 149"/>
                <a:gd name="T20" fmla="*/ 128 w 128"/>
                <a:gd name="T2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49">
                  <a:moveTo>
                    <a:pt x="128" y="91"/>
                  </a:moveTo>
                  <a:cubicBezTo>
                    <a:pt x="128" y="131"/>
                    <a:pt x="102" y="149"/>
                    <a:pt x="64" y="149"/>
                  </a:cubicBezTo>
                  <a:cubicBezTo>
                    <a:pt x="26" y="149"/>
                    <a:pt x="0" y="131"/>
                    <a:pt x="0" y="91"/>
                  </a:cubicBezTo>
                  <a:cubicBezTo>
                    <a:pt x="0" y="0"/>
                    <a:pt x="0" y="0"/>
                    <a:pt x="0" y="0"/>
                  </a:cubicBezTo>
                  <a:cubicBezTo>
                    <a:pt x="39" y="0"/>
                    <a:pt x="39" y="0"/>
                    <a:pt x="39" y="0"/>
                  </a:cubicBezTo>
                  <a:cubicBezTo>
                    <a:pt x="39" y="85"/>
                    <a:pt x="39" y="85"/>
                    <a:pt x="39" y="85"/>
                  </a:cubicBezTo>
                  <a:cubicBezTo>
                    <a:pt x="39" y="104"/>
                    <a:pt x="44" y="120"/>
                    <a:pt x="64" y="120"/>
                  </a:cubicBezTo>
                  <a:cubicBezTo>
                    <a:pt x="84" y="120"/>
                    <a:pt x="89" y="104"/>
                    <a:pt x="89" y="85"/>
                  </a:cubicBezTo>
                  <a:cubicBezTo>
                    <a:pt x="89" y="0"/>
                    <a:pt x="89" y="0"/>
                    <a:pt x="89" y="0"/>
                  </a:cubicBezTo>
                  <a:cubicBezTo>
                    <a:pt x="128" y="0"/>
                    <a:pt x="128" y="0"/>
                    <a:pt x="128" y="0"/>
                  </a:cubicBezTo>
                  <a:lnTo>
                    <a:pt x="128" y="91"/>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12">
              <a:extLst>
                <a:ext uri="{FF2B5EF4-FFF2-40B4-BE49-F238E27FC236}">
                  <a16:creationId xmlns:a16="http://schemas.microsoft.com/office/drawing/2014/main" id="{F1236DBA-3DEF-84F2-D920-FB73AE7B4A6C}"/>
                </a:ext>
              </a:extLst>
            </p:cNvPr>
            <p:cNvSpPr>
              <a:spLocks noEditPoints="1"/>
            </p:cNvSpPr>
            <p:nvPr userDrawn="1"/>
          </p:nvSpPr>
          <p:spPr bwMode="auto">
            <a:xfrm>
              <a:off x="7415" y="279"/>
              <a:ext cx="53" cy="69"/>
            </a:xfrm>
            <a:custGeom>
              <a:avLst/>
              <a:gdLst>
                <a:gd name="T0" fmla="*/ 0 w 113"/>
                <a:gd name="T1" fmla="*/ 0 h 147"/>
                <a:gd name="T2" fmla="*/ 47 w 113"/>
                <a:gd name="T3" fmla="*/ 0 h 147"/>
                <a:gd name="T4" fmla="*/ 113 w 113"/>
                <a:gd name="T5" fmla="*/ 48 h 147"/>
                <a:gd name="T6" fmla="*/ 54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49 w 113"/>
                <a:gd name="T19" fmla="*/ 68 h 147"/>
                <a:gd name="T20" fmla="*/ 74 w 113"/>
                <a:gd name="T21" fmla="*/ 48 h 147"/>
                <a:gd name="T22" fmla="*/ 49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4" y="95"/>
                  </a:cubicBezTo>
                  <a:cubicBezTo>
                    <a:pt x="39" y="95"/>
                    <a:pt x="39" y="95"/>
                    <a:pt x="39" y="95"/>
                  </a:cubicBezTo>
                  <a:cubicBezTo>
                    <a:pt x="39" y="147"/>
                    <a:pt x="39" y="147"/>
                    <a:pt x="39" y="147"/>
                  </a:cubicBezTo>
                  <a:cubicBezTo>
                    <a:pt x="0" y="147"/>
                    <a:pt x="0" y="147"/>
                    <a:pt x="0" y="147"/>
                  </a:cubicBezTo>
                  <a:lnTo>
                    <a:pt x="0" y="0"/>
                  </a:lnTo>
                  <a:close/>
                  <a:moveTo>
                    <a:pt x="39" y="68"/>
                  </a:moveTo>
                  <a:cubicBezTo>
                    <a:pt x="49" y="68"/>
                    <a:pt x="49" y="68"/>
                    <a:pt x="49" y="68"/>
                  </a:cubicBezTo>
                  <a:cubicBezTo>
                    <a:pt x="63" y="68"/>
                    <a:pt x="74" y="63"/>
                    <a:pt x="74" y="48"/>
                  </a:cubicBezTo>
                  <a:cubicBezTo>
                    <a:pt x="74" y="33"/>
                    <a:pt x="63" y="28"/>
                    <a:pt x="49" y="28"/>
                  </a:cubicBezTo>
                  <a:cubicBezTo>
                    <a:pt x="39" y="28"/>
                    <a:pt x="39" y="28"/>
                    <a:pt x="39" y="28"/>
                  </a:cubicBezTo>
                  <a:lnTo>
                    <a:pt x="39" y="68"/>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13">
              <a:extLst>
                <a:ext uri="{FF2B5EF4-FFF2-40B4-BE49-F238E27FC236}">
                  <a16:creationId xmlns:a16="http://schemas.microsoft.com/office/drawing/2014/main" id="{FEF8046B-82BC-4ABC-0BAC-6D020C29BC03}"/>
                </a:ext>
              </a:extLst>
            </p:cNvPr>
            <p:cNvSpPr>
              <a:spLocks noEditPoints="1"/>
            </p:cNvSpPr>
            <p:nvPr userDrawn="1"/>
          </p:nvSpPr>
          <p:spPr bwMode="auto">
            <a:xfrm>
              <a:off x="7476" y="279"/>
              <a:ext cx="53" cy="69"/>
            </a:xfrm>
            <a:custGeom>
              <a:avLst/>
              <a:gdLst>
                <a:gd name="T0" fmla="*/ 0 w 113"/>
                <a:gd name="T1" fmla="*/ 0 h 147"/>
                <a:gd name="T2" fmla="*/ 47 w 113"/>
                <a:gd name="T3" fmla="*/ 0 h 147"/>
                <a:gd name="T4" fmla="*/ 113 w 113"/>
                <a:gd name="T5" fmla="*/ 48 h 147"/>
                <a:gd name="T6" fmla="*/ 55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50 w 113"/>
                <a:gd name="T19" fmla="*/ 68 h 147"/>
                <a:gd name="T20" fmla="*/ 74 w 113"/>
                <a:gd name="T21" fmla="*/ 48 h 147"/>
                <a:gd name="T22" fmla="*/ 50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5" y="95"/>
                  </a:cubicBezTo>
                  <a:cubicBezTo>
                    <a:pt x="39" y="95"/>
                    <a:pt x="39" y="95"/>
                    <a:pt x="39" y="95"/>
                  </a:cubicBezTo>
                  <a:cubicBezTo>
                    <a:pt x="39" y="147"/>
                    <a:pt x="39" y="147"/>
                    <a:pt x="39" y="147"/>
                  </a:cubicBezTo>
                  <a:cubicBezTo>
                    <a:pt x="0" y="147"/>
                    <a:pt x="0" y="147"/>
                    <a:pt x="0" y="147"/>
                  </a:cubicBezTo>
                  <a:lnTo>
                    <a:pt x="0" y="0"/>
                  </a:lnTo>
                  <a:close/>
                  <a:moveTo>
                    <a:pt x="39" y="68"/>
                  </a:moveTo>
                  <a:cubicBezTo>
                    <a:pt x="50" y="68"/>
                    <a:pt x="50" y="68"/>
                    <a:pt x="50" y="68"/>
                  </a:cubicBezTo>
                  <a:cubicBezTo>
                    <a:pt x="63" y="68"/>
                    <a:pt x="74" y="63"/>
                    <a:pt x="74" y="48"/>
                  </a:cubicBezTo>
                  <a:cubicBezTo>
                    <a:pt x="74" y="33"/>
                    <a:pt x="63" y="28"/>
                    <a:pt x="50" y="28"/>
                  </a:cubicBezTo>
                  <a:cubicBezTo>
                    <a:pt x="39" y="28"/>
                    <a:pt x="39" y="28"/>
                    <a:pt x="39" y="28"/>
                  </a:cubicBezTo>
                  <a:lnTo>
                    <a:pt x="39" y="68"/>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14">
              <a:extLst>
                <a:ext uri="{FF2B5EF4-FFF2-40B4-BE49-F238E27FC236}">
                  <a16:creationId xmlns:a16="http://schemas.microsoft.com/office/drawing/2014/main" id="{2F80EDFD-01EC-07DD-4B40-0764ED9629FD}"/>
                </a:ext>
              </a:extLst>
            </p:cNvPr>
            <p:cNvSpPr>
              <a:spLocks/>
            </p:cNvSpPr>
            <p:nvPr userDrawn="1"/>
          </p:nvSpPr>
          <p:spPr bwMode="auto">
            <a:xfrm>
              <a:off x="7537" y="279"/>
              <a:ext cx="49" cy="69"/>
            </a:xfrm>
            <a:custGeom>
              <a:avLst/>
              <a:gdLst>
                <a:gd name="T0" fmla="*/ 0 w 49"/>
                <a:gd name="T1" fmla="*/ 0 h 69"/>
                <a:gd name="T2" fmla="*/ 49 w 49"/>
                <a:gd name="T3" fmla="*/ 0 h 69"/>
                <a:gd name="T4" fmla="*/ 49 w 49"/>
                <a:gd name="T5" fmla="*/ 13 h 69"/>
                <a:gd name="T6" fmla="*/ 18 w 49"/>
                <a:gd name="T7" fmla="*/ 13 h 69"/>
                <a:gd name="T8" fmla="*/ 18 w 49"/>
                <a:gd name="T9" fmla="*/ 27 h 69"/>
                <a:gd name="T10" fmla="*/ 47 w 49"/>
                <a:gd name="T11" fmla="*/ 27 h 69"/>
                <a:gd name="T12" fmla="*/ 47 w 49"/>
                <a:gd name="T13" fmla="*/ 40 h 69"/>
                <a:gd name="T14" fmla="*/ 18 w 49"/>
                <a:gd name="T15" fmla="*/ 40 h 69"/>
                <a:gd name="T16" fmla="*/ 18 w 49"/>
                <a:gd name="T17" fmla="*/ 56 h 69"/>
                <a:gd name="T18" fmla="*/ 49 w 49"/>
                <a:gd name="T19" fmla="*/ 56 h 69"/>
                <a:gd name="T20" fmla="*/ 49 w 49"/>
                <a:gd name="T21" fmla="*/ 69 h 69"/>
                <a:gd name="T22" fmla="*/ 0 w 49"/>
                <a:gd name="T23" fmla="*/ 69 h 69"/>
                <a:gd name="T24" fmla="*/ 0 w 4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9">
                  <a:moveTo>
                    <a:pt x="0" y="0"/>
                  </a:moveTo>
                  <a:lnTo>
                    <a:pt x="49" y="0"/>
                  </a:lnTo>
                  <a:lnTo>
                    <a:pt x="49" y="13"/>
                  </a:lnTo>
                  <a:lnTo>
                    <a:pt x="18" y="13"/>
                  </a:lnTo>
                  <a:lnTo>
                    <a:pt x="18" y="27"/>
                  </a:lnTo>
                  <a:lnTo>
                    <a:pt x="47" y="27"/>
                  </a:lnTo>
                  <a:lnTo>
                    <a:pt x="47" y="40"/>
                  </a:lnTo>
                  <a:lnTo>
                    <a:pt x="18" y="40"/>
                  </a:lnTo>
                  <a:lnTo>
                    <a:pt x="18" y="56"/>
                  </a:lnTo>
                  <a:lnTo>
                    <a:pt x="49" y="56"/>
                  </a:lnTo>
                  <a:lnTo>
                    <a:pt x="49" y="69"/>
                  </a:lnTo>
                  <a:lnTo>
                    <a:pt x="0" y="69"/>
                  </a:lnTo>
                  <a:lnTo>
                    <a:pt x="0" y="0"/>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15">
              <a:extLst>
                <a:ext uri="{FF2B5EF4-FFF2-40B4-BE49-F238E27FC236}">
                  <a16:creationId xmlns:a16="http://schemas.microsoft.com/office/drawing/2014/main" id="{2246C7DB-4F5B-EBA5-E773-B28092166FB8}"/>
                </a:ext>
              </a:extLst>
            </p:cNvPr>
            <p:cNvSpPr>
              <a:spLocks noEditPoints="1"/>
            </p:cNvSpPr>
            <p:nvPr userDrawn="1"/>
          </p:nvSpPr>
          <p:spPr bwMode="auto">
            <a:xfrm>
              <a:off x="6548" y="151"/>
              <a:ext cx="161" cy="198"/>
            </a:xfrm>
            <a:custGeom>
              <a:avLst/>
              <a:gdLst>
                <a:gd name="T0" fmla="*/ 0 w 339"/>
                <a:gd name="T1" fmla="*/ 0 h 417"/>
                <a:gd name="T2" fmla="*/ 192 w 339"/>
                <a:gd name="T3" fmla="*/ 0 h 417"/>
                <a:gd name="T4" fmla="*/ 328 w 339"/>
                <a:gd name="T5" fmla="*/ 106 h 417"/>
                <a:gd name="T6" fmla="*/ 255 w 339"/>
                <a:gd name="T7" fmla="*/ 203 h 417"/>
                <a:gd name="T8" fmla="*/ 255 w 339"/>
                <a:gd name="T9" fmla="*/ 204 h 417"/>
                <a:gd name="T10" fmla="*/ 339 w 339"/>
                <a:gd name="T11" fmla="*/ 296 h 417"/>
                <a:gd name="T12" fmla="*/ 176 w 339"/>
                <a:gd name="T13" fmla="*/ 417 h 417"/>
                <a:gd name="T14" fmla="*/ 0 w 339"/>
                <a:gd name="T15" fmla="*/ 417 h 417"/>
                <a:gd name="T16" fmla="*/ 0 w 339"/>
                <a:gd name="T17" fmla="*/ 0 h 417"/>
                <a:gd name="T18" fmla="*/ 112 w 339"/>
                <a:gd name="T19" fmla="*/ 165 h 417"/>
                <a:gd name="T20" fmla="*/ 143 w 339"/>
                <a:gd name="T21" fmla="*/ 165 h 417"/>
                <a:gd name="T22" fmla="*/ 217 w 339"/>
                <a:gd name="T23" fmla="*/ 121 h 417"/>
                <a:gd name="T24" fmla="*/ 144 w 339"/>
                <a:gd name="T25" fmla="*/ 79 h 417"/>
                <a:gd name="T26" fmla="*/ 112 w 339"/>
                <a:gd name="T27" fmla="*/ 79 h 417"/>
                <a:gd name="T28" fmla="*/ 112 w 339"/>
                <a:gd name="T29" fmla="*/ 165 h 417"/>
                <a:gd name="T30" fmla="*/ 112 w 339"/>
                <a:gd name="T31" fmla="*/ 338 h 417"/>
                <a:gd name="T32" fmla="*/ 145 w 339"/>
                <a:gd name="T33" fmla="*/ 338 h 417"/>
                <a:gd name="T34" fmla="*/ 228 w 339"/>
                <a:gd name="T35" fmla="*/ 290 h 417"/>
                <a:gd name="T36" fmla="*/ 146 w 339"/>
                <a:gd name="T37" fmla="*/ 240 h 417"/>
                <a:gd name="T38" fmla="*/ 112 w 339"/>
                <a:gd name="T39" fmla="*/ 240 h 417"/>
                <a:gd name="T40" fmla="*/ 112 w 339"/>
                <a:gd name="T41" fmla="*/ 33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417">
                  <a:moveTo>
                    <a:pt x="0" y="0"/>
                  </a:moveTo>
                  <a:cubicBezTo>
                    <a:pt x="192" y="0"/>
                    <a:pt x="192" y="0"/>
                    <a:pt x="192" y="0"/>
                  </a:cubicBezTo>
                  <a:cubicBezTo>
                    <a:pt x="270" y="0"/>
                    <a:pt x="328" y="34"/>
                    <a:pt x="328" y="106"/>
                  </a:cubicBezTo>
                  <a:cubicBezTo>
                    <a:pt x="328" y="158"/>
                    <a:pt x="301" y="187"/>
                    <a:pt x="255" y="203"/>
                  </a:cubicBezTo>
                  <a:cubicBezTo>
                    <a:pt x="255" y="204"/>
                    <a:pt x="255" y="204"/>
                    <a:pt x="255" y="204"/>
                  </a:cubicBezTo>
                  <a:cubicBezTo>
                    <a:pt x="310" y="216"/>
                    <a:pt x="339" y="245"/>
                    <a:pt x="339" y="296"/>
                  </a:cubicBezTo>
                  <a:cubicBezTo>
                    <a:pt x="339" y="396"/>
                    <a:pt x="251" y="417"/>
                    <a:pt x="176" y="417"/>
                  </a:cubicBezTo>
                  <a:cubicBezTo>
                    <a:pt x="0" y="417"/>
                    <a:pt x="0" y="417"/>
                    <a:pt x="0" y="417"/>
                  </a:cubicBezTo>
                  <a:lnTo>
                    <a:pt x="0" y="0"/>
                  </a:lnTo>
                  <a:close/>
                  <a:moveTo>
                    <a:pt x="112" y="165"/>
                  </a:moveTo>
                  <a:cubicBezTo>
                    <a:pt x="143" y="165"/>
                    <a:pt x="143" y="165"/>
                    <a:pt x="143" y="165"/>
                  </a:cubicBezTo>
                  <a:cubicBezTo>
                    <a:pt x="179" y="165"/>
                    <a:pt x="217" y="156"/>
                    <a:pt x="217" y="121"/>
                  </a:cubicBezTo>
                  <a:cubicBezTo>
                    <a:pt x="217" y="82"/>
                    <a:pt x="181" y="79"/>
                    <a:pt x="144" y="79"/>
                  </a:cubicBezTo>
                  <a:cubicBezTo>
                    <a:pt x="112" y="79"/>
                    <a:pt x="112" y="79"/>
                    <a:pt x="112" y="79"/>
                  </a:cubicBezTo>
                  <a:lnTo>
                    <a:pt x="112" y="165"/>
                  </a:lnTo>
                  <a:close/>
                  <a:moveTo>
                    <a:pt x="112" y="338"/>
                  </a:moveTo>
                  <a:cubicBezTo>
                    <a:pt x="145" y="338"/>
                    <a:pt x="145" y="338"/>
                    <a:pt x="145" y="338"/>
                  </a:cubicBezTo>
                  <a:cubicBezTo>
                    <a:pt x="185" y="338"/>
                    <a:pt x="228" y="332"/>
                    <a:pt x="228" y="290"/>
                  </a:cubicBezTo>
                  <a:cubicBezTo>
                    <a:pt x="228" y="244"/>
                    <a:pt x="184" y="240"/>
                    <a:pt x="146" y="240"/>
                  </a:cubicBezTo>
                  <a:cubicBezTo>
                    <a:pt x="112" y="240"/>
                    <a:pt x="112" y="240"/>
                    <a:pt x="112" y="240"/>
                  </a:cubicBezTo>
                  <a:lnTo>
                    <a:pt x="112" y="338"/>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16">
              <a:extLst>
                <a:ext uri="{FF2B5EF4-FFF2-40B4-BE49-F238E27FC236}">
                  <a16:creationId xmlns:a16="http://schemas.microsoft.com/office/drawing/2014/main" id="{BCEC63AE-389F-9689-29CA-4C2AA82F8C93}"/>
                </a:ext>
              </a:extLst>
            </p:cNvPr>
            <p:cNvSpPr>
              <a:spLocks/>
            </p:cNvSpPr>
            <p:nvPr userDrawn="1"/>
          </p:nvSpPr>
          <p:spPr bwMode="auto">
            <a:xfrm>
              <a:off x="6721" y="148"/>
              <a:ext cx="172" cy="204"/>
            </a:xfrm>
            <a:custGeom>
              <a:avLst/>
              <a:gdLst>
                <a:gd name="T0" fmla="*/ 363 w 363"/>
                <a:gd name="T1" fmla="*/ 414 h 431"/>
                <a:gd name="T2" fmla="*/ 239 w 363"/>
                <a:gd name="T3" fmla="*/ 431 h 431"/>
                <a:gd name="T4" fmla="*/ 0 w 363"/>
                <a:gd name="T5" fmla="*/ 217 h 431"/>
                <a:gd name="T6" fmla="*/ 239 w 363"/>
                <a:gd name="T7" fmla="*/ 0 h 431"/>
                <a:gd name="T8" fmla="*/ 363 w 363"/>
                <a:gd name="T9" fmla="*/ 21 h 431"/>
                <a:gd name="T10" fmla="*/ 354 w 363"/>
                <a:gd name="T11" fmla="*/ 111 h 431"/>
                <a:gd name="T12" fmla="*/ 245 w 363"/>
                <a:gd name="T13" fmla="*/ 82 h 431"/>
                <a:gd name="T14" fmla="*/ 115 w 363"/>
                <a:gd name="T15" fmla="*/ 217 h 431"/>
                <a:gd name="T16" fmla="*/ 254 w 363"/>
                <a:gd name="T17" fmla="*/ 349 h 431"/>
                <a:gd name="T18" fmla="*/ 358 w 363"/>
                <a:gd name="T19" fmla="*/ 327 h 431"/>
                <a:gd name="T20" fmla="*/ 363 w 363"/>
                <a:gd name="T21" fmla="*/ 41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1">
                  <a:moveTo>
                    <a:pt x="363" y="414"/>
                  </a:moveTo>
                  <a:cubicBezTo>
                    <a:pt x="332" y="422"/>
                    <a:pt x="296" y="431"/>
                    <a:pt x="239" y="431"/>
                  </a:cubicBezTo>
                  <a:cubicBezTo>
                    <a:pt x="128" y="431"/>
                    <a:pt x="0" y="375"/>
                    <a:pt x="0" y="217"/>
                  </a:cubicBezTo>
                  <a:cubicBezTo>
                    <a:pt x="0" y="72"/>
                    <a:pt x="101" y="0"/>
                    <a:pt x="239" y="0"/>
                  </a:cubicBezTo>
                  <a:cubicBezTo>
                    <a:pt x="281" y="0"/>
                    <a:pt x="323" y="9"/>
                    <a:pt x="363" y="21"/>
                  </a:cubicBezTo>
                  <a:cubicBezTo>
                    <a:pt x="354" y="111"/>
                    <a:pt x="354" y="111"/>
                    <a:pt x="354" y="111"/>
                  </a:cubicBezTo>
                  <a:cubicBezTo>
                    <a:pt x="318" y="92"/>
                    <a:pt x="283" y="82"/>
                    <a:pt x="245" y="82"/>
                  </a:cubicBezTo>
                  <a:cubicBezTo>
                    <a:pt x="166" y="82"/>
                    <a:pt x="115" y="139"/>
                    <a:pt x="115" y="217"/>
                  </a:cubicBezTo>
                  <a:cubicBezTo>
                    <a:pt x="115" y="299"/>
                    <a:pt x="173" y="349"/>
                    <a:pt x="254" y="349"/>
                  </a:cubicBezTo>
                  <a:cubicBezTo>
                    <a:pt x="290" y="349"/>
                    <a:pt x="327" y="339"/>
                    <a:pt x="358" y="327"/>
                  </a:cubicBezTo>
                  <a:lnTo>
                    <a:pt x="363" y="414"/>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17">
              <a:extLst>
                <a:ext uri="{FF2B5EF4-FFF2-40B4-BE49-F238E27FC236}">
                  <a16:creationId xmlns:a16="http://schemas.microsoft.com/office/drawing/2014/main" id="{1C33A95F-F8C9-3FAE-FAC6-3ADF1DFFBAA5}"/>
                </a:ext>
              </a:extLst>
            </p:cNvPr>
            <p:cNvSpPr>
              <a:spLocks/>
            </p:cNvSpPr>
            <p:nvPr userDrawn="1"/>
          </p:nvSpPr>
          <p:spPr bwMode="auto">
            <a:xfrm>
              <a:off x="6901" y="151"/>
              <a:ext cx="277" cy="198"/>
            </a:xfrm>
            <a:custGeom>
              <a:avLst/>
              <a:gdLst>
                <a:gd name="T0" fmla="*/ 0 w 277"/>
                <a:gd name="T1" fmla="*/ 0 h 198"/>
                <a:gd name="T2" fmla="*/ 53 w 277"/>
                <a:gd name="T3" fmla="*/ 0 h 198"/>
                <a:gd name="T4" fmla="*/ 78 w 277"/>
                <a:gd name="T5" fmla="*/ 152 h 198"/>
                <a:gd name="T6" fmla="*/ 79 w 277"/>
                <a:gd name="T7" fmla="*/ 152 h 198"/>
                <a:gd name="T8" fmla="*/ 106 w 277"/>
                <a:gd name="T9" fmla="*/ 0 h 198"/>
                <a:gd name="T10" fmla="*/ 172 w 277"/>
                <a:gd name="T11" fmla="*/ 0 h 198"/>
                <a:gd name="T12" fmla="*/ 200 w 277"/>
                <a:gd name="T13" fmla="*/ 152 h 198"/>
                <a:gd name="T14" fmla="*/ 201 w 277"/>
                <a:gd name="T15" fmla="*/ 152 h 198"/>
                <a:gd name="T16" fmla="*/ 226 w 277"/>
                <a:gd name="T17" fmla="*/ 0 h 198"/>
                <a:gd name="T18" fmla="*/ 277 w 277"/>
                <a:gd name="T19" fmla="*/ 0 h 198"/>
                <a:gd name="T20" fmla="*/ 233 w 277"/>
                <a:gd name="T21" fmla="*/ 198 h 198"/>
                <a:gd name="T22" fmla="*/ 166 w 277"/>
                <a:gd name="T23" fmla="*/ 198 h 198"/>
                <a:gd name="T24" fmla="*/ 138 w 277"/>
                <a:gd name="T25" fmla="*/ 46 h 198"/>
                <a:gd name="T26" fmla="*/ 137 w 277"/>
                <a:gd name="T27" fmla="*/ 46 h 198"/>
                <a:gd name="T28" fmla="*/ 111 w 277"/>
                <a:gd name="T29" fmla="*/ 198 h 198"/>
                <a:gd name="T30" fmla="*/ 44 w 277"/>
                <a:gd name="T31" fmla="*/ 198 h 198"/>
                <a:gd name="T32" fmla="*/ 0 w 277"/>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98">
                  <a:moveTo>
                    <a:pt x="0" y="0"/>
                  </a:moveTo>
                  <a:lnTo>
                    <a:pt x="53" y="0"/>
                  </a:lnTo>
                  <a:lnTo>
                    <a:pt x="78" y="152"/>
                  </a:lnTo>
                  <a:lnTo>
                    <a:pt x="79" y="152"/>
                  </a:lnTo>
                  <a:lnTo>
                    <a:pt x="106" y="0"/>
                  </a:lnTo>
                  <a:lnTo>
                    <a:pt x="172" y="0"/>
                  </a:lnTo>
                  <a:lnTo>
                    <a:pt x="200" y="152"/>
                  </a:lnTo>
                  <a:lnTo>
                    <a:pt x="201" y="152"/>
                  </a:lnTo>
                  <a:lnTo>
                    <a:pt x="226" y="0"/>
                  </a:lnTo>
                  <a:lnTo>
                    <a:pt x="277" y="0"/>
                  </a:lnTo>
                  <a:lnTo>
                    <a:pt x="233" y="198"/>
                  </a:lnTo>
                  <a:lnTo>
                    <a:pt x="166" y="198"/>
                  </a:lnTo>
                  <a:lnTo>
                    <a:pt x="138" y="46"/>
                  </a:lnTo>
                  <a:lnTo>
                    <a:pt x="137" y="46"/>
                  </a:lnTo>
                  <a:lnTo>
                    <a:pt x="111" y="198"/>
                  </a:lnTo>
                  <a:lnTo>
                    <a:pt x="44" y="198"/>
                  </a:lnTo>
                  <a:lnTo>
                    <a:pt x="0" y="0"/>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6712613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orizontal: 2 Felder">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2A3E0E9-FA94-36D2-2C71-782DC73D2E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 y="1"/>
            <a:ext cx="12193228" cy="684724"/>
          </a:xfrm>
          <a:prstGeom prst="rect">
            <a:avLst/>
          </a:prstGeom>
        </p:spPr>
      </p:pic>
      <p:sp>
        <p:nvSpPr>
          <p:cNvPr id="45" name="Textplatzhalter 7">
            <a:extLst>
              <a:ext uri="{FF2B5EF4-FFF2-40B4-BE49-F238E27FC236}">
                <a16:creationId xmlns:a16="http://schemas.microsoft.com/office/drawing/2014/main" id="{A015A881-8FA3-6CD7-90DA-D526A37EF540}"/>
              </a:ext>
            </a:extLst>
          </p:cNvPr>
          <p:cNvSpPr>
            <a:spLocks noGrp="1"/>
          </p:cNvSpPr>
          <p:nvPr>
            <p:ph type="body" sz="quarter" idx="13" hasCustomPrompt="1"/>
          </p:nvPr>
        </p:nvSpPr>
        <p:spPr>
          <a:xfrm>
            <a:off x="144464" y="313571"/>
            <a:ext cx="10091738"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46" name="Titel 1">
            <a:extLst>
              <a:ext uri="{FF2B5EF4-FFF2-40B4-BE49-F238E27FC236}">
                <a16:creationId xmlns:a16="http://schemas.microsoft.com/office/drawing/2014/main" id="{C9685088-B8AD-DD18-E84E-99A5E0BEEA7B}"/>
              </a:ext>
            </a:extLst>
          </p:cNvPr>
          <p:cNvSpPr>
            <a:spLocks noGrp="1"/>
          </p:cNvSpPr>
          <p:nvPr>
            <p:ph type="title" hasCustomPrompt="1"/>
          </p:nvPr>
        </p:nvSpPr>
        <p:spPr>
          <a:xfrm>
            <a:off x="143704" y="63133"/>
            <a:ext cx="10091738"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
        <p:nvSpPr>
          <p:cNvPr id="19" name="Rectangle 41">
            <a:extLst>
              <a:ext uri="{FF2B5EF4-FFF2-40B4-BE49-F238E27FC236}">
                <a16:creationId xmlns:a16="http://schemas.microsoft.com/office/drawing/2014/main" id="{7B2549EE-336C-7A8E-0C79-5F0FFC034695}"/>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cxnSp>
        <p:nvCxnSpPr>
          <p:cNvPr id="21" name="Gerade Verbindung 10">
            <a:extLst>
              <a:ext uri="{FF2B5EF4-FFF2-40B4-BE49-F238E27FC236}">
                <a16:creationId xmlns:a16="http://schemas.microsoft.com/office/drawing/2014/main" id="{542EBA51-50F2-D597-2B65-72FD43735B15}"/>
              </a:ext>
            </a:extLst>
          </p:cNvPr>
          <p:cNvCxnSpPr>
            <a:cxnSpLocks/>
            <a:endCxn id="41" idx="0"/>
          </p:cNvCxnSpPr>
          <p:nvPr userDrawn="1"/>
        </p:nvCxnSpPr>
        <p:spPr>
          <a:xfrm>
            <a:off x="6096000" y="771525"/>
            <a:ext cx="0" cy="545654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42">
            <a:extLst>
              <a:ext uri="{FF2B5EF4-FFF2-40B4-BE49-F238E27FC236}">
                <a16:creationId xmlns:a16="http://schemas.microsoft.com/office/drawing/2014/main" id="{D42EF65C-B85B-6667-D5D5-73CA39E8B07D}"/>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27" name="Rectangle 43">
            <a:extLst>
              <a:ext uri="{FF2B5EF4-FFF2-40B4-BE49-F238E27FC236}">
                <a16:creationId xmlns:a16="http://schemas.microsoft.com/office/drawing/2014/main" id="{AE50C920-E117-1216-FD50-B4BB5E634CEB}"/>
              </a:ext>
            </a:extLst>
          </p:cNvPr>
          <p:cNvSpPr>
            <a:spLocks noGrp="1" noChangeArrowheads="1"/>
          </p:cNvSpPr>
          <p:nvPr>
            <p:ph type="dt" sz="half" idx="12"/>
          </p:nvPr>
        </p:nvSpPr>
        <p:spPr>
          <a:xfrm>
            <a:off x="128588" y="6613200"/>
            <a:ext cx="2047412" cy="241930"/>
          </a:xfrm>
          <a:prstGeom prst="rect">
            <a:avLst/>
          </a:prstGeom>
          <a:ln/>
        </p:spPr>
        <p:txBody>
          <a:bodyPr lIns="0"/>
          <a:lstStyle>
            <a:lvl1pPr>
              <a:defRPr sz="800">
                <a:solidFill>
                  <a:schemeClr val="tx2"/>
                </a:solidFill>
              </a:defRPr>
            </a:lvl1pPr>
          </a:lstStyle>
          <a:p>
            <a:pPr>
              <a:defRPr/>
            </a:pPr>
            <a:fld id="{580EF4D4-54BF-47B7-8341-D892BC202849}" type="datetime1">
              <a:rPr lang="de-DE" smtClean="0"/>
              <a:t>12.01.2026</a:t>
            </a:fld>
            <a:endParaRPr lang="de-DE" dirty="0"/>
          </a:p>
        </p:txBody>
      </p:sp>
      <p:grpSp>
        <p:nvGrpSpPr>
          <p:cNvPr id="30" name="Gruppieren 29">
            <a:extLst>
              <a:ext uri="{FF2B5EF4-FFF2-40B4-BE49-F238E27FC236}">
                <a16:creationId xmlns:a16="http://schemas.microsoft.com/office/drawing/2014/main" id="{3D5CD284-BDB2-72F3-8078-C9AD4D6625C3}"/>
              </a:ext>
            </a:extLst>
          </p:cNvPr>
          <p:cNvGrpSpPr/>
          <p:nvPr userDrawn="1"/>
        </p:nvGrpSpPr>
        <p:grpSpPr>
          <a:xfrm>
            <a:off x="0" y="6569104"/>
            <a:ext cx="12192000" cy="18000"/>
            <a:chOff x="0" y="-2920"/>
            <a:chExt cx="13995000" cy="28800"/>
          </a:xfrm>
          <a:solidFill>
            <a:schemeClr val="accent1"/>
          </a:solidFill>
        </p:grpSpPr>
        <p:grpSp>
          <p:nvGrpSpPr>
            <p:cNvPr id="31" name="Gruppieren 30">
              <a:extLst>
                <a:ext uri="{FF2B5EF4-FFF2-40B4-BE49-F238E27FC236}">
                  <a16:creationId xmlns:a16="http://schemas.microsoft.com/office/drawing/2014/main" id="{AB20A07D-47BC-2A32-9276-C22D37E80932}"/>
                </a:ext>
              </a:extLst>
            </p:cNvPr>
            <p:cNvGrpSpPr/>
            <p:nvPr/>
          </p:nvGrpSpPr>
          <p:grpSpPr>
            <a:xfrm>
              <a:off x="0" y="-2920"/>
              <a:ext cx="11196000" cy="28800"/>
              <a:chOff x="2099733" y="800098"/>
              <a:chExt cx="1998132" cy="499533"/>
            </a:xfrm>
            <a:grpFill/>
          </p:grpSpPr>
          <p:sp>
            <p:nvSpPr>
              <p:cNvPr id="33" name="Rechteck 32">
                <a:extLst>
                  <a:ext uri="{FF2B5EF4-FFF2-40B4-BE49-F238E27FC236}">
                    <a16:creationId xmlns:a16="http://schemas.microsoft.com/office/drawing/2014/main" id="{019EDE9E-08DE-1CC6-C689-F144F6B1DC09}"/>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4" name="Rechteck 33">
                <a:extLst>
                  <a:ext uri="{FF2B5EF4-FFF2-40B4-BE49-F238E27FC236}">
                    <a16:creationId xmlns:a16="http://schemas.microsoft.com/office/drawing/2014/main" id="{0A7B0419-1F6E-18C5-6E2F-AD6709B3E15F}"/>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5" name="Rechteck 34">
                <a:extLst>
                  <a:ext uri="{FF2B5EF4-FFF2-40B4-BE49-F238E27FC236}">
                    <a16:creationId xmlns:a16="http://schemas.microsoft.com/office/drawing/2014/main" id="{6D178776-CC47-3BBA-B09F-AE3864103642}"/>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6" name="Rechteck 35">
                <a:extLst>
                  <a:ext uri="{FF2B5EF4-FFF2-40B4-BE49-F238E27FC236}">
                    <a16:creationId xmlns:a16="http://schemas.microsoft.com/office/drawing/2014/main" id="{5B7CCA91-E69D-C5F4-943C-4E6CDDC4401A}"/>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2" name="Rechteck 31">
              <a:extLst>
                <a:ext uri="{FF2B5EF4-FFF2-40B4-BE49-F238E27FC236}">
                  <a16:creationId xmlns:a16="http://schemas.microsoft.com/office/drawing/2014/main" id="{38DB0F70-62E1-AAB3-599D-943B29EA6E8B}"/>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1" name="Textplatzhalter 2">
            <a:extLst>
              <a:ext uri="{FF2B5EF4-FFF2-40B4-BE49-F238E27FC236}">
                <a16:creationId xmlns:a16="http://schemas.microsoft.com/office/drawing/2014/main" id="{5243FA39-D2B8-1BFD-A78E-2F6BA9715497}"/>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7" name="Inhaltsplatzhalter 2">
            <a:extLst>
              <a:ext uri="{FF2B5EF4-FFF2-40B4-BE49-F238E27FC236}">
                <a16:creationId xmlns:a16="http://schemas.microsoft.com/office/drawing/2014/main" id="{0A73D454-D7A2-DA12-4E6D-7AF124C78DF1}"/>
              </a:ext>
            </a:extLst>
          </p:cNvPr>
          <p:cNvSpPr>
            <a:spLocks noGrp="1"/>
          </p:cNvSpPr>
          <p:nvPr>
            <p:ph idx="16" hasCustomPrompt="1"/>
          </p:nvPr>
        </p:nvSpPr>
        <p:spPr>
          <a:xfrm>
            <a:off x="6096738" y="811823"/>
            <a:ext cx="5950800" cy="5388952"/>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rgbClr val="2B245B"/>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2B245B"/>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7030A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48" name="Inhaltsplatzhalter 2">
            <a:extLst>
              <a:ext uri="{FF2B5EF4-FFF2-40B4-BE49-F238E27FC236}">
                <a16:creationId xmlns:a16="http://schemas.microsoft.com/office/drawing/2014/main" id="{55AE4EDC-D988-DD00-0C06-9FF4B12895B5}"/>
              </a:ext>
            </a:extLst>
          </p:cNvPr>
          <p:cNvSpPr>
            <a:spLocks noGrp="1"/>
          </p:cNvSpPr>
          <p:nvPr>
            <p:ph idx="1" hasCustomPrompt="1"/>
          </p:nvPr>
        </p:nvSpPr>
        <p:spPr>
          <a:xfrm>
            <a:off x="143703" y="811822"/>
            <a:ext cx="594994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2B245B"/>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2B245B"/>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7030A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8" name="Group 4">
            <a:extLst>
              <a:ext uri="{FF2B5EF4-FFF2-40B4-BE49-F238E27FC236}">
                <a16:creationId xmlns:a16="http://schemas.microsoft.com/office/drawing/2014/main" id="{CAAB61EC-B7A9-2228-6EBE-F36785DDB35C}"/>
              </a:ext>
            </a:extLst>
          </p:cNvPr>
          <p:cNvGrpSpPr>
            <a:grpSpLocks noChangeAspect="1"/>
          </p:cNvGrpSpPr>
          <p:nvPr userDrawn="1"/>
        </p:nvGrpSpPr>
        <p:grpSpPr bwMode="auto">
          <a:xfrm>
            <a:off x="10394950" y="233363"/>
            <a:ext cx="1647825" cy="325437"/>
            <a:chOff x="6548" y="147"/>
            <a:chExt cx="1038" cy="205"/>
          </a:xfrm>
        </p:grpSpPr>
        <p:sp>
          <p:nvSpPr>
            <p:cNvPr id="29" name="AutoShape 3">
              <a:extLst>
                <a:ext uri="{FF2B5EF4-FFF2-40B4-BE49-F238E27FC236}">
                  <a16:creationId xmlns:a16="http://schemas.microsoft.com/office/drawing/2014/main" id="{95EB0BE6-105F-B2DE-196B-D3806692952E}"/>
                </a:ext>
              </a:extLst>
            </p:cNvPr>
            <p:cNvSpPr>
              <a:spLocks noChangeAspect="1" noChangeArrowheads="1" noTextEdit="1"/>
            </p:cNvSpPr>
            <p:nvPr userDrawn="1"/>
          </p:nvSpPr>
          <p:spPr bwMode="auto">
            <a:xfrm>
              <a:off x="6548" y="147"/>
              <a:ext cx="10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5">
              <a:extLst>
                <a:ext uri="{FF2B5EF4-FFF2-40B4-BE49-F238E27FC236}">
                  <a16:creationId xmlns:a16="http://schemas.microsoft.com/office/drawing/2014/main" id="{C8D6DD20-23A5-025C-616F-5A5F8D3C7CA5}"/>
                </a:ext>
              </a:extLst>
            </p:cNvPr>
            <p:cNvSpPr>
              <a:spLocks noChangeArrowheads="1"/>
            </p:cNvSpPr>
            <p:nvPr userDrawn="1"/>
          </p:nvSpPr>
          <p:spPr bwMode="auto">
            <a:xfrm>
              <a:off x="7206" y="151"/>
              <a:ext cx="74" cy="74"/>
            </a:xfrm>
            <a:prstGeom prst="rect">
              <a:avLst/>
            </a:prstGeom>
            <a:solidFill>
              <a:srgbClr val="0099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Rectangle 6">
              <a:extLst>
                <a:ext uri="{FF2B5EF4-FFF2-40B4-BE49-F238E27FC236}">
                  <a16:creationId xmlns:a16="http://schemas.microsoft.com/office/drawing/2014/main" id="{B1607F92-327B-86F5-5953-6E1BB036B39D}"/>
                </a:ext>
              </a:extLst>
            </p:cNvPr>
            <p:cNvSpPr>
              <a:spLocks noChangeArrowheads="1"/>
            </p:cNvSpPr>
            <p:nvPr userDrawn="1"/>
          </p:nvSpPr>
          <p:spPr bwMode="auto">
            <a:xfrm>
              <a:off x="7308" y="151"/>
              <a:ext cx="74" cy="74"/>
            </a:xfrm>
            <a:prstGeom prst="rect">
              <a:avLst/>
            </a:prstGeom>
            <a:solidFill>
              <a:srgbClr val="A10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Rectangle 7">
              <a:extLst>
                <a:ext uri="{FF2B5EF4-FFF2-40B4-BE49-F238E27FC236}">
                  <a16:creationId xmlns:a16="http://schemas.microsoft.com/office/drawing/2014/main" id="{39E21DAF-0276-3762-31BB-9BC61A0783AF}"/>
                </a:ext>
              </a:extLst>
            </p:cNvPr>
            <p:cNvSpPr>
              <a:spLocks noChangeArrowheads="1"/>
            </p:cNvSpPr>
            <p:nvPr userDrawn="1"/>
          </p:nvSpPr>
          <p:spPr bwMode="auto">
            <a:xfrm>
              <a:off x="7409" y="151"/>
              <a:ext cx="75" cy="74"/>
            </a:xfrm>
            <a:prstGeom prst="rect">
              <a:avLst/>
            </a:prstGeom>
            <a:solidFill>
              <a:srgbClr val="005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Rectangle 8">
              <a:extLst>
                <a:ext uri="{FF2B5EF4-FFF2-40B4-BE49-F238E27FC236}">
                  <a16:creationId xmlns:a16="http://schemas.microsoft.com/office/drawing/2014/main" id="{76DBFB48-BB38-74D2-5169-310E68EBD0B7}"/>
                </a:ext>
              </a:extLst>
            </p:cNvPr>
            <p:cNvSpPr>
              <a:spLocks noChangeArrowheads="1"/>
            </p:cNvSpPr>
            <p:nvPr userDrawn="1"/>
          </p:nvSpPr>
          <p:spPr bwMode="auto">
            <a:xfrm>
              <a:off x="7511" y="151"/>
              <a:ext cx="75" cy="7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9">
              <a:extLst>
                <a:ext uri="{FF2B5EF4-FFF2-40B4-BE49-F238E27FC236}">
                  <a16:creationId xmlns:a16="http://schemas.microsoft.com/office/drawing/2014/main" id="{67199171-C39E-9D1F-6ACA-C2181C9B6844}"/>
                </a:ext>
              </a:extLst>
            </p:cNvPr>
            <p:cNvSpPr>
              <a:spLocks/>
            </p:cNvSpPr>
            <p:nvPr userDrawn="1"/>
          </p:nvSpPr>
          <p:spPr bwMode="auto">
            <a:xfrm>
              <a:off x="7199" y="278"/>
              <a:ext cx="66" cy="71"/>
            </a:xfrm>
            <a:custGeom>
              <a:avLst/>
              <a:gdLst>
                <a:gd name="T0" fmla="*/ 140 w 140"/>
                <a:gd name="T1" fmla="*/ 144 h 151"/>
                <a:gd name="T2" fmla="*/ 84 w 140"/>
                <a:gd name="T3" fmla="*/ 151 h 151"/>
                <a:gd name="T4" fmla="*/ 0 w 140"/>
                <a:gd name="T5" fmla="*/ 76 h 151"/>
                <a:gd name="T6" fmla="*/ 92 w 140"/>
                <a:gd name="T7" fmla="*/ 0 h 151"/>
                <a:gd name="T8" fmla="*/ 136 w 140"/>
                <a:gd name="T9" fmla="*/ 6 h 151"/>
                <a:gd name="T10" fmla="*/ 133 w 140"/>
                <a:gd name="T11" fmla="*/ 38 h 151"/>
                <a:gd name="T12" fmla="*/ 98 w 140"/>
                <a:gd name="T13" fmla="*/ 29 h 151"/>
                <a:gd name="T14" fmla="*/ 40 w 140"/>
                <a:gd name="T15" fmla="*/ 76 h 151"/>
                <a:gd name="T16" fmla="*/ 89 w 140"/>
                <a:gd name="T17" fmla="*/ 122 h 151"/>
                <a:gd name="T18" fmla="*/ 103 w 140"/>
                <a:gd name="T19" fmla="*/ 120 h 151"/>
                <a:gd name="T20" fmla="*/ 103 w 140"/>
                <a:gd name="T21" fmla="*/ 91 h 151"/>
                <a:gd name="T22" fmla="*/ 80 w 140"/>
                <a:gd name="T23" fmla="*/ 91 h 151"/>
                <a:gd name="T24" fmla="*/ 80 w 140"/>
                <a:gd name="T25" fmla="*/ 63 h 151"/>
                <a:gd name="T26" fmla="*/ 140 w 140"/>
                <a:gd name="T27" fmla="*/ 63 h 151"/>
                <a:gd name="T28" fmla="*/ 140 w 140"/>
                <a:gd name="T29"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51">
                  <a:moveTo>
                    <a:pt x="140" y="144"/>
                  </a:moveTo>
                  <a:cubicBezTo>
                    <a:pt x="116" y="151"/>
                    <a:pt x="97" y="151"/>
                    <a:pt x="84" y="151"/>
                  </a:cubicBezTo>
                  <a:cubicBezTo>
                    <a:pt x="45" y="151"/>
                    <a:pt x="0" y="131"/>
                    <a:pt x="0" y="76"/>
                  </a:cubicBezTo>
                  <a:cubicBezTo>
                    <a:pt x="0" y="21"/>
                    <a:pt x="38" y="0"/>
                    <a:pt x="92" y="0"/>
                  </a:cubicBezTo>
                  <a:cubicBezTo>
                    <a:pt x="102" y="0"/>
                    <a:pt x="122" y="1"/>
                    <a:pt x="136" y="6"/>
                  </a:cubicBezTo>
                  <a:cubicBezTo>
                    <a:pt x="133" y="38"/>
                    <a:pt x="133" y="38"/>
                    <a:pt x="133" y="38"/>
                  </a:cubicBezTo>
                  <a:cubicBezTo>
                    <a:pt x="121" y="31"/>
                    <a:pt x="107" y="29"/>
                    <a:pt x="98" y="29"/>
                  </a:cubicBezTo>
                  <a:cubicBezTo>
                    <a:pt x="66" y="29"/>
                    <a:pt x="40" y="42"/>
                    <a:pt x="40" y="76"/>
                  </a:cubicBezTo>
                  <a:cubicBezTo>
                    <a:pt x="40" y="105"/>
                    <a:pt x="60" y="122"/>
                    <a:pt x="89" y="122"/>
                  </a:cubicBezTo>
                  <a:cubicBezTo>
                    <a:pt x="94" y="122"/>
                    <a:pt x="99" y="121"/>
                    <a:pt x="103" y="120"/>
                  </a:cubicBezTo>
                  <a:cubicBezTo>
                    <a:pt x="103" y="91"/>
                    <a:pt x="103" y="91"/>
                    <a:pt x="103" y="91"/>
                  </a:cubicBezTo>
                  <a:cubicBezTo>
                    <a:pt x="80" y="91"/>
                    <a:pt x="80" y="91"/>
                    <a:pt x="80" y="91"/>
                  </a:cubicBezTo>
                  <a:cubicBezTo>
                    <a:pt x="80" y="63"/>
                    <a:pt x="80" y="63"/>
                    <a:pt x="80" y="63"/>
                  </a:cubicBezTo>
                  <a:cubicBezTo>
                    <a:pt x="140" y="63"/>
                    <a:pt x="140" y="63"/>
                    <a:pt x="140" y="63"/>
                  </a:cubicBezTo>
                  <a:lnTo>
                    <a:pt x="14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0">
              <a:extLst>
                <a:ext uri="{FF2B5EF4-FFF2-40B4-BE49-F238E27FC236}">
                  <a16:creationId xmlns:a16="http://schemas.microsoft.com/office/drawing/2014/main" id="{046CC048-4BDC-CE0A-B414-688159C07705}"/>
                </a:ext>
              </a:extLst>
            </p:cNvPr>
            <p:cNvSpPr>
              <a:spLocks noEditPoints="1"/>
            </p:cNvSpPr>
            <p:nvPr userDrawn="1"/>
          </p:nvSpPr>
          <p:spPr bwMode="auto">
            <a:xfrm>
              <a:off x="7278" y="279"/>
              <a:ext cx="59" cy="69"/>
            </a:xfrm>
            <a:custGeom>
              <a:avLst/>
              <a:gdLst>
                <a:gd name="T0" fmla="*/ 0 w 124"/>
                <a:gd name="T1" fmla="*/ 0 h 147"/>
                <a:gd name="T2" fmla="*/ 70 w 124"/>
                <a:gd name="T3" fmla="*/ 0 h 147"/>
                <a:gd name="T4" fmla="*/ 117 w 124"/>
                <a:gd name="T5" fmla="*/ 37 h 147"/>
                <a:gd name="T6" fmla="*/ 89 w 124"/>
                <a:gd name="T7" fmla="*/ 74 h 147"/>
                <a:gd name="T8" fmla="*/ 89 w 124"/>
                <a:gd name="T9" fmla="*/ 74 h 147"/>
                <a:gd name="T10" fmla="*/ 110 w 124"/>
                <a:gd name="T11" fmla="*/ 107 h 147"/>
                <a:gd name="T12" fmla="*/ 124 w 124"/>
                <a:gd name="T13" fmla="*/ 147 h 147"/>
                <a:gd name="T14" fmla="*/ 83 w 124"/>
                <a:gd name="T15" fmla="*/ 147 h 147"/>
                <a:gd name="T16" fmla="*/ 75 w 124"/>
                <a:gd name="T17" fmla="*/ 120 h 147"/>
                <a:gd name="T18" fmla="*/ 47 w 124"/>
                <a:gd name="T19" fmla="*/ 89 h 147"/>
                <a:gd name="T20" fmla="*/ 39 w 124"/>
                <a:gd name="T21" fmla="*/ 89 h 147"/>
                <a:gd name="T22" fmla="*/ 39 w 124"/>
                <a:gd name="T23" fmla="*/ 147 h 147"/>
                <a:gd name="T24" fmla="*/ 0 w 124"/>
                <a:gd name="T25" fmla="*/ 147 h 147"/>
                <a:gd name="T26" fmla="*/ 0 w 124"/>
                <a:gd name="T27" fmla="*/ 0 h 147"/>
                <a:gd name="T28" fmla="*/ 39 w 124"/>
                <a:gd name="T29" fmla="*/ 61 h 147"/>
                <a:gd name="T30" fmla="*/ 49 w 124"/>
                <a:gd name="T31" fmla="*/ 61 h 147"/>
                <a:gd name="T32" fmla="*/ 78 w 124"/>
                <a:gd name="T33" fmla="*/ 44 h 147"/>
                <a:gd name="T34" fmla="*/ 49 w 124"/>
                <a:gd name="T35" fmla="*/ 28 h 147"/>
                <a:gd name="T36" fmla="*/ 39 w 124"/>
                <a:gd name="T37" fmla="*/ 28 h 147"/>
                <a:gd name="T38" fmla="*/ 39 w 124"/>
                <a:gd name="T39" fmla="*/ 6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47">
                  <a:moveTo>
                    <a:pt x="0" y="0"/>
                  </a:moveTo>
                  <a:cubicBezTo>
                    <a:pt x="70" y="0"/>
                    <a:pt x="70" y="0"/>
                    <a:pt x="70" y="0"/>
                  </a:cubicBezTo>
                  <a:cubicBezTo>
                    <a:pt x="96" y="0"/>
                    <a:pt x="117" y="12"/>
                    <a:pt x="117" y="37"/>
                  </a:cubicBezTo>
                  <a:cubicBezTo>
                    <a:pt x="117" y="57"/>
                    <a:pt x="108" y="70"/>
                    <a:pt x="89" y="74"/>
                  </a:cubicBezTo>
                  <a:cubicBezTo>
                    <a:pt x="89" y="74"/>
                    <a:pt x="89" y="74"/>
                    <a:pt x="89" y="74"/>
                  </a:cubicBezTo>
                  <a:cubicBezTo>
                    <a:pt x="101" y="78"/>
                    <a:pt x="102" y="89"/>
                    <a:pt x="110" y="107"/>
                  </a:cubicBezTo>
                  <a:cubicBezTo>
                    <a:pt x="124" y="147"/>
                    <a:pt x="124" y="147"/>
                    <a:pt x="124" y="147"/>
                  </a:cubicBezTo>
                  <a:cubicBezTo>
                    <a:pt x="83" y="147"/>
                    <a:pt x="83" y="147"/>
                    <a:pt x="83" y="147"/>
                  </a:cubicBezTo>
                  <a:cubicBezTo>
                    <a:pt x="75" y="120"/>
                    <a:pt x="75" y="120"/>
                    <a:pt x="75" y="120"/>
                  </a:cubicBezTo>
                  <a:cubicBezTo>
                    <a:pt x="67" y="95"/>
                    <a:pt x="62" y="89"/>
                    <a:pt x="47" y="89"/>
                  </a:cubicBezTo>
                  <a:cubicBezTo>
                    <a:pt x="39" y="89"/>
                    <a:pt x="39" y="89"/>
                    <a:pt x="39" y="89"/>
                  </a:cubicBezTo>
                  <a:cubicBezTo>
                    <a:pt x="39" y="147"/>
                    <a:pt x="39" y="147"/>
                    <a:pt x="39" y="147"/>
                  </a:cubicBezTo>
                  <a:cubicBezTo>
                    <a:pt x="0" y="147"/>
                    <a:pt x="0" y="147"/>
                    <a:pt x="0" y="147"/>
                  </a:cubicBezTo>
                  <a:lnTo>
                    <a:pt x="0" y="0"/>
                  </a:lnTo>
                  <a:close/>
                  <a:moveTo>
                    <a:pt x="39" y="61"/>
                  </a:moveTo>
                  <a:cubicBezTo>
                    <a:pt x="49" y="61"/>
                    <a:pt x="49" y="61"/>
                    <a:pt x="49" y="61"/>
                  </a:cubicBezTo>
                  <a:cubicBezTo>
                    <a:pt x="62" y="61"/>
                    <a:pt x="78" y="61"/>
                    <a:pt x="78" y="44"/>
                  </a:cubicBezTo>
                  <a:cubicBezTo>
                    <a:pt x="78" y="30"/>
                    <a:pt x="64" y="28"/>
                    <a:pt x="49" y="28"/>
                  </a:cubicBezTo>
                  <a:cubicBezTo>
                    <a:pt x="39" y="28"/>
                    <a:pt x="39" y="28"/>
                    <a:pt x="39" y="28"/>
                  </a:cubicBezTo>
                  <a:lnTo>
                    <a:pt x="39"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1">
              <a:extLst>
                <a:ext uri="{FF2B5EF4-FFF2-40B4-BE49-F238E27FC236}">
                  <a16:creationId xmlns:a16="http://schemas.microsoft.com/office/drawing/2014/main" id="{B354DF93-0E03-DB7B-766B-777C571D091F}"/>
                </a:ext>
              </a:extLst>
            </p:cNvPr>
            <p:cNvSpPr>
              <a:spLocks/>
            </p:cNvSpPr>
            <p:nvPr userDrawn="1"/>
          </p:nvSpPr>
          <p:spPr bwMode="auto">
            <a:xfrm>
              <a:off x="7344" y="279"/>
              <a:ext cx="60" cy="70"/>
            </a:xfrm>
            <a:custGeom>
              <a:avLst/>
              <a:gdLst>
                <a:gd name="T0" fmla="*/ 128 w 128"/>
                <a:gd name="T1" fmla="*/ 91 h 149"/>
                <a:gd name="T2" fmla="*/ 64 w 128"/>
                <a:gd name="T3" fmla="*/ 149 h 149"/>
                <a:gd name="T4" fmla="*/ 0 w 128"/>
                <a:gd name="T5" fmla="*/ 91 h 149"/>
                <a:gd name="T6" fmla="*/ 0 w 128"/>
                <a:gd name="T7" fmla="*/ 0 h 149"/>
                <a:gd name="T8" fmla="*/ 39 w 128"/>
                <a:gd name="T9" fmla="*/ 0 h 149"/>
                <a:gd name="T10" fmla="*/ 39 w 128"/>
                <a:gd name="T11" fmla="*/ 85 h 149"/>
                <a:gd name="T12" fmla="*/ 64 w 128"/>
                <a:gd name="T13" fmla="*/ 120 h 149"/>
                <a:gd name="T14" fmla="*/ 89 w 128"/>
                <a:gd name="T15" fmla="*/ 85 h 149"/>
                <a:gd name="T16" fmla="*/ 89 w 128"/>
                <a:gd name="T17" fmla="*/ 0 h 149"/>
                <a:gd name="T18" fmla="*/ 128 w 128"/>
                <a:gd name="T19" fmla="*/ 0 h 149"/>
                <a:gd name="T20" fmla="*/ 128 w 128"/>
                <a:gd name="T2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49">
                  <a:moveTo>
                    <a:pt x="128" y="91"/>
                  </a:moveTo>
                  <a:cubicBezTo>
                    <a:pt x="128" y="131"/>
                    <a:pt x="102" y="149"/>
                    <a:pt x="64" y="149"/>
                  </a:cubicBezTo>
                  <a:cubicBezTo>
                    <a:pt x="26" y="149"/>
                    <a:pt x="0" y="131"/>
                    <a:pt x="0" y="91"/>
                  </a:cubicBezTo>
                  <a:cubicBezTo>
                    <a:pt x="0" y="0"/>
                    <a:pt x="0" y="0"/>
                    <a:pt x="0" y="0"/>
                  </a:cubicBezTo>
                  <a:cubicBezTo>
                    <a:pt x="39" y="0"/>
                    <a:pt x="39" y="0"/>
                    <a:pt x="39" y="0"/>
                  </a:cubicBezTo>
                  <a:cubicBezTo>
                    <a:pt x="39" y="85"/>
                    <a:pt x="39" y="85"/>
                    <a:pt x="39" y="85"/>
                  </a:cubicBezTo>
                  <a:cubicBezTo>
                    <a:pt x="39" y="104"/>
                    <a:pt x="44" y="120"/>
                    <a:pt x="64" y="120"/>
                  </a:cubicBezTo>
                  <a:cubicBezTo>
                    <a:pt x="84" y="120"/>
                    <a:pt x="89" y="104"/>
                    <a:pt x="89" y="85"/>
                  </a:cubicBezTo>
                  <a:cubicBezTo>
                    <a:pt x="89" y="0"/>
                    <a:pt x="89" y="0"/>
                    <a:pt x="89" y="0"/>
                  </a:cubicBezTo>
                  <a:cubicBezTo>
                    <a:pt x="128" y="0"/>
                    <a:pt x="128" y="0"/>
                    <a:pt x="128" y="0"/>
                  </a:cubicBezTo>
                  <a:lnTo>
                    <a:pt x="128"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2">
              <a:extLst>
                <a:ext uri="{FF2B5EF4-FFF2-40B4-BE49-F238E27FC236}">
                  <a16:creationId xmlns:a16="http://schemas.microsoft.com/office/drawing/2014/main" id="{BBC62451-7E84-52FA-C96E-34BF8D424074}"/>
                </a:ext>
              </a:extLst>
            </p:cNvPr>
            <p:cNvSpPr>
              <a:spLocks noEditPoints="1"/>
            </p:cNvSpPr>
            <p:nvPr userDrawn="1"/>
          </p:nvSpPr>
          <p:spPr bwMode="auto">
            <a:xfrm>
              <a:off x="7415" y="279"/>
              <a:ext cx="53" cy="69"/>
            </a:xfrm>
            <a:custGeom>
              <a:avLst/>
              <a:gdLst>
                <a:gd name="T0" fmla="*/ 0 w 113"/>
                <a:gd name="T1" fmla="*/ 0 h 147"/>
                <a:gd name="T2" fmla="*/ 47 w 113"/>
                <a:gd name="T3" fmla="*/ 0 h 147"/>
                <a:gd name="T4" fmla="*/ 113 w 113"/>
                <a:gd name="T5" fmla="*/ 48 h 147"/>
                <a:gd name="T6" fmla="*/ 54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49 w 113"/>
                <a:gd name="T19" fmla="*/ 68 h 147"/>
                <a:gd name="T20" fmla="*/ 74 w 113"/>
                <a:gd name="T21" fmla="*/ 48 h 147"/>
                <a:gd name="T22" fmla="*/ 49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4" y="95"/>
                  </a:cubicBezTo>
                  <a:cubicBezTo>
                    <a:pt x="39" y="95"/>
                    <a:pt x="39" y="95"/>
                    <a:pt x="39" y="95"/>
                  </a:cubicBezTo>
                  <a:cubicBezTo>
                    <a:pt x="39" y="147"/>
                    <a:pt x="39" y="147"/>
                    <a:pt x="39" y="147"/>
                  </a:cubicBezTo>
                  <a:cubicBezTo>
                    <a:pt x="0" y="147"/>
                    <a:pt x="0" y="147"/>
                    <a:pt x="0" y="147"/>
                  </a:cubicBezTo>
                  <a:lnTo>
                    <a:pt x="0" y="0"/>
                  </a:lnTo>
                  <a:close/>
                  <a:moveTo>
                    <a:pt x="39" y="68"/>
                  </a:moveTo>
                  <a:cubicBezTo>
                    <a:pt x="49" y="68"/>
                    <a:pt x="49" y="68"/>
                    <a:pt x="49" y="68"/>
                  </a:cubicBezTo>
                  <a:cubicBezTo>
                    <a:pt x="63" y="68"/>
                    <a:pt x="74" y="63"/>
                    <a:pt x="74" y="48"/>
                  </a:cubicBezTo>
                  <a:cubicBezTo>
                    <a:pt x="74" y="33"/>
                    <a:pt x="63" y="28"/>
                    <a:pt x="49"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13">
              <a:extLst>
                <a:ext uri="{FF2B5EF4-FFF2-40B4-BE49-F238E27FC236}">
                  <a16:creationId xmlns:a16="http://schemas.microsoft.com/office/drawing/2014/main" id="{4D4CE1FB-5B93-51E2-2DBF-DD3FF83B4437}"/>
                </a:ext>
              </a:extLst>
            </p:cNvPr>
            <p:cNvSpPr>
              <a:spLocks noEditPoints="1"/>
            </p:cNvSpPr>
            <p:nvPr userDrawn="1"/>
          </p:nvSpPr>
          <p:spPr bwMode="auto">
            <a:xfrm>
              <a:off x="7476" y="279"/>
              <a:ext cx="53" cy="69"/>
            </a:xfrm>
            <a:custGeom>
              <a:avLst/>
              <a:gdLst>
                <a:gd name="T0" fmla="*/ 0 w 113"/>
                <a:gd name="T1" fmla="*/ 0 h 147"/>
                <a:gd name="T2" fmla="*/ 47 w 113"/>
                <a:gd name="T3" fmla="*/ 0 h 147"/>
                <a:gd name="T4" fmla="*/ 113 w 113"/>
                <a:gd name="T5" fmla="*/ 48 h 147"/>
                <a:gd name="T6" fmla="*/ 55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50 w 113"/>
                <a:gd name="T19" fmla="*/ 68 h 147"/>
                <a:gd name="T20" fmla="*/ 74 w 113"/>
                <a:gd name="T21" fmla="*/ 48 h 147"/>
                <a:gd name="T22" fmla="*/ 50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5" y="95"/>
                  </a:cubicBezTo>
                  <a:cubicBezTo>
                    <a:pt x="39" y="95"/>
                    <a:pt x="39" y="95"/>
                    <a:pt x="39" y="95"/>
                  </a:cubicBezTo>
                  <a:cubicBezTo>
                    <a:pt x="39" y="147"/>
                    <a:pt x="39" y="147"/>
                    <a:pt x="39" y="147"/>
                  </a:cubicBezTo>
                  <a:cubicBezTo>
                    <a:pt x="0" y="147"/>
                    <a:pt x="0" y="147"/>
                    <a:pt x="0" y="147"/>
                  </a:cubicBezTo>
                  <a:lnTo>
                    <a:pt x="0" y="0"/>
                  </a:lnTo>
                  <a:close/>
                  <a:moveTo>
                    <a:pt x="39" y="68"/>
                  </a:moveTo>
                  <a:cubicBezTo>
                    <a:pt x="50" y="68"/>
                    <a:pt x="50" y="68"/>
                    <a:pt x="50" y="68"/>
                  </a:cubicBezTo>
                  <a:cubicBezTo>
                    <a:pt x="63" y="68"/>
                    <a:pt x="74" y="63"/>
                    <a:pt x="74" y="48"/>
                  </a:cubicBezTo>
                  <a:cubicBezTo>
                    <a:pt x="74" y="33"/>
                    <a:pt x="63" y="28"/>
                    <a:pt x="50"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Freeform 14">
              <a:extLst>
                <a:ext uri="{FF2B5EF4-FFF2-40B4-BE49-F238E27FC236}">
                  <a16:creationId xmlns:a16="http://schemas.microsoft.com/office/drawing/2014/main" id="{78939928-781B-3858-66AD-0BF23482D0CD}"/>
                </a:ext>
              </a:extLst>
            </p:cNvPr>
            <p:cNvSpPr>
              <a:spLocks/>
            </p:cNvSpPr>
            <p:nvPr userDrawn="1"/>
          </p:nvSpPr>
          <p:spPr bwMode="auto">
            <a:xfrm>
              <a:off x="7537" y="279"/>
              <a:ext cx="49" cy="69"/>
            </a:xfrm>
            <a:custGeom>
              <a:avLst/>
              <a:gdLst>
                <a:gd name="T0" fmla="*/ 0 w 49"/>
                <a:gd name="T1" fmla="*/ 0 h 69"/>
                <a:gd name="T2" fmla="*/ 49 w 49"/>
                <a:gd name="T3" fmla="*/ 0 h 69"/>
                <a:gd name="T4" fmla="*/ 49 w 49"/>
                <a:gd name="T5" fmla="*/ 13 h 69"/>
                <a:gd name="T6" fmla="*/ 18 w 49"/>
                <a:gd name="T7" fmla="*/ 13 h 69"/>
                <a:gd name="T8" fmla="*/ 18 w 49"/>
                <a:gd name="T9" fmla="*/ 27 h 69"/>
                <a:gd name="T10" fmla="*/ 47 w 49"/>
                <a:gd name="T11" fmla="*/ 27 h 69"/>
                <a:gd name="T12" fmla="*/ 47 w 49"/>
                <a:gd name="T13" fmla="*/ 40 h 69"/>
                <a:gd name="T14" fmla="*/ 18 w 49"/>
                <a:gd name="T15" fmla="*/ 40 h 69"/>
                <a:gd name="T16" fmla="*/ 18 w 49"/>
                <a:gd name="T17" fmla="*/ 56 h 69"/>
                <a:gd name="T18" fmla="*/ 49 w 49"/>
                <a:gd name="T19" fmla="*/ 56 h 69"/>
                <a:gd name="T20" fmla="*/ 49 w 49"/>
                <a:gd name="T21" fmla="*/ 69 h 69"/>
                <a:gd name="T22" fmla="*/ 0 w 49"/>
                <a:gd name="T23" fmla="*/ 69 h 69"/>
                <a:gd name="T24" fmla="*/ 0 w 4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9">
                  <a:moveTo>
                    <a:pt x="0" y="0"/>
                  </a:moveTo>
                  <a:lnTo>
                    <a:pt x="49" y="0"/>
                  </a:lnTo>
                  <a:lnTo>
                    <a:pt x="49" y="13"/>
                  </a:lnTo>
                  <a:lnTo>
                    <a:pt x="18" y="13"/>
                  </a:lnTo>
                  <a:lnTo>
                    <a:pt x="18" y="27"/>
                  </a:lnTo>
                  <a:lnTo>
                    <a:pt x="47" y="27"/>
                  </a:lnTo>
                  <a:lnTo>
                    <a:pt x="47" y="40"/>
                  </a:lnTo>
                  <a:lnTo>
                    <a:pt x="18" y="40"/>
                  </a:lnTo>
                  <a:lnTo>
                    <a:pt x="18" y="56"/>
                  </a:lnTo>
                  <a:lnTo>
                    <a:pt x="49" y="56"/>
                  </a:lnTo>
                  <a:lnTo>
                    <a:pt x="49" y="69"/>
                  </a:lnTo>
                  <a:lnTo>
                    <a:pt x="0" y="6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Freeform 15">
              <a:extLst>
                <a:ext uri="{FF2B5EF4-FFF2-40B4-BE49-F238E27FC236}">
                  <a16:creationId xmlns:a16="http://schemas.microsoft.com/office/drawing/2014/main" id="{573759EC-F6BE-B4B1-96B3-5FD1AA07E8FD}"/>
                </a:ext>
              </a:extLst>
            </p:cNvPr>
            <p:cNvSpPr>
              <a:spLocks noEditPoints="1"/>
            </p:cNvSpPr>
            <p:nvPr userDrawn="1"/>
          </p:nvSpPr>
          <p:spPr bwMode="auto">
            <a:xfrm>
              <a:off x="6548" y="151"/>
              <a:ext cx="161" cy="198"/>
            </a:xfrm>
            <a:custGeom>
              <a:avLst/>
              <a:gdLst>
                <a:gd name="T0" fmla="*/ 0 w 339"/>
                <a:gd name="T1" fmla="*/ 0 h 417"/>
                <a:gd name="T2" fmla="*/ 192 w 339"/>
                <a:gd name="T3" fmla="*/ 0 h 417"/>
                <a:gd name="T4" fmla="*/ 328 w 339"/>
                <a:gd name="T5" fmla="*/ 106 h 417"/>
                <a:gd name="T6" fmla="*/ 255 w 339"/>
                <a:gd name="T7" fmla="*/ 203 h 417"/>
                <a:gd name="T8" fmla="*/ 255 w 339"/>
                <a:gd name="T9" fmla="*/ 204 h 417"/>
                <a:gd name="T10" fmla="*/ 339 w 339"/>
                <a:gd name="T11" fmla="*/ 296 h 417"/>
                <a:gd name="T12" fmla="*/ 176 w 339"/>
                <a:gd name="T13" fmla="*/ 417 h 417"/>
                <a:gd name="T14" fmla="*/ 0 w 339"/>
                <a:gd name="T15" fmla="*/ 417 h 417"/>
                <a:gd name="T16" fmla="*/ 0 w 339"/>
                <a:gd name="T17" fmla="*/ 0 h 417"/>
                <a:gd name="T18" fmla="*/ 112 w 339"/>
                <a:gd name="T19" fmla="*/ 165 h 417"/>
                <a:gd name="T20" fmla="*/ 143 w 339"/>
                <a:gd name="T21" fmla="*/ 165 h 417"/>
                <a:gd name="T22" fmla="*/ 217 w 339"/>
                <a:gd name="T23" fmla="*/ 121 h 417"/>
                <a:gd name="T24" fmla="*/ 144 w 339"/>
                <a:gd name="T25" fmla="*/ 79 h 417"/>
                <a:gd name="T26" fmla="*/ 112 w 339"/>
                <a:gd name="T27" fmla="*/ 79 h 417"/>
                <a:gd name="T28" fmla="*/ 112 w 339"/>
                <a:gd name="T29" fmla="*/ 165 h 417"/>
                <a:gd name="T30" fmla="*/ 112 w 339"/>
                <a:gd name="T31" fmla="*/ 338 h 417"/>
                <a:gd name="T32" fmla="*/ 145 w 339"/>
                <a:gd name="T33" fmla="*/ 338 h 417"/>
                <a:gd name="T34" fmla="*/ 228 w 339"/>
                <a:gd name="T35" fmla="*/ 290 h 417"/>
                <a:gd name="T36" fmla="*/ 146 w 339"/>
                <a:gd name="T37" fmla="*/ 240 h 417"/>
                <a:gd name="T38" fmla="*/ 112 w 339"/>
                <a:gd name="T39" fmla="*/ 240 h 417"/>
                <a:gd name="T40" fmla="*/ 112 w 339"/>
                <a:gd name="T41" fmla="*/ 33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417">
                  <a:moveTo>
                    <a:pt x="0" y="0"/>
                  </a:moveTo>
                  <a:cubicBezTo>
                    <a:pt x="192" y="0"/>
                    <a:pt x="192" y="0"/>
                    <a:pt x="192" y="0"/>
                  </a:cubicBezTo>
                  <a:cubicBezTo>
                    <a:pt x="270" y="0"/>
                    <a:pt x="328" y="34"/>
                    <a:pt x="328" y="106"/>
                  </a:cubicBezTo>
                  <a:cubicBezTo>
                    <a:pt x="328" y="158"/>
                    <a:pt x="301" y="187"/>
                    <a:pt x="255" y="203"/>
                  </a:cubicBezTo>
                  <a:cubicBezTo>
                    <a:pt x="255" y="204"/>
                    <a:pt x="255" y="204"/>
                    <a:pt x="255" y="204"/>
                  </a:cubicBezTo>
                  <a:cubicBezTo>
                    <a:pt x="310" y="216"/>
                    <a:pt x="339" y="245"/>
                    <a:pt x="339" y="296"/>
                  </a:cubicBezTo>
                  <a:cubicBezTo>
                    <a:pt x="339" y="396"/>
                    <a:pt x="251" y="417"/>
                    <a:pt x="176" y="417"/>
                  </a:cubicBezTo>
                  <a:cubicBezTo>
                    <a:pt x="0" y="417"/>
                    <a:pt x="0" y="417"/>
                    <a:pt x="0" y="417"/>
                  </a:cubicBezTo>
                  <a:lnTo>
                    <a:pt x="0" y="0"/>
                  </a:lnTo>
                  <a:close/>
                  <a:moveTo>
                    <a:pt x="112" y="165"/>
                  </a:moveTo>
                  <a:cubicBezTo>
                    <a:pt x="143" y="165"/>
                    <a:pt x="143" y="165"/>
                    <a:pt x="143" y="165"/>
                  </a:cubicBezTo>
                  <a:cubicBezTo>
                    <a:pt x="179" y="165"/>
                    <a:pt x="217" y="156"/>
                    <a:pt x="217" y="121"/>
                  </a:cubicBezTo>
                  <a:cubicBezTo>
                    <a:pt x="217" y="82"/>
                    <a:pt x="181" y="79"/>
                    <a:pt x="144" y="79"/>
                  </a:cubicBezTo>
                  <a:cubicBezTo>
                    <a:pt x="112" y="79"/>
                    <a:pt x="112" y="79"/>
                    <a:pt x="112" y="79"/>
                  </a:cubicBezTo>
                  <a:lnTo>
                    <a:pt x="112" y="165"/>
                  </a:lnTo>
                  <a:close/>
                  <a:moveTo>
                    <a:pt x="112" y="338"/>
                  </a:moveTo>
                  <a:cubicBezTo>
                    <a:pt x="145" y="338"/>
                    <a:pt x="145" y="338"/>
                    <a:pt x="145" y="338"/>
                  </a:cubicBezTo>
                  <a:cubicBezTo>
                    <a:pt x="185" y="338"/>
                    <a:pt x="228" y="332"/>
                    <a:pt x="228" y="290"/>
                  </a:cubicBezTo>
                  <a:cubicBezTo>
                    <a:pt x="228" y="244"/>
                    <a:pt x="184" y="240"/>
                    <a:pt x="146" y="240"/>
                  </a:cubicBezTo>
                  <a:cubicBezTo>
                    <a:pt x="112" y="240"/>
                    <a:pt x="112" y="240"/>
                    <a:pt x="112" y="240"/>
                  </a:cubicBezTo>
                  <a:lnTo>
                    <a:pt x="112" y="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16">
              <a:extLst>
                <a:ext uri="{FF2B5EF4-FFF2-40B4-BE49-F238E27FC236}">
                  <a16:creationId xmlns:a16="http://schemas.microsoft.com/office/drawing/2014/main" id="{2F97C691-8EF1-1038-84DA-A766E7E7C3AD}"/>
                </a:ext>
              </a:extLst>
            </p:cNvPr>
            <p:cNvSpPr>
              <a:spLocks/>
            </p:cNvSpPr>
            <p:nvPr userDrawn="1"/>
          </p:nvSpPr>
          <p:spPr bwMode="auto">
            <a:xfrm>
              <a:off x="6721" y="148"/>
              <a:ext cx="172" cy="204"/>
            </a:xfrm>
            <a:custGeom>
              <a:avLst/>
              <a:gdLst>
                <a:gd name="T0" fmla="*/ 363 w 363"/>
                <a:gd name="T1" fmla="*/ 414 h 431"/>
                <a:gd name="T2" fmla="*/ 239 w 363"/>
                <a:gd name="T3" fmla="*/ 431 h 431"/>
                <a:gd name="T4" fmla="*/ 0 w 363"/>
                <a:gd name="T5" fmla="*/ 217 h 431"/>
                <a:gd name="T6" fmla="*/ 239 w 363"/>
                <a:gd name="T7" fmla="*/ 0 h 431"/>
                <a:gd name="T8" fmla="*/ 363 w 363"/>
                <a:gd name="T9" fmla="*/ 21 h 431"/>
                <a:gd name="T10" fmla="*/ 354 w 363"/>
                <a:gd name="T11" fmla="*/ 111 h 431"/>
                <a:gd name="T12" fmla="*/ 245 w 363"/>
                <a:gd name="T13" fmla="*/ 82 h 431"/>
                <a:gd name="T14" fmla="*/ 115 w 363"/>
                <a:gd name="T15" fmla="*/ 217 h 431"/>
                <a:gd name="T16" fmla="*/ 254 w 363"/>
                <a:gd name="T17" fmla="*/ 349 h 431"/>
                <a:gd name="T18" fmla="*/ 358 w 363"/>
                <a:gd name="T19" fmla="*/ 327 h 431"/>
                <a:gd name="T20" fmla="*/ 363 w 363"/>
                <a:gd name="T21" fmla="*/ 41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1">
                  <a:moveTo>
                    <a:pt x="363" y="414"/>
                  </a:moveTo>
                  <a:cubicBezTo>
                    <a:pt x="332" y="422"/>
                    <a:pt x="296" y="431"/>
                    <a:pt x="239" y="431"/>
                  </a:cubicBezTo>
                  <a:cubicBezTo>
                    <a:pt x="128" y="431"/>
                    <a:pt x="0" y="375"/>
                    <a:pt x="0" y="217"/>
                  </a:cubicBezTo>
                  <a:cubicBezTo>
                    <a:pt x="0" y="72"/>
                    <a:pt x="101" y="0"/>
                    <a:pt x="239" y="0"/>
                  </a:cubicBezTo>
                  <a:cubicBezTo>
                    <a:pt x="281" y="0"/>
                    <a:pt x="323" y="9"/>
                    <a:pt x="363" y="21"/>
                  </a:cubicBezTo>
                  <a:cubicBezTo>
                    <a:pt x="354" y="111"/>
                    <a:pt x="354" y="111"/>
                    <a:pt x="354" y="111"/>
                  </a:cubicBezTo>
                  <a:cubicBezTo>
                    <a:pt x="318" y="92"/>
                    <a:pt x="283" y="82"/>
                    <a:pt x="245" y="82"/>
                  </a:cubicBezTo>
                  <a:cubicBezTo>
                    <a:pt x="166" y="82"/>
                    <a:pt x="115" y="139"/>
                    <a:pt x="115" y="217"/>
                  </a:cubicBezTo>
                  <a:cubicBezTo>
                    <a:pt x="115" y="299"/>
                    <a:pt x="173" y="349"/>
                    <a:pt x="254" y="349"/>
                  </a:cubicBezTo>
                  <a:cubicBezTo>
                    <a:pt x="290" y="349"/>
                    <a:pt x="327" y="339"/>
                    <a:pt x="358" y="327"/>
                  </a:cubicBezTo>
                  <a:lnTo>
                    <a:pt x="363"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Freeform 17">
              <a:extLst>
                <a:ext uri="{FF2B5EF4-FFF2-40B4-BE49-F238E27FC236}">
                  <a16:creationId xmlns:a16="http://schemas.microsoft.com/office/drawing/2014/main" id="{1FF11B31-4517-221D-211F-9050B79696BB}"/>
                </a:ext>
              </a:extLst>
            </p:cNvPr>
            <p:cNvSpPr>
              <a:spLocks/>
            </p:cNvSpPr>
            <p:nvPr userDrawn="1"/>
          </p:nvSpPr>
          <p:spPr bwMode="auto">
            <a:xfrm>
              <a:off x="6901" y="151"/>
              <a:ext cx="277" cy="198"/>
            </a:xfrm>
            <a:custGeom>
              <a:avLst/>
              <a:gdLst>
                <a:gd name="T0" fmla="*/ 0 w 277"/>
                <a:gd name="T1" fmla="*/ 0 h 198"/>
                <a:gd name="T2" fmla="*/ 53 w 277"/>
                <a:gd name="T3" fmla="*/ 0 h 198"/>
                <a:gd name="T4" fmla="*/ 78 w 277"/>
                <a:gd name="T5" fmla="*/ 152 h 198"/>
                <a:gd name="T6" fmla="*/ 79 w 277"/>
                <a:gd name="T7" fmla="*/ 152 h 198"/>
                <a:gd name="T8" fmla="*/ 106 w 277"/>
                <a:gd name="T9" fmla="*/ 0 h 198"/>
                <a:gd name="T10" fmla="*/ 172 w 277"/>
                <a:gd name="T11" fmla="*/ 0 h 198"/>
                <a:gd name="T12" fmla="*/ 200 w 277"/>
                <a:gd name="T13" fmla="*/ 152 h 198"/>
                <a:gd name="T14" fmla="*/ 201 w 277"/>
                <a:gd name="T15" fmla="*/ 152 h 198"/>
                <a:gd name="T16" fmla="*/ 226 w 277"/>
                <a:gd name="T17" fmla="*/ 0 h 198"/>
                <a:gd name="T18" fmla="*/ 277 w 277"/>
                <a:gd name="T19" fmla="*/ 0 h 198"/>
                <a:gd name="T20" fmla="*/ 233 w 277"/>
                <a:gd name="T21" fmla="*/ 198 h 198"/>
                <a:gd name="T22" fmla="*/ 166 w 277"/>
                <a:gd name="T23" fmla="*/ 198 h 198"/>
                <a:gd name="T24" fmla="*/ 138 w 277"/>
                <a:gd name="T25" fmla="*/ 46 h 198"/>
                <a:gd name="T26" fmla="*/ 137 w 277"/>
                <a:gd name="T27" fmla="*/ 46 h 198"/>
                <a:gd name="T28" fmla="*/ 111 w 277"/>
                <a:gd name="T29" fmla="*/ 198 h 198"/>
                <a:gd name="T30" fmla="*/ 44 w 277"/>
                <a:gd name="T31" fmla="*/ 198 h 198"/>
                <a:gd name="T32" fmla="*/ 0 w 277"/>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98">
                  <a:moveTo>
                    <a:pt x="0" y="0"/>
                  </a:moveTo>
                  <a:lnTo>
                    <a:pt x="53" y="0"/>
                  </a:lnTo>
                  <a:lnTo>
                    <a:pt x="78" y="152"/>
                  </a:lnTo>
                  <a:lnTo>
                    <a:pt x="79" y="152"/>
                  </a:lnTo>
                  <a:lnTo>
                    <a:pt x="106" y="0"/>
                  </a:lnTo>
                  <a:lnTo>
                    <a:pt x="172" y="0"/>
                  </a:lnTo>
                  <a:lnTo>
                    <a:pt x="200" y="152"/>
                  </a:lnTo>
                  <a:lnTo>
                    <a:pt x="201" y="152"/>
                  </a:lnTo>
                  <a:lnTo>
                    <a:pt x="226" y="0"/>
                  </a:lnTo>
                  <a:lnTo>
                    <a:pt x="277" y="0"/>
                  </a:lnTo>
                  <a:lnTo>
                    <a:pt x="233" y="198"/>
                  </a:lnTo>
                  <a:lnTo>
                    <a:pt x="166" y="198"/>
                  </a:lnTo>
                  <a:lnTo>
                    <a:pt x="138" y="46"/>
                  </a:lnTo>
                  <a:lnTo>
                    <a:pt x="137" y="46"/>
                  </a:lnTo>
                  <a:lnTo>
                    <a:pt x="111" y="198"/>
                  </a:lnTo>
                  <a:lnTo>
                    <a:pt x="44" y="19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6709346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ertikal: 2 Felder">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CE713663-7E82-6175-972E-83140687C6B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 y="1"/>
            <a:ext cx="12193228" cy="684724"/>
          </a:xfrm>
          <a:prstGeom prst="rect">
            <a:avLst/>
          </a:prstGeom>
        </p:spPr>
      </p:pic>
      <p:cxnSp>
        <p:nvCxnSpPr>
          <p:cNvPr id="17" name="Gerade Verbindung 8">
            <a:extLst>
              <a:ext uri="{FF2B5EF4-FFF2-40B4-BE49-F238E27FC236}">
                <a16:creationId xmlns:a16="http://schemas.microsoft.com/office/drawing/2014/main" id="{961EDC53-6FDF-AF2E-23CB-1A59B47A7D6F}"/>
              </a:ext>
            </a:extLst>
          </p:cNvPr>
          <p:cNvCxnSpPr>
            <a:cxnSpLocks/>
          </p:cNvCxnSpPr>
          <p:nvPr userDrawn="1"/>
        </p:nvCxnSpPr>
        <p:spPr>
          <a:xfrm>
            <a:off x="127828" y="3499338"/>
            <a:ext cx="1192447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42">
            <a:extLst>
              <a:ext uri="{FF2B5EF4-FFF2-40B4-BE49-F238E27FC236}">
                <a16:creationId xmlns:a16="http://schemas.microsoft.com/office/drawing/2014/main" id="{870FB147-747F-8D5E-6C1E-67F98F506342}"/>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25" name="Rectangle 43">
            <a:extLst>
              <a:ext uri="{FF2B5EF4-FFF2-40B4-BE49-F238E27FC236}">
                <a16:creationId xmlns:a16="http://schemas.microsoft.com/office/drawing/2014/main" id="{4B52A3FB-1578-8273-31CF-08CF5AB8B3B8}"/>
              </a:ext>
            </a:extLst>
          </p:cNvPr>
          <p:cNvSpPr>
            <a:spLocks noGrp="1" noChangeArrowheads="1"/>
          </p:cNvSpPr>
          <p:nvPr>
            <p:ph type="dt" sz="half" idx="12"/>
          </p:nvPr>
        </p:nvSpPr>
        <p:spPr>
          <a:xfrm>
            <a:off x="128588" y="6613200"/>
            <a:ext cx="2047412" cy="244800"/>
          </a:xfrm>
          <a:prstGeom prst="rect">
            <a:avLst/>
          </a:prstGeom>
          <a:ln/>
        </p:spPr>
        <p:txBody>
          <a:bodyPr lIns="0"/>
          <a:lstStyle>
            <a:lvl1pPr>
              <a:defRPr sz="800">
                <a:solidFill>
                  <a:schemeClr val="tx2"/>
                </a:solidFill>
              </a:defRPr>
            </a:lvl1pPr>
          </a:lstStyle>
          <a:p>
            <a:pPr>
              <a:defRPr/>
            </a:pPr>
            <a:fld id="{EFF89FF3-6FFB-4E06-8F95-637CDD425688}" type="datetime1">
              <a:rPr lang="de-DE" smtClean="0"/>
              <a:t>12.01.2026</a:t>
            </a:fld>
            <a:endParaRPr lang="de-DE" dirty="0"/>
          </a:p>
        </p:txBody>
      </p:sp>
      <p:grpSp>
        <p:nvGrpSpPr>
          <p:cNvPr id="29" name="Gruppieren 28">
            <a:extLst>
              <a:ext uri="{FF2B5EF4-FFF2-40B4-BE49-F238E27FC236}">
                <a16:creationId xmlns:a16="http://schemas.microsoft.com/office/drawing/2014/main" id="{90BEECE4-C6CC-7951-FE32-6D286076FDD4}"/>
              </a:ext>
            </a:extLst>
          </p:cNvPr>
          <p:cNvGrpSpPr/>
          <p:nvPr userDrawn="1"/>
        </p:nvGrpSpPr>
        <p:grpSpPr>
          <a:xfrm>
            <a:off x="0" y="6569104"/>
            <a:ext cx="12192000" cy="18000"/>
            <a:chOff x="0" y="-2920"/>
            <a:chExt cx="13995000" cy="28800"/>
          </a:xfrm>
          <a:solidFill>
            <a:schemeClr val="accent1"/>
          </a:solidFill>
        </p:grpSpPr>
        <p:grpSp>
          <p:nvGrpSpPr>
            <p:cNvPr id="30" name="Gruppieren 29">
              <a:extLst>
                <a:ext uri="{FF2B5EF4-FFF2-40B4-BE49-F238E27FC236}">
                  <a16:creationId xmlns:a16="http://schemas.microsoft.com/office/drawing/2014/main" id="{D5D339A7-4159-A57C-16A3-9B421FBBAAC5}"/>
                </a:ext>
              </a:extLst>
            </p:cNvPr>
            <p:cNvGrpSpPr/>
            <p:nvPr/>
          </p:nvGrpSpPr>
          <p:grpSpPr>
            <a:xfrm>
              <a:off x="0" y="-2920"/>
              <a:ext cx="11196000" cy="28800"/>
              <a:chOff x="2099733" y="800098"/>
              <a:chExt cx="1998132" cy="499533"/>
            </a:xfrm>
            <a:grpFill/>
          </p:grpSpPr>
          <p:sp>
            <p:nvSpPr>
              <p:cNvPr id="32" name="Rechteck 31">
                <a:extLst>
                  <a:ext uri="{FF2B5EF4-FFF2-40B4-BE49-F238E27FC236}">
                    <a16:creationId xmlns:a16="http://schemas.microsoft.com/office/drawing/2014/main" id="{233526A1-E8C7-5190-501E-DE5948C518B6}"/>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3" name="Rechteck 32">
                <a:extLst>
                  <a:ext uri="{FF2B5EF4-FFF2-40B4-BE49-F238E27FC236}">
                    <a16:creationId xmlns:a16="http://schemas.microsoft.com/office/drawing/2014/main" id="{F86C07F1-245C-2EC4-8A86-C10CBBFA8FDE}"/>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4" name="Rechteck 33">
                <a:extLst>
                  <a:ext uri="{FF2B5EF4-FFF2-40B4-BE49-F238E27FC236}">
                    <a16:creationId xmlns:a16="http://schemas.microsoft.com/office/drawing/2014/main" id="{E090F69C-687B-EB4B-A5CA-1A25279C22BF}"/>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5" name="Rechteck 34">
                <a:extLst>
                  <a:ext uri="{FF2B5EF4-FFF2-40B4-BE49-F238E27FC236}">
                    <a16:creationId xmlns:a16="http://schemas.microsoft.com/office/drawing/2014/main" id="{E7BF6C9B-0124-E7C8-3BCA-86C96EBFEF9A}"/>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1" name="Rechteck 30">
              <a:extLst>
                <a:ext uri="{FF2B5EF4-FFF2-40B4-BE49-F238E27FC236}">
                  <a16:creationId xmlns:a16="http://schemas.microsoft.com/office/drawing/2014/main" id="{133B03E5-1A2A-B746-51E0-B3DF3B3E678A}"/>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9" name="Rectangle 41">
            <a:extLst>
              <a:ext uri="{FF2B5EF4-FFF2-40B4-BE49-F238E27FC236}">
                <a16:creationId xmlns:a16="http://schemas.microsoft.com/office/drawing/2014/main" id="{9388D0D2-308C-DF24-ED2C-7E1B69201285}"/>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40" name="Textplatzhalter 2">
            <a:extLst>
              <a:ext uri="{FF2B5EF4-FFF2-40B4-BE49-F238E27FC236}">
                <a16:creationId xmlns:a16="http://schemas.microsoft.com/office/drawing/2014/main" id="{573913AA-2E2E-1DC3-5AEB-4B4873E922FE}"/>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8" name="Inhaltsplatzhalter 2">
            <a:extLst>
              <a:ext uri="{FF2B5EF4-FFF2-40B4-BE49-F238E27FC236}">
                <a16:creationId xmlns:a16="http://schemas.microsoft.com/office/drawing/2014/main" id="{05ADC640-D6D2-DF2F-6EAA-24BB03DA0571}"/>
              </a:ext>
            </a:extLst>
          </p:cNvPr>
          <p:cNvSpPr>
            <a:spLocks noGrp="1"/>
          </p:cNvSpPr>
          <p:nvPr>
            <p:ph idx="1" hasCustomPrompt="1"/>
          </p:nvPr>
        </p:nvSpPr>
        <p:spPr>
          <a:xfrm>
            <a:off x="143703" y="811822"/>
            <a:ext cx="1190859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2B245B"/>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2B245B"/>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7030A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49" name="Inhaltsplatzhalter 2">
            <a:extLst>
              <a:ext uri="{FF2B5EF4-FFF2-40B4-BE49-F238E27FC236}">
                <a16:creationId xmlns:a16="http://schemas.microsoft.com/office/drawing/2014/main" id="{2360085A-4D93-6D69-B883-622B5CE00AE4}"/>
              </a:ext>
            </a:extLst>
          </p:cNvPr>
          <p:cNvSpPr>
            <a:spLocks noGrp="1"/>
          </p:cNvSpPr>
          <p:nvPr>
            <p:ph idx="21" hasCustomPrompt="1"/>
          </p:nvPr>
        </p:nvSpPr>
        <p:spPr>
          <a:xfrm>
            <a:off x="143703" y="3520068"/>
            <a:ext cx="1190859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2B245B"/>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2B245B"/>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7030A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7" name="Group 4">
            <a:extLst>
              <a:ext uri="{FF2B5EF4-FFF2-40B4-BE49-F238E27FC236}">
                <a16:creationId xmlns:a16="http://schemas.microsoft.com/office/drawing/2014/main" id="{9004C5AE-1ABA-E614-091F-24AD19B56957}"/>
              </a:ext>
            </a:extLst>
          </p:cNvPr>
          <p:cNvGrpSpPr>
            <a:grpSpLocks noChangeAspect="1"/>
          </p:cNvGrpSpPr>
          <p:nvPr userDrawn="1"/>
        </p:nvGrpSpPr>
        <p:grpSpPr bwMode="auto">
          <a:xfrm>
            <a:off x="10394950" y="233363"/>
            <a:ext cx="1647825" cy="325437"/>
            <a:chOff x="6548" y="147"/>
            <a:chExt cx="1038" cy="205"/>
          </a:xfrm>
        </p:grpSpPr>
        <p:sp>
          <p:nvSpPr>
            <p:cNvPr id="28" name="AutoShape 3">
              <a:extLst>
                <a:ext uri="{FF2B5EF4-FFF2-40B4-BE49-F238E27FC236}">
                  <a16:creationId xmlns:a16="http://schemas.microsoft.com/office/drawing/2014/main" id="{6597F92E-919C-E272-3704-A148E37B3BC8}"/>
                </a:ext>
              </a:extLst>
            </p:cNvPr>
            <p:cNvSpPr>
              <a:spLocks noChangeAspect="1" noChangeArrowheads="1" noTextEdit="1"/>
            </p:cNvSpPr>
            <p:nvPr userDrawn="1"/>
          </p:nvSpPr>
          <p:spPr bwMode="auto">
            <a:xfrm>
              <a:off x="6548" y="147"/>
              <a:ext cx="10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5">
              <a:extLst>
                <a:ext uri="{FF2B5EF4-FFF2-40B4-BE49-F238E27FC236}">
                  <a16:creationId xmlns:a16="http://schemas.microsoft.com/office/drawing/2014/main" id="{B151A4B0-0805-0372-7000-7DD5393230B4}"/>
                </a:ext>
              </a:extLst>
            </p:cNvPr>
            <p:cNvSpPr>
              <a:spLocks noChangeArrowheads="1"/>
            </p:cNvSpPr>
            <p:nvPr userDrawn="1"/>
          </p:nvSpPr>
          <p:spPr bwMode="auto">
            <a:xfrm>
              <a:off x="7206" y="151"/>
              <a:ext cx="74" cy="74"/>
            </a:xfrm>
            <a:prstGeom prst="rect">
              <a:avLst/>
            </a:prstGeom>
            <a:solidFill>
              <a:srgbClr val="0099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6">
              <a:extLst>
                <a:ext uri="{FF2B5EF4-FFF2-40B4-BE49-F238E27FC236}">
                  <a16:creationId xmlns:a16="http://schemas.microsoft.com/office/drawing/2014/main" id="{6235EE7F-F632-A75A-3BB7-534FD3B6915C}"/>
                </a:ext>
              </a:extLst>
            </p:cNvPr>
            <p:cNvSpPr>
              <a:spLocks noChangeArrowheads="1"/>
            </p:cNvSpPr>
            <p:nvPr userDrawn="1"/>
          </p:nvSpPr>
          <p:spPr bwMode="auto">
            <a:xfrm>
              <a:off x="7308" y="151"/>
              <a:ext cx="74" cy="74"/>
            </a:xfrm>
            <a:prstGeom prst="rect">
              <a:avLst/>
            </a:prstGeom>
            <a:solidFill>
              <a:srgbClr val="A10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Rectangle 7">
              <a:extLst>
                <a:ext uri="{FF2B5EF4-FFF2-40B4-BE49-F238E27FC236}">
                  <a16:creationId xmlns:a16="http://schemas.microsoft.com/office/drawing/2014/main" id="{0986AB09-CE43-2D74-925C-2D9E0DF72817}"/>
                </a:ext>
              </a:extLst>
            </p:cNvPr>
            <p:cNvSpPr>
              <a:spLocks noChangeArrowheads="1"/>
            </p:cNvSpPr>
            <p:nvPr userDrawn="1"/>
          </p:nvSpPr>
          <p:spPr bwMode="auto">
            <a:xfrm>
              <a:off x="7409" y="151"/>
              <a:ext cx="75" cy="74"/>
            </a:xfrm>
            <a:prstGeom prst="rect">
              <a:avLst/>
            </a:prstGeom>
            <a:solidFill>
              <a:srgbClr val="005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Rectangle 8">
              <a:extLst>
                <a:ext uri="{FF2B5EF4-FFF2-40B4-BE49-F238E27FC236}">
                  <a16:creationId xmlns:a16="http://schemas.microsoft.com/office/drawing/2014/main" id="{E9565312-CC85-5200-3715-A7DE310C3862}"/>
                </a:ext>
              </a:extLst>
            </p:cNvPr>
            <p:cNvSpPr>
              <a:spLocks noChangeArrowheads="1"/>
            </p:cNvSpPr>
            <p:nvPr userDrawn="1"/>
          </p:nvSpPr>
          <p:spPr bwMode="auto">
            <a:xfrm>
              <a:off x="7511" y="151"/>
              <a:ext cx="75" cy="7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9">
              <a:extLst>
                <a:ext uri="{FF2B5EF4-FFF2-40B4-BE49-F238E27FC236}">
                  <a16:creationId xmlns:a16="http://schemas.microsoft.com/office/drawing/2014/main" id="{B4718492-FBAA-1B2D-DB22-571C4C8DEC29}"/>
                </a:ext>
              </a:extLst>
            </p:cNvPr>
            <p:cNvSpPr>
              <a:spLocks/>
            </p:cNvSpPr>
            <p:nvPr userDrawn="1"/>
          </p:nvSpPr>
          <p:spPr bwMode="auto">
            <a:xfrm>
              <a:off x="7199" y="278"/>
              <a:ext cx="66" cy="71"/>
            </a:xfrm>
            <a:custGeom>
              <a:avLst/>
              <a:gdLst>
                <a:gd name="T0" fmla="*/ 140 w 140"/>
                <a:gd name="T1" fmla="*/ 144 h 151"/>
                <a:gd name="T2" fmla="*/ 84 w 140"/>
                <a:gd name="T3" fmla="*/ 151 h 151"/>
                <a:gd name="T4" fmla="*/ 0 w 140"/>
                <a:gd name="T5" fmla="*/ 76 h 151"/>
                <a:gd name="T6" fmla="*/ 92 w 140"/>
                <a:gd name="T7" fmla="*/ 0 h 151"/>
                <a:gd name="T8" fmla="*/ 136 w 140"/>
                <a:gd name="T9" fmla="*/ 6 h 151"/>
                <a:gd name="T10" fmla="*/ 133 w 140"/>
                <a:gd name="T11" fmla="*/ 38 h 151"/>
                <a:gd name="T12" fmla="*/ 98 w 140"/>
                <a:gd name="T13" fmla="*/ 29 h 151"/>
                <a:gd name="T14" fmla="*/ 40 w 140"/>
                <a:gd name="T15" fmla="*/ 76 h 151"/>
                <a:gd name="T16" fmla="*/ 89 w 140"/>
                <a:gd name="T17" fmla="*/ 122 h 151"/>
                <a:gd name="T18" fmla="*/ 103 w 140"/>
                <a:gd name="T19" fmla="*/ 120 h 151"/>
                <a:gd name="T20" fmla="*/ 103 w 140"/>
                <a:gd name="T21" fmla="*/ 91 h 151"/>
                <a:gd name="T22" fmla="*/ 80 w 140"/>
                <a:gd name="T23" fmla="*/ 91 h 151"/>
                <a:gd name="T24" fmla="*/ 80 w 140"/>
                <a:gd name="T25" fmla="*/ 63 h 151"/>
                <a:gd name="T26" fmla="*/ 140 w 140"/>
                <a:gd name="T27" fmla="*/ 63 h 151"/>
                <a:gd name="T28" fmla="*/ 140 w 140"/>
                <a:gd name="T29"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51">
                  <a:moveTo>
                    <a:pt x="140" y="144"/>
                  </a:moveTo>
                  <a:cubicBezTo>
                    <a:pt x="116" y="151"/>
                    <a:pt x="97" y="151"/>
                    <a:pt x="84" y="151"/>
                  </a:cubicBezTo>
                  <a:cubicBezTo>
                    <a:pt x="45" y="151"/>
                    <a:pt x="0" y="131"/>
                    <a:pt x="0" y="76"/>
                  </a:cubicBezTo>
                  <a:cubicBezTo>
                    <a:pt x="0" y="21"/>
                    <a:pt x="38" y="0"/>
                    <a:pt x="92" y="0"/>
                  </a:cubicBezTo>
                  <a:cubicBezTo>
                    <a:pt x="102" y="0"/>
                    <a:pt x="122" y="1"/>
                    <a:pt x="136" y="6"/>
                  </a:cubicBezTo>
                  <a:cubicBezTo>
                    <a:pt x="133" y="38"/>
                    <a:pt x="133" y="38"/>
                    <a:pt x="133" y="38"/>
                  </a:cubicBezTo>
                  <a:cubicBezTo>
                    <a:pt x="121" y="31"/>
                    <a:pt x="107" y="29"/>
                    <a:pt x="98" y="29"/>
                  </a:cubicBezTo>
                  <a:cubicBezTo>
                    <a:pt x="66" y="29"/>
                    <a:pt x="40" y="42"/>
                    <a:pt x="40" y="76"/>
                  </a:cubicBezTo>
                  <a:cubicBezTo>
                    <a:pt x="40" y="105"/>
                    <a:pt x="60" y="122"/>
                    <a:pt x="89" y="122"/>
                  </a:cubicBezTo>
                  <a:cubicBezTo>
                    <a:pt x="94" y="122"/>
                    <a:pt x="99" y="121"/>
                    <a:pt x="103" y="120"/>
                  </a:cubicBezTo>
                  <a:cubicBezTo>
                    <a:pt x="103" y="91"/>
                    <a:pt x="103" y="91"/>
                    <a:pt x="103" y="91"/>
                  </a:cubicBezTo>
                  <a:cubicBezTo>
                    <a:pt x="80" y="91"/>
                    <a:pt x="80" y="91"/>
                    <a:pt x="80" y="91"/>
                  </a:cubicBezTo>
                  <a:cubicBezTo>
                    <a:pt x="80" y="63"/>
                    <a:pt x="80" y="63"/>
                    <a:pt x="80" y="63"/>
                  </a:cubicBezTo>
                  <a:cubicBezTo>
                    <a:pt x="140" y="63"/>
                    <a:pt x="140" y="63"/>
                    <a:pt x="140" y="63"/>
                  </a:cubicBezTo>
                  <a:lnTo>
                    <a:pt x="14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0">
              <a:extLst>
                <a:ext uri="{FF2B5EF4-FFF2-40B4-BE49-F238E27FC236}">
                  <a16:creationId xmlns:a16="http://schemas.microsoft.com/office/drawing/2014/main" id="{3469E0F7-18C2-6152-173F-3795F9EF6CCC}"/>
                </a:ext>
              </a:extLst>
            </p:cNvPr>
            <p:cNvSpPr>
              <a:spLocks noEditPoints="1"/>
            </p:cNvSpPr>
            <p:nvPr userDrawn="1"/>
          </p:nvSpPr>
          <p:spPr bwMode="auto">
            <a:xfrm>
              <a:off x="7278" y="279"/>
              <a:ext cx="59" cy="69"/>
            </a:xfrm>
            <a:custGeom>
              <a:avLst/>
              <a:gdLst>
                <a:gd name="T0" fmla="*/ 0 w 124"/>
                <a:gd name="T1" fmla="*/ 0 h 147"/>
                <a:gd name="T2" fmla="*/ 70 w 124"/>
                <a:gd name="T3" fmla="*/ 0 h 147"/>
                <a:gd name="T4" fmla="*/ 117 w 124"/>
                <a:gd name="T5" fmla="*/ 37 h 147"/>
                <a:gd name="T6" fmla="*/ 89 w 124"/>
                <a:gd name="T7" fmla="*/ 74 h 147"/>
                <a:gd name="T8" fmla="*/ 89 w 124"/>
                <a:gd name="T9" fmla="*/ 74 h 147"/>
                <a:gd name="T10" fmla="*/ 110 w 124"/>
                <a:gd name="T11" fmla="*/ 107 h 147"/>
                <a:gd name="T12" fmla="*/ 124 w 124"/>
                <a:gd name="T13" fmla="*/ 147 h 147"/>
                <a:gd name="T14" fmla="*/ 83 w 124"/>
                <a:gd name="T15" fmla="*/ 147 h 147"/>
                <a:gd name="T16" fmla="*/ 75 w 124"/>
                <a:gd name="T17" fmla="*/ 120 h 147"/>
                <a:gd name="T18" fmla="*/ 47 w 124"/>
                <a:gd name="T19" fmla="*/ 89 h 147"/>
                <a:gd name="T20" fmla="*/ 39 w 124"/>
                <a:gd name="T21" fmla="*/ 89 h 147"/>
                <a:gd name="T22" fmla="*/ 39 w 124"/>
                <a:gd name="T23" fmla="*/ 147 h 147"/>
                <a:gd name="T24" fmla="*/ 0 w 124"/>
                <a:gd name="T25" fmla="*/ 147 h 147"/>
                <a:gd name="T26" fmla="*/ 0 w 124"/>
                <a:gd name="T27" fmla="*/ 0 h 147"/>
                <a:gd name="T28" fmla="*/ 39 w 124"/>
                <a:gd name="T29" fmla="*/ 61 h 147"/>
                <a:gd name="T30" fmla="*/ 49 w 124"/>
                <a:gd name="T31" fmla="*/ 61 h 147"/>
                <a:gd name="T32" fmla="*/ 78 w 124"/>
                <a:gd name="T33" fmla="*/ 44 h 147"/>
                <a:gd name="T34" fmla="*/ 49 w 124"/>
                <a:gd name="T35" fmla="*/ 28 h 147"/>
                <a:gd name="T36" fmla="*/ 39 w 124"/>
                <a:gd name="T37" fmla="*/ 28 h 147"/>
                <a:gd name="T38" fmla="*/ 39 w 124"/>
                <a:gd name="T39" fmla="*/ 6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47">
                  <a:moveTo>
                    <a:pt x="0" y="0"/>
                  </a:moveTo>
                  <a:cubicBezTo>
                    <a:pt x="70" y="0"/>
                    <a:pt x="70" y="0"/>
                    <a:pt x="70" y="0"/>
                  </a:cubicBezTo>
                  <a:cubicBezTo>
                    <a:pt x="96" y="0"/>
                    <a:pt x="117" y="12"/>
                    <a:pt x="117" y="37"/>
                  </a:cubicBezTo>
                  <a:cubicBezTo>
                    <a:pt x="117" y="57"/>
                    <a:pt x="108" y="70"/>
                    <a:pt x="89" y="74"/>
                  </a:cubicBezTo>
                  <a:cubicBezTo>
                    <a:pt x="89" y="74"/>
                    <a:pt x="89" y="74"/>
                    <a:pt x="89" y="74"/>
                  </a:cubicBezTo>
                  <a:cubicBezTo>
                    <a:pt x="101" y="78"/>
                    <a:pt x="102" y="89"/>
                    <a:pt x="110" y="107"/>
                  </a:cubicBezTo>
                  <a:cubicBezTo>
                    <a:pt x="124" y="147"/>
                    <a:pt x="124" y="147"/>
                    <a:pt x="124" y="147"/>
                  </a:cubicBezTo>
                  <a:cubicBezTo>
                    <a:pt x="83" y="147"/>
                    <a:pt x="83" y="147"/>
                    <a:pt x="83" y="147"/>
                  </a:cubicBezTo>
                  <a:cubicBezTo>
                    <a:pt x="75" y="120"/>
                    <a:pt x="75" y="120"/>
                    <a:pt x="75" y="120"/>
                  </a:cubicBezTo>
                  <a:cubicBezTo>
                    <a:pt x="67" y="95"/>
                    <a:pt x="62" y="89"/>
                    <a:pt x="47" y="89"/>
                  </a:cubicBezTo>
                  <a:cubicBezTo>
                    <a:pt x="39" y="89"/>
                    <a:pt x="39" y="89"/>
                    <a:pt x="39" y="89"/>
                  </a:cubicBezTo>
                  <a:cubicBezTo>
                    <a:pt x="39" y="147"/>
                    <a:pt x="39" y="147"/>
                    <a:pt x="39" y="147"/>
                  </a:cubicBezTo>
                  <a:cubicBezTo>
                    <a:pt x="0" y="147"/>
                    <a:pt x="0" y="147"/>
                    <a:pt x="0" y="147"/>
                  </a:cubicBezTo>
                  <a:lnTo>
                    <a:pt x="0" y="0"/>
                  </a:lnTo>
                  <a:close/>
                  <a:moveTo>
                    <a:pt x="39" y="61"/>
                  </a:moveTo>
                  <a:cubicBezTo>
                    <a:pt x="49" y="61"/>
                    <a:pt x="49" y="61"/>
                    <a:pt x="49" y="61"/>
                  </a:cubicBezTo>
                  <a:cubicBezTo>
                    <a:pt x="62" y="61"/>
                    <a:pt x="78" y="61"/>
                    <a:pt x="78" y="44"/>
                  </a:cubicBezTo>
                  <a:cubicBezTo>
                    <a:pt x="78" y="30"/>
                    <a:pt x="64" y="28"/>
                    <a:pt x="49" y="28"/>
                  </a:cubicBezTo>
                  <a:cubicBezTo>
                    <a:pt x="39" y="28"/>
                    <a:pt x="39" y="28"/>
                    <a:pt x="39" y="28"/>
                  </a:cubicBezTo>
                  <a:lnTo>
                    <a:pt x="39"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1">
              <a:extLst>
                <a:ext uri="{FF2B5EF4-FFF2-40B4-BE49-F238E27FC236}">
                  <a16:creationId xmlns:a16="http://schemas.microsoft.com/office/drawing/2014/main" id="{5A127D10-7EF3-BDD6-2914-8BE4E9AE854D}"/>
                </a:ext>
              </a:extLst>
            </p:cNvPr>
            <p:cNvSpPr>
              <a:spLocks/>
            </p:cNvSpPr>
            <p:nvPr userDrawn="1"/>
          </p:nvSpPr>
          <p:spPr bwMode="auto">
            <a:xfrm>
              <a:off x="7344" y="279"/>
              <a:ext cx="60" cy="70"/>
            </a:xfrm>
            <a:custGeom>
              <a:avLst/>
              <a:gdLst>
                <a:gd name="T0" fmla="*/ 128 w 128"/>
                <a:gd name="T1" fmla="*/ 91 h 149"/>
                <a:gd name="T2" fmla="*/ 64 w 128"/>
                <a:gd name="T3" fmla="*/ 149 h 149"/>
                <a:gd name="T4" fmla="*/ 0 w 128"/>
                <a:gd name="T5" fmla="*/ 91 h 149"/>
                <a:gd name="T6" fmla="*/ 0 w 128"/>
                <a:gd name="T7" fmla="*/ 0 h 149"/>
                <a:gd name="T8" fmla="*/ 39 w 128"/>
                <a:gd name="T9" fmla="*/ 0 h 149"/>
                <a:gd name="T10" fmla="*/ 39 w 128"/>
                <a:gd name="T11" fmla="*/ 85 h 149"/>
                <a:gd name="T12" fmla="*/ 64 w 128"/>
                <a:gd name="T13" fmla="*/ 120 h 149"/>
                <a:gd name="T14" fmla="*/ 89 w 128"/>
                <a:gd name="T15" fmla="*/ 85 h 149"/>
                <a:gd name="T16" fmla="*/ 89 w 128"/>
                <a:gd name="T17" fmla="*/ 0 h 149"/>
                <a:gd name="T18" fmla="*/ 128 w 128"/>
                <a:gd name="T19" fmla="*/ 0 h 149"/>
                <a:gd name="T20" fmla="*/ 128 w 128"/>
                <a:gd name="T2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49">
                  <a:moveTo>
                    <a:pt x="128" y="91"/>
                  </a:moveTo>
                  <a:cubicBezTo>
                    <a:pt x="128" y="131"/>
                    <a:pt x="102" y="149"/>
                    <a:pt x="64" y="149"/>
                  </a:cubicBezTo>
                  <a:cubicBezTo>
                    <a:pt x="26" y="149"/>
                    <a:pt x="0" y="131"/>
                    <a:pt x="0" y="91"/>
                  </a:cubicBezTo>
                  <a:cubicBezTo>
                    <a:pt x="0" y="0"/>
                    <a:pt x="0" y="0"/>
                    <a:pt x="0" y="0"/>
                  </a:cubicBezTo>
                  <a:cubicBezTo>
                    <a:pt x="39" y="0"/>
                    <a:pt x="39" y="0"/>
                    <a:pt x="39" y="0"/>
                  </a:cubicBezTo>
                  <a:cubicBezTo>
                    <a:pt x="39" y="85"/>
                    <a:pt x="39" y="85"/>
                    <a:pt x="39" y="85"/>
                  </a:cubicBezTo>
                  <a:cubicBezTo>
                    <a:pt x="39" y="104"/>
                    <a:pt x="44" y="120"/>
                    <a:pt x="64" y="120"/>
                  </a:cubicBezTo>
                  <a:cubicBezTo>
                    <a:pt x="84" y="120"/>
                    <a:pt x="89" y="104"/>
                    <a:pt x="89" y="85"/>
                  </a:cubicBezTo>
                  <a:cubicBezTo>
                    <a:pt x="89" y="0"/>
                    <a:pt x="89" y="0"/>
                    <a:pt x="89" y="0"/>
                  </a:cubicBezTo>
                  <a:cubicBezTo>
                    <a:pt x="128" y="0"/>
                    <a:pt x="128" y="0"/>
                    <a:pt x="128" y="0"/>
                  </a:cubicBezTo>
                  <a:lnTo>
                    <a:pt x="128"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2">
              <a:extLst>
                <a:ext uri="{FF2B5EF4-FFF2-40B4-BE49-F238E27FC236}">
                  <a16:creationId xmlns:a16="http://schemas.microsoft.com/office/drawing/2014/main" id="{073FC36E-A269-6D01-EE1B-5A1ADE0519B3}"/>
                </a:ext>
              </a:extLst>
            </p:cNvPr>
            <p:cNvSpPr>
              <a:spLocks noEditPoints="1"/>
            </p:cNvSpPr>
            <p:nvPr userDrawn="1"/>
          </p:nvSpPr>
          <p:spPr bwMode="auto">
            <a:xfrm>
              <a:off x="7415" y="279"/>
              <a:ext cx="53" cy="69"/>
            </a:xfrm>
            <a:custGeom>
              <a:avLst/>
              <a:gdLst>
                <a:gd name="T0" fmla="*/ 0 w 113"/>
                <a:gd name="T1" fmla="*/ 0 h 147"/>
                <a:gd name="T2" fmla="*/ 47 w 113"/>
                <a:gd name="T3" fmla="*/ 0 h 147"/>
                <a:gd name="T4" fmla="*/ 113 w 113"/>
                <a:gd name="T5" fmla="*/ 48 h 147"/>
                <a:gd name="T6" fmla="*/ 54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49 w 113"/>
                <a:gd name="T19" fmla="*/ 68 h 147"/>
                <a:gd name="T20" fmla="*/ 74 w 113"/>
                <a:gd name="T21" fmla="*/ 48 h 147"/>
                <a:gd name="T22" fmla="*/ 49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4" y="95"/>
                  </a:cubicBezTo>
                  <a:cubicBezTo>
                    <a:pt x="39" y="95"/>
                    <a:pt x="39" y="95"/>
                    <a:pt x="39" y="95"/>
                  </a:cubicBezTo>
                  <a:cubicBezTo>
                    <a:pt x="39" y="147"/>
                    <a:pt x="39" y="147"/>
                    <a:pt x="39" y="147"/>
                  </a:cubicBezTo>
                  <a:cubicBezTo>
                    <a:pt x="0" y="147"/>
                    <a:pt x="0" y="147"/>
                    <a:pt x="0" y="147"/>
                  </a:cubicBezTo>
                  <a:lnTo>
                    <a:pt x="0" y="0"/>
                  </a:lnTo>
                  <a:close/>
                  <a:moveTo>
                    <a:pt x="39" y="68"/>
                  </a:moveTo>
                  <a:cubicBezTo>
                    <a:pt x="49" y="68"/>
                    <a:pt x="49" y="68"/>
                    <a:pt x="49" y="68"/>
                  </a:cubicBezTo>
                  <a:cubicBezTo>
                    <a:pt x="63" y="68"/>
                    <a:pt x="74" y="63"/>
                    <a:pt x="74" y="48"/>
                  </a:cubicBezTo>
                  <a:cubicBezTo>
                    <a:pt x="74" y="33"/>
                    <a:pt x="63" y="28"/>
                    <a:pt x="49"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13">
              <a:extLst>
                <a:ext uri="{FF2B5EF4-FFF2-40B4-BE49-F238E27FC236}">
                  <a16:creationId xmlns:a16="http://schemas.microsoft.com/office/drawing/2014/main" id="{247B15DE-3AF6-63BC-BB52-302B2E0B9485}"/>
                </a:ext>
              </a:extLst>
            </p:cNvPr>
            <p:cNvSpPr>
              <a:spLocks noEditPoints="1"/>
            </p:cNvSpPr>
            <p:nvPr userDrawn="1"/>
          </p:nvSpPr>
          <p:spPr bwMode="auto">
            <a:xfrm>
              <a:off x="7476" y="279"/>
              <a:ext cx="53" cy="69"/>
            </a:xfrm>
            <a:custGeom>
              <a:avLst/>
              <a:gdLst>
                <a:gd name="T0" fmla="*/ 0 w 113"/>
                <a:gd name="T1" fmla="*/ 0 h 147"/>
                <a:gd name="T2" fmla="*/ 47 w 113"/>
                <a:gd name="T3" fmla="*/ 0 h 147"/>
                <a:gd name="T4" fmla="*/ 113 w 113"/>
                <a:gd name="T5" fmla="*/ 48 h 147"/>
                <a:gd name="T6" fmla="*/ 55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50 w 113"/>
                <a:gd name="T19" fmla="*/ 68 h 147"/>
                <a:gd name="T20" fmla="*/ 74 w 113"/>
                <a:gd name="T21" fmla="*/ 48 h 147"/>
                <a:gd name="T22" fmla="*/ 50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5" y="95"/>
                  </a:cubicBezTo>
                  <a:cubicBezTo>
                    <a:pt x="39" y="95"/>
                    <a:pt x="39" y="95"/>
                    <a:pt x="39" y="95"/>
                  </a:cubicBezTo>
                  <a:cubicBezTo>
                    <a:pt x="39" y="147"/>
                    <a:pt x="39" y="147"/>
                    <a:pt x="39" y="147"/>
                  </a:cubicBezTo>
                  <a:cubicBezTo>
                    <a:pt x="0" y="147"/>
                    <a:pt x="0" y="147"/>
                    <a:pt x="0" y="147"/>
                  </a:cubicBezTo>
                  <a:lnTo>
                    <a:pt x="0" y="0"/>
                  </a:lnTo>
                  <a:close/>
                  <a:moveTo>
                    <a:pt x="39" y="68"/>
                  </a:moveTo>
                  <a:cubicBezTo>
                    <a:pt x="50" y="68"/>
                    <a:pt x="50" y="68"/>
                    <a:pt x="50" y="68"/>
                  </a:cubicBezTo>
                  <a:cubicBezTo>
                    <a:pt x="63" y="68"/>
                    <a:pt x="74" y="63"/>
                    <a:pt x="74" y="48"/>
                  </a:cubicBezTo>
                  <a:cubicBezTo>
                    <a:pt x="74" y="33"/>
                    <a:pt x="63" y="28"/>
                    <a:pt x="50"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Freeform 14">
              <a:extLst>
                <a:ext uri="{FF2B5EF4-FFF2-40B4-BE49-F238E27FC236}">
                  <a16:creationId xmlns:a16="http://schemas.microsoft.com/office/drawing/2014/main" id="{36262A50-E34A-5E46-F8CC-89FE141FE0CE}"/>
                </a:ext>
              </a:extLst>
            </p:cNvPr>
            <p:cNvSpPr>
              <a:spLocks/>
            </p:cNvSpPr>
            <p:nvPr userDrawn="1"/>
          </p:nvSpPr>
          <p:spPr bwMode="auto">
            <a:xfrm>
              <a:off x="7537" y="279"/>
              <a:ext cx="49" cy="69"/>
            </a:xfrm>
            <a:custGeom>
              <a:avLst/>
              <a:gdLst>
                <a:gd name="T0" fmla="*/ 0 w 49"/>
                <a:gd name="T1" fmla="*/ 0 h 69"/>
                <a:gd name="T2" fmla="*/ 49 w 49"/>
                <a:gd name="T3" fmla="*/ 0 h 69"/>
                <a:gd name="T4" fmla="*/ 49 w 49"/>
                <a:gd name="T5" fmla="*/ 13 h 69"/>
                <a:gd name="T6" fmla="*/ 18 w 49"/>
                <a:gd name="T7" fmla="*/ 13 h 69"/>
                <a:gd name="T8" fmla="*/ 18 w 49"/>
                <a:gd name="T9" fmla="*/ 27 h 69"/>
                <a:gd name="T10" fmla="*/ 47 w 49"/>
                <a:gd name="T11" fmla="*/ 27 h 69"/>
                <a:gd name="T12" fmla="*/ 47 w 49"/>
                <a:gd name="T13" fmla="*/ 40 h 69"/>
                <a:gd name="T14" fmla="*/ 18 w 49"/>
                <a:gd name="T15" fmla="*/ 40 h 69"/>
                <a:gd name="T16" fmla="*/ 18 w 49"/>
                <a:gd name="T17" fmla="*/ 56 h 69"/>
                <a:gd name="T18" fmla="*/ 49 w 49"/>
                <a:gd name="T19" fmla="*/ 56 h 69"/>
                <a:gd name="T20" fmla="*/ 49 w 49"/>
                <a:gd name="T21" fmla="*/ 69 h 69"/>
                <a:gd name="T22" fmla="*/ 0 w 49"/>
                <a:gd name="T23" fmla="*/ 69 h 69"/>
                <a:gd name="T24" fmla="*/ 0 w 4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9">
                  <a:moveTo>
                    <a:pt x="0" y="0"/>
                  </a:moveTo>
                  <a:lnTo>
                    <a:pt x="49" y="0"/>
                  </a:lnTo>
                  <a:lnTo>
                    <a:pt x="49" y="13"/>
                  </a:lnTo>
                  <a:lnTo>
                    <a:pt x="18" y="13"/>
                  </a:lnTo>
                  <a:lnTo>
                    <a:pt x="18" y="27"/>
                  </a:lnTo>
                  <a:lnTo>
                    <a:pt x="47" y="27"/>
                  </a:lnTo>
                  <a:lnTo>
                    <a:pt x="47" y="40"/>
                  </a:lnTo>
                  <a:lnTo>
                    <a:pt x="18" y="40"/>
                  </a:lnTo>
                  <a:lnTo>
                    <a:pt x="18" y="56"/>
                  </a:lnTo>
                  <a:lnTo>
                    <a:pt x="49" y="56"/>
                  </a:lnTo>
                  <a:lnTo>
                    <a:pt x="49" y="69"/>
                  </a:lnTo>
                  <a:lnTo>
                    <a:pt x="0" y="6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Freeform 15">
              <a:extLst>
                <a:ext uri="{FF2B5EF4-FFF2-40B4-BE49-F238E27FC236}">
                  <a16:creationId xmlns:a16="http://schemas.microsoft.com/office/drawing/2014/main" id="{BCEE9CE7-E31A-843F-5E83-508E8C8CF0D1}"/>
                </a:ext>
              </a:extLst>
            </p:cNvPr>
            <p:cNvSpPr>
              <a:spLocks noEditPoints="1"/>
            </p:cNvSpPr>
            <p:nvPr userDrawn="1"/>
          </p:nvSpPr>
          <p:spPr bwMode="auto">
            <a:xfrm>
              <a:off x="6548" y="151"/>
              <a:ext cx="161" cy="198"/>
            </a:xfrm>
            <a:custGeom>
              <a:avLst/>
              <a:gdLst>
                <a:gd name="T0" fmla="*/ 0 w 339"/>
                <a:gd name="T1" fmla="*/ 0 h 417"/>
                <a:gd name="T2" fmla="*/ 192 w 339"/>
                <a:gd name="T3" fmla="*/ 0 h 417"/>
                <a:gd name="T4" fmla="*/ 328 w 339"/>
                <a:gd name="T5" fmla="*/ 106 h 417"/>
                <a:gd name="T6" fmla="*/ 255 w 339"/>
                <a:gd name="T7" fmla="*/ 203 h 417"/>
                <a:gd name="T8" fmla="*/ 255 w 339"/>
                <a:gd name="T9" fmla="*/ 204 h 417"/>
                <a:gd name="T10" fmla="*/ 339 w 339"/>
                <a:gd name="T11" fmla="*/ 296 h 417"/>
                <a:gd name="T12" fmla="*/ 176 w 339"/>
                <a:gd name="T13" fmla="*/ 417 h 417"/>
                <a:gd name="T14" fmla="*/ 0 w 339"/>
                <a:gd name="T15" fmla="*/ 417 h 417"/>
                <a:gd name="T16" fmla="*/ 0 w 339"/>
                <a:gd name="T17" fmla="*/ 0 h 417"/>
                <a:gd name="T18" fmla="*/ 112 w 339"/>
                <a:gd name="T19" fmla="*/ 165 h 417"/>
                <a:gd name="T20" fmla="*/ 143 w 339"/>
                <a:gd name="T21" fmla="*/ 165 h 417"/>
                <a:gd name="T22" fmla="*/ 217 w 339"/>
                <a:gd name="T23" fmla="*/ 121 h 417"/>
                <a:gd name="T24" fmla="*/ 144 w 339"/>
                <a:gd name="T25" fmla="*/ 79 h 417"/>
                <a:gd name="T26" fmla="*/ 112 w 339"/>
                <a:gd name="T27" fmla="*/ 79 h 417"/>
                <a:gd name="T28" fmla="*/ 112 w 339"/>
                <a:gd name="T29" fmla="*/ 165 h 417"/>
                <a:gd name="T30" fmla="*/ 112 w 339"/>
                <a:gd name="T31" fmla="*/ 338 h 417"/>
                <a:gd name="T32" fmla="*/ 145 w 339"/>
                <a:gd name="T33" fmla="*/ 338 h 417"/>
                <a:gd name="T34" fmla="*/ 228 w 339"/>
                <a:gd name="T35" fmla="*/ 290 h 417"/>
                <a:gd name="T36" fmla="*/ 146 w 339"/>
                <a:gd name="T37" fmla="*/ 240 h 417"/>
                <a:gd name="T38" fmla="*/ 112 w 339"/>
                <a:gd name="T39" fmla="*/ 240 h 417"/>
                <a:gd name="T40" fmla="*/ 112 w 339"/>
                <a:gd name="T41" fmla="*/ 33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417">
                  <a:moveTo>
                    <a:pt x="0" y="0"/>
                  </a:moveTo>
                  <a:cubicBezTo>
                    <a:pt x="192" y="0"/>
                    <a:pt x="192" y="0"/>
                    <a:pt x="192" y="0"/>
                  </a:cubicBezTo>
                  <a:cubicBezTo>
                    <a:pt x="270" y="0"/>
                    <a:pt x="328" y="34"/>
                    <a:pt x="328" y="106"/>
                  </a:cubicBezTo>
                  <a:cubicBezTo>
                    <a:pt x="328" y="158"/>
                    <a:pt x="301" y="187"/>
                    <a:pt x="255" y="203"/>
                  </a:cubicBezTo>
                  <a:cubicBezTo>
                    <a:pt x="255" y="204"/>
                    <a:pt x="255" y="204"/>
                    <a:pt x="255" y="204"/>
                  </a:cubicBezTo>
                  <a:cubicBezTo>
                    <a:pt x="310" y="216"/>
                    <a:pt x="339" y="245"/>
                    <a:pt x="339" y="296"/>
                  </a:cubicBezTo>
                  <a:cubicBezTo>
                    <a:pt x="339" y="396"/>
                    <a:pt x="251" y="417"/>
                    <a:pt x="176" y="417"/>
                  </a:cubicBezTo>
                  <a:cubicBezTo>
                    <a:pt x="0" y="417"/>
                    <a:pt x="0" y="417"/>
                    <a:pt x="0" y="417"/>
                  </a:cubicBezTo>
                  <a:lnTo>
                    <a:pt x="0" y="0"/>
                  </a:lnTo>
                  <a:close/>
                  <a:moveTo>
                    <a:pt x="112" y="165"/>
                  </a:moveTo>
                  <a:cubicBezTo>
                    <a:pt x="143" y="165"/>
                    <a:pt x="143" y="165"/>
                    <a:pt x="143" y="165"/>
                  </a:cubicBezTo>
                  <a:cubicBezTo>
                    <a:pt x="179" y="165"/>
                    <a:pt x="217" y="156"/>
                    <a:pt x="217" y="121"/>
                  </a:cubicBezTo>
                  <a:cubicBezTo>
                    <a:pt x="217" y="82"/>
                    <a:pt x="181" y="79"/>
                    <a:pt x="144" y="79"/>
                  </a:cubicBezTo>
                  <a:cubicBezTo>
                    <a:pt x="112" y="79"/>
                    <a:pt x="112" y="79"/>
                    <a:pt x="112" y="79"/>
                  </a:cubicBezTo>
                  <a:lnTo>
                    <a:pt x="112" y="165"/>
                  </a:lnTo>
                  <a:close/>
                  <a:moveTo>
                    <a:pt x="112" y="338"/>
                  </a:moveTo>
                  <a:cubicBezTo>
                    <a:pt x="145" y="338"/>
                    <a:pt x="145" y="338"/>
                    <a:pt x="145" y="338"/>
                  </a:cubicBezTo>
                  <a:cubicBezTo>
                    <a:pt x="185" y="338"/>
                    <a:pt x="228" y="332"/>
                    <a:pt x="228" y="290"/>
                  </a:cubicBezTo>
                  <a:cubicBezTo>
                    <a:pt x="228" y="244"/>
                    <a:pt x="184" y="240"/>
                    <a:pt x="146" y="240"/>
                  </a:cubicBezTo>
                  <a:cubicBezTo>
                    <a:pt x="112" y="240"/>
                    <a:pt x="112" y="240"/>
                    <a:pt x="112" y="240"/>
                  </a:cubicBezTo>
                  <a:lnTo>
                    <a:pt x="112" y="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16">
              <a:extLst>
                <a:ext uri="{FF2B5EF4-FFF2-40B4-BE49-F238E27FC236}">
                  <a16:creationId xmlns:a16="http://schemas.microsoft.com/office/drawing/2014/main" id="{60F90F7C-E60D-5B97-62AB-727EF7267B74}"/>
                </a:ext>
              </a:extLst>
            </p:cNvPr>
            <p:cNvSpPr>
              <a:spLocks/>
            </p:cNvSpPr>
            <p:nvPr userDrawn="1"/>
          </p:nvSpPr>
          <p:spPr bwMode="auto">
            <a:xfrm>
              <a:off x="6721" y="148"/>
              <a:ext cx="172" cy="204"/>
            </a:xfrm>
            <a:custGeom>
              <a:avLst/>
              <a:gdLst>
                <a:gd name="T0" fmla="*/ 363 w 363"/>
                <a:gd name="T1" fmla="*/ 414 h 431"/>
                <a:gd name="T2" fmla="*/ 239 w 363"/>
                <a:gd name="T3" fmla="*/ 431 h 431"/>
                <a:gd name="T4" fmla="*/ 0 w 363"/>
                <a:gd name="T5" fmla="*/ 217 h 431"/>
                <a:gd name="T6" fmla="*/ 239 w 363"/>
                <a:gd name="T7" fmla="*/ 0 h 431"/>
                <a:gd name="T8" fmla="*/ 363 w 363"/>
                <a:gd name="T9" fmla="*/ 21 h 431"/>
                <a:gd name="T10" fmla="*/ 354 w 363"/>
                <a:gd name="T11" fmla="*/ 111 h 431"/>
                <a:gd name="T12" fmla="*/ 245 w 363"/>
                <a:gd name="T13" fmla="*/ 82 h 431"/>
                <a:gd name="T14" fmla="*/ 115 w 363"/>
                <a:gd name="T15" fmla="*/ 217 h 431"/>
                <a:gd name="T16" fmla="*/ 254 w 363"/>
                <a:gd name="T17" fmla="*/ 349 h 431"/>
                <a:gd name="T18" fmla="*/ 358 w 363"/>
                <a:gd name="T19" fmla="*/ 327 h 431"/>
                <a:gd name="T20" fmla="*/ 363 w 363"/>
                <a:gd name="T21" fmla="*/ 41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1">
                  <a:moveTo>
                    <a:pt x="363" y="414"/>
                  </a:moveTo>
                  <a:cubicBezTo>
                    <a:pt x="332" y="422"/>
                    <a:pt x="296" y="431"/>
                    <a:pt x="239" y="431"/>
                  </a:cubicBezTo>
                  <a:cubicBezTo>
                    <a:pt x="128" y="431"/>
                    <a:pt x="0" y="375"/>
                    <a:pt x="0" y="217"/>
                  </a:cubicBezTo>
                  <a:cubicBezTo>
                    <a:pt x="0" y="72"/>
                    <a:pt x="101" y="0"/>
                    <a:pt x="239" y="0"/>
                  </a:cubicBezTo>
                  <a:cubicBezTo>
                    <a:pt x="281" y="0"/>
                    <a:pt x="323" y="9"/>
                    <a:pt x="363" y="21"/>
                  </a:cubicBezTo>
                  <a:cubicBezTo>
                    <a:pt x="354" y="111"/>
                    <a:pt x="354" y="111"/>
                    <a:pt x="354" y="111"/>
                  </a:cubicBezTo>
                  <a:cubicBezTo>
                    <a:pt x="318" y="92"/>
                    <a:pt x="283" y="82"/>
                    <a:pt x="245" y="82"/>
                  </a:cubicBezTo>
                  <a:cubicBezTo>
                    <a:pt x="166" y="82"/>
                    <a:pt x="115" y="139"/>
                    <a:pt x="115" y="217"/>
                  </a:cubicBezTo>
                  <a:cubicBezTo>
                    <a:pt x="115" y="299"/>
                    <a:pt x="173" y="349"/>
                    <a:pt x="254" y="349"/>
                  </a:cubicBezTo>
                  <a:cubicBezTo>
                    <a:pt x="290" y="349"/>
                    <a:pt x="327" y="339"/>
                    <a:pt x="358" y="327"/>
                  </a:cubicBezTo>
                  <a:lnTo>
                    <a:pt x="363"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Freeform 17">
              <a:extLst>
                <a:ext uri="{FF2B5EF4-FFF2-40B4-BE49-F238E27FC236}">
                  <a16:creationId xmlns:a16="http://schemas.microsoft.com/office/drawing/2014/main" id="{3EF101DD-9B90-178F-9713-368AD5F2416C}"/>
                </a:ext>
              </a:extLst>
            </p:cNvPr>
            <p:cNvSpPr>
              <a:spLocks/>
            </p:cNvSpPr>
            <p:nvPr userDrawn="1"/>
          </p:nvSpPr>
          <p:spPr bwMode="auto">
            <a:xfrm>
              <a:off x="6901" y="151"/>
              <a:ext cx="277" cy="198"/>
            </a:xfrm>
            <a:custGeom>
              <a:avLst/>
              <a:gdLst>
                <a:gd name="T0" fmla="*/ 0 w 277"/>
                <a:gd name="T1" fmla="*/ 0 h 198"/>
                <a:gd name="T2" fmla="*/ 53 w 277"/>
                <a:gd name="T3" fmla="*/ 0 h 198"/>
                <a:gd name="T4" fmla="*/ 78 w 277"/>
                <a:gd name="T5" fmla="*/ 152 h 198"/>
                <a:gd name="T6" fmla="*/ 79 w 277"/>
                <a:gd name="T7" fmla="*/ 152 h 198"/>
                <a:gd name="T8" fmla="*/ 106 w 277"/>
                <a:gd name="T9" fmla="*/ 0 h 198"/>
                <a:gd name="T10" fmla="*/ 172 w 277"/>
                <a:gd name="T11" fmla="*/ 0 h 198"/>
                <a:gd name="T12" fmla="*/ 200 w 277"/>
                <a:gd name="T13" fmla="*/ 152 h 198"/>
                <a:gd name="T14" fmla="*/ 201 w 277"/>
                <a:gd name="T15" fmla="*/ 152 h 198"/>
                <a:gd name="T16" fmla="*/ 226 w 277"/>
                <a:gd name="T17" fmla="*/ 0 h 198"/>
                <a:gd name="T18" fmla="*/ 277 w 277"/>
                <a:gd name="T19" fmla="*/ 0 h 198"/>
                <a:gd name="T20" fmla="*/ 233 w 277"/>
                <a:gd name="T21" fmla="*/ 198 h 198"/>
                <a:gd name="T22" fmla="*/ 166 w 277"/>
                <a:gd name="T23" fmla="*/ 198 h 198"/>
                <a:gd name="T24" fmla="*/ 138 w 277"/>
                <a:gd name="T25" fmla="*/ 46 h 198"/>
                <a:gd name="T26" fmla="*/ 137 w 277"/>
                <a:gd name="T27" fmla="*/ 46 h 198"/>
                <a:gd name="T28" fmla="*/ 111 w 277"/>
                <a:gd name="T29" fmla="*/ 198 h 198"/>
                <a:gd name="T30" fmla="*/ 44 w 277"/>
                <a:gd name="T31" fmla="*/ 198 h 198"/>
                <a:gd name="T32" fmla="*/ 0 w 277"/>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98">
                  <a:moveTo>
                    <a:pt x="0" y="0"/>
                  </a:moveTo>
                  <a:lnTo>
                    <a:pt x="53" y="0"/>
                  </a:lnTo>
                  <a:lnTo>
                    <a:pt x="78" y="152"/>
                  </a:lnTo>
                  <a:lnTo>
                    <a:pt x="79" y="152"/>
                  </a:lnTo>
                  <a:lnTo>
                    <a:pt x="106" y="0"/>
                  </a:lnTo>
                  <a:lnTo>
                    <a:pt x="172" y="0"/>
                  </a:lnTo>
                  <a:lnTo>
                    <a:pt x="200" y="152"/>
                  </a:lnTo>
                  <a:lnTo>
                    <a:pt x="201" y="152"/>
                  </a:lnTo>
                  <a:lnTo>
                    <a:pt x="226" y="0"/>
                  </a:lnTo>
                  <a:lnTo>
                    <a:pt x="277" y="0"/>
                  </a:lnTo>
                  <a:lnTo>
                    <a:pt x="233" y="198"/>
                  </a:lnTo>
                  <a:lnTo>
                    <a:pt x="166" y="198"/>
                  </a:lnTo>
                  <a:lnTo>
                    <a:pt x="138" y="46"/>
                  </a:lnTo>
                  <a:lnTo>
                    <a:pt x="137" y="46"/>
                  </a:lnTo>
                  <a:lnTo>
                    <a:pt x="111" y="198"/>
                  </a:lnTo>
                  <a:lnTo>
                    <a:pt x="44" y="19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3" name="Textplatzhalter 7">
            <a:extLst>
              <a:ext uri="{FF2B5EF4-FFF2-40B4-BE49-F238E27FC236}">
                <a16:creationId xmlns:a16="http://schemas.microsoft.com/office/drawing/2014/main" id="{66998476-213B-9BBB-5EAB-AFE655B255E3}"/>
              </a:ext>
            </a:extLst>
          </p:cNvPr>
          <p:cNvSpPr>
            <a:spLocks noGrp="1"/>
          </p:cNvSpPr>
          <p:nvPr>
            <p:ph type="body" sz="quarter" idx="13" hasCustomPrompt="1"/>
          </p:nvPr>
        </p:nvSpPr>
        <p:spPr>
          <a:xfrm>
            <a:off x="144464" y="313571"/>
            <a:ext cx="10091738"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4" name="Titel 1">
            <a:extLst>
              <a:ext uri="{FF2B5EF4-FFF2-40B4-BE49-F238E27FC236}">
                <a16:creationId xmlns:a16="http://schemas.microsoft.com/office/drawing/2014/main" id="{8A4E69A6-0787-3C27-D2FD-0CF81817CF10}"/>
              </a:ext>
            </a:extLst>
          </p:cNvPr>
          <p:cNvSpPr>
            <a:spLocks noGrp="1"/>
          </p:cNvSpPr>
          <p:nvPr>
            <p:ph type="title" hasCustomPrompt="1"/>
          </p:nvPr>
        </p:nvSpPr>
        <p:spPr>
          <a:xfrm>
            <a:off x="143704" y="63133"/>
            <a:ext cx="10091738"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Tree>
    <p:extLst>
      <p:ext uri="{BB962C8B-B14F-4D97-AF65-F5344CB8AC3E}">
        <p14:creationId xmlns:p14="http://schemas.microsoft.com/office/powerpoint/2010/main" val="421768530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Felder">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5D5046A-893D-1CE2-761D-D7101155C5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 y="1"/>
            <a:ext cx="12193228" cy="684724"/>
          </a:xfrm>
          <a:prstGeom prst="rect">
            <a:avLst/>
          </a:prstGeom>
        </p:spPr>
      </p:pic>
      <p:cxnSp>
        <p:nvCxnSpPr>
          <p:cNvPr id="21" name="Gerade Verbindung 10">
            <a:extLst>
              <a:ext uri="{FF2B5EF4-FFF2-40B4-BE49-F238E27FC236}">
                <a16:creationId xmlns:a16="http://schemas.microsoft.com/office/drawing/2014/main" id="{576DE3A0-BC68-E21E-EBDE-96B95789A182}"/>
              </a:ext>
            </a:extLst>
          </p:cNvPr>
          <p:cNvCxnSpPr>
            <a:cxnSpLocks/>
          </p:cNvCxnSpPr>
          <p:nvPr userDrawn="1"/>
        </p:nvCxnSpPr>
        <p:spPr>
          <a:xfrm>
            <a:off x="6096000" y="771525"/>
            <a:ext cx="0" cy="53172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Rectangle 42">
            <a:extLst>
              <a:ext uri="{FF2B5EF4-FFF2-40B4-BE49-F238E27FC236}">
                <a16:creationId xmlns:a16="http://schemas.microsoft.com/office/drawing/2014/main" id="{1EED5A13-6F18-81BD-218D-DFCD7723FB9B}"/>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32" name="Inhaltsplatzhalter 2">
            <a:extLst>
              <a:ext uri="{FF2B5EF4-FFF2-40B4-BE49-F238E27FC236}">
                <a16:creationId xmlns:a16="http://schemas.microsoft.com/office/drawing/2014/main" id="{0FB9A6C7-2747-E48A-BE2B-83072F7C47C4}"/>
              </a:ext>
            </a:extLst>
          </p:cNvPr>
          <p:cNvSpPr>
            <a:spLocks noGrp="1"/>
          </p:cNvSpPr>
          <p:nvPr>
            <p:ph idx="15" hasCustomPrompt="1"/>
          </p:nvPr>
        </p:nvSpPr>
        <p:spPr>
          <a:xfrm>
            <a:off x="6096738" y="811823"/>
            <a:ext cx="5950800" cy="2682000"/>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rgbClr val="2B245B"/>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2B245B"/>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7030A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35" name="Rectangle 43">
            <a:extLst>
              <a:ext uri="{FF2B5EF4-FFF2-40B4-BE49-F238E27FC236}">
                <a16:creationId xmlns:a16="http://schemas.microsoft.com/office/drawing/2014/main" id="{60F89AE4-6C31-21D6-E3C2-063FF7739A1C}"/>
              </a:ext>
            </a:extLst>
          </p:cNvPr>
          <p:cNvSpPr>
            <a:spLocks noGrp="1" noChangeArrowheads="1"/>
          </p:cNvSpPr>
          <p:nvPr>
            <p:ph type="dt" sz="half" idx="12"/>
          </p:nvPr>
        </p:nvSpPr>
        <p:spPr>
          <a:xfrm>
            <a:off x="127828" y="6613200"/>
            <a:ext cx="2048172" cy="244800"/>
          </a:xfrm>
          <a:prstGeom prst="rect">
            <a:avLst/>
          </a:prstGeom>
          <a:ln/>
        </p:spPr>
        <p:txBody>
          <a:bodyPr lIns="0"/>
          <a:lstStyle>
            <a:lvl1pPr>
              <a:defRPr sz="800">
                <a:solidFill>
                  <a:schemeClr val="tx2"/>
                </a:solidFill>
              </a:defRPr>
            </a:lvl1pPr>
          </a:lstStyle>
          <a:p>
            <a:pPr>
              <a:defRPr/>
            </a:pPr>
            <a:fld id="{9F7B46BB-DB79-46B3-BFA5-48AAD1F03577}" type="datetime1">
              <a:rPr lang="de-DE" smtClean="0"/>
              <a:t>12.01.2026</a:t>
            </a:fld>
            <a:endParaRPr lang="de-DE" dirty="0"/>
          </a:p>
        </p:txBody>
      </p:sp>
      <p:grpSp>
        <p:nvGrpSpPr>
          <p:cNvPr id="38" name="Gruppieren 37">
            <a:extLst>
              <a:ext uri="{FF2B5EF4-FFF2-40B4-BE49-F238E27FC236}">
                <a16:creationId xmlns:a16="http://schemas.microsoft.com/office/drawing/2014/main" id="{D173B6C7-299E-6C2A-F2A2-0B27636152FD}"/>
              </a:ext>
            </a:extLst>
          </p:cNvPr>
          <p:cNvGrpSpPr/>
          <p:nvPr userDrawn="1"/>
        </p:nvGrpSpPr>
        <p:grpSpPr>
          <a:xfrm>
            <a:off x="0" y="6569104"/>
            <a:ext cx="12192000" cy="18000"/>
            <a:chOff x="0" y="-2920"/>
            <a:chExt cx="13995000" cy="28800"/>
          </a:xfrm>
          <a:solidFill>
            <a:schemeClr val="accent1"/>
          </a:solidFill>
        </p:grpSpPr>
        <p:grpSp>
          <p:nvGrpSpPr>
            <p:cNvPr id="39" name="Gruppieren 38">
              <a:extLst>
                <a:ext uri="{FF2B5EF4-FFF2-40B4-BE49-F238E27FC236}">
                  <a16:creationId xmlns:a16="http://schemas.microsoft.com/office/drawing/2014/main" id="{13C260C8-9CE4-98ED-2395-A9102DD89784}"/>
                </a:ext>
              </a:extLst>
            </p:cNvPr>
            <p:cNvGrpSpPr/>
            <p:nvPr/>
          </p:nvGrpSpPr>
          <p:grpSpPr>
            <a:xfrm>
              <a:off x="0" y="-2920"/>
              <a:ext cx="11196000" cy="28800"/>
              <a:chOff x="2099733" y="800098"/>
              <a:chExt cx="1998132" cy="499533"/>
            </a:xfrm>
            <a:grpFill/>
          </p:grpSpPr>
          <p:sp>
            <p:nvSpPr>
              <p:cNvPr id="41" name="Rechteck 40">
                <a:extLst>
                  <a:ext uri="{FF2B5EF4-FFF2-40B4-BE49-F238E27FC236}">
                    <a16:creationId xmlns:a16="http://schemas.microsoft.com/office/drawing/2014/main" id="{6C4D664D-8726-110F-C07D-C8AFA79CAC5C}"/>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2" name="Rechteck 41">
                <a:extLst>
                  <a:ext uri="{FF2B5EF4-FFF2-40B4-BE49-F238E27FC236}">
                    <a16:creationId xmlns:a16="http://schemas.microsoft.com/office/drawing/2014/main" id="{F6C1BC44-DE50-F65B-38E0-8A3FA17566BD}"/>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3" name="Rechteck 42">
                <a:extLst>
                  <a:ext uri="{FF2B5EF4-FFF2-40B4-BE49-F238E27FC236}">
                    <a16:creationId xmlns:a16="http://schemas.microsoft.com/office/drawing/2014/main" id="{CAA9533A-35BD-53F0-1CC2-FF92C3F2B5BD}"/>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4" name="Rechteck 43">
                <a:extLst>
                  <a:ext uri="{FF2B5EF4-FFF2-40B4-BE49-F238E27FC236}">
                    <a16:creationId xmlns:a16="http://schemas.microsoft.com/office/drawing/2014/main" id="{679195CF-D8FE-C3F0-6552-B4D17C0B8F13}"/>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0" name="Rechteck 39">
              <a:extLst>
                <a:ext uri="{FF2B5EF4-FFF2-40B4-BE49-F238E27FC236}">
                  <a16:creationId xmlns:a16="http://schemas.microsoft.com/office/drawing/2014/main" id="{17E00BD4-BECF-713D-E29A-4C81C1AE2FF9}"/>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8" name="Rectangle 41">
            <a:extLst>
              <a:ext uri="{FF2B5EF4-FFF2-40B4-BE49-F238E27FC236}">
                <a16:creationId xmlns:a16="http://schemas.microsoft.com/office/drawing/2014/main" id="{7230CECE-8310-1CDD-E5AE-F7D88A5E992A}"/>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58" name="Inhaltsplatzhalter 2">
            <a:extLst>
              <a:ext uri="{FF2B5EF4-FFF2-40B4-BE49-F238E27FC236}">
                <a16:creationId xmlns:a16="http://schemas.microsoft.com/office/drawing/2014/main" id="{774CBE63-3BDB-6A53-3227-3C18F08189AD}"/>
              </a:ext>
            </a:extLst>
          </p:cNvPr>
          <p:cNvSpPr>
            <a:spLocks noGrp="1"/>
          </p:cNvSpPr>
          <p:nvPr>
            <p:ph idx="1" hasCustomPrompt="1"/>
          </p:nvPr>
        </p:nvSpPr>
        <p:spPr>
          <a:xfrm>
            <a:off x="143703" y="811822"/>
            <a:ext cx="594994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2B245B"/>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2B245B"/>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7030A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62" name="Textplatzhalter 2">
            <a:extLst>
              <a:ext uri="{FF2B5EF4-FFF2-40B4-BE49-F238E27FC236}">
                <a16:creationId xmlns:a16="http://schemas.microsoft.com/office/drawing/2014/main" id="{AB677F52-C067-5BF2-E4A1-2629CBE264FA}"/>
              </a:ext>
            </a:extLst>
          </p:cNvPr>
          <p:cNvSpPr>
            <a:spLocks noGrp="1"/>
          </p:cNvSpPr>
          <p:nvPr>
            <p:ph type="body" sz="quarter" idx="19"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72" name="Inhaltsplatzhalter 2">
            <a:extLst>
              <a:ext uri="{FF2B5EF4-FFF2-40B4-BE49-F238E27FC236}">
                <a16:creationId xmlns:a16="http://schemas.microsoft.com/office/drawing/2014/main" id="{CA17DA21-DFCE-03DE-47B4-AA062B176561}"/>
              </a:ext>
            </a:extLst>
          </p:cNvPr>
          <p:cNvSpPr>
            <a:spLocks noGrp="1"/>
          </p:cNvSpPr>
          <p:nvPr>
            <p:ph idx="20" hasCustomPrompt="1"/>
          </p:nvPr>
        </p:nvSpPr>
        <p:spPr>
          <a:xfrm>
            <a:off x="6096738" y="3520069"/>
            <a:ext cx="5950800" cy="2682000"/>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rgbClr val="2B245B"/>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2B245B"/>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7030A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73" name="Inhaltsplatzhalter 2">
            <a:extLst>
              <a:ext uri="{FF2B5EF4-FFF2-40B4-BE49-F238E27FC236}">
                <a16:creationId xmlns:a16="http://schemas.microsoft.com/office/drawing/2014/main" id="{655F651B-19DE-146D-3549-773649B17456}"/>
              </a:ext>
            </a:extLst>
          </p:cNvPr>
          <p:cNvSpPr>
            <a:spLocks noGrp="1"/>
          </p:cNvSpPr>
          <p:nvPr>
            <p:ph idx="21" hasCustomPrompt="1"/>
          </p:nvPr>
        </p:nvSpPr>
        <p:spPr>
          <a:xfrm>
            <a:off x="143703" y="3520068"/>
            <a:ext cx="594994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2B245B"/>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2B245B"/>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7030A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cxnSp>
        <p:nvCxnSpPr>
          <p:cNvPr id="29" name="Gerade Verbindung 8">
            <a:extLst>
              <a:ext uri="{FF2B5EF4-FFF2-40B4-BE49-F238E27FC236}">
                <a16:creationId xmlns:a16="http://schemas.microsoft.com/office/drawing/2014/main" id="{50589A48-877E-7C7F-6B43-228C5AFA31B1}"/>
              </a:ext>
            </a:extLst>
          </p:cNvPr>
          <p:cNvCxnSpPr>
            <a:cxnSpLocks/>
          </p:cNvCxnSpPr>
          <p:nvPr userDrawn="1"/>
        </p:nvCxnSpPr>
        <p:spPr>
          <a:xfrm>
            <a:off x="146052" y="3499338"/>
            <a:ext cx="1190624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6" name="Group 4">
            <a:extLst>
              <a:ext uri="{FF2B5EF4-FFF2-40B4-BE49-F238E27FC236}">
                <a16:creationId xmlns:a16="http://schemas.microsoft.com/office/drawing/2014/main" id="{F9BD9B6E-FE90-65EA-4085-35C903377B93}"/>
              </a:ext>
            </a:extLst>
          </p:cNvPr>
          <p:cNvGrpSpPr>
            <a:grpSpLocks noChangeAspect="1"/>
          </p:cNvGrpSpPr>
          <p:nvPr userDrawn="1"/>
        </p:nvGrpSpPr>
        <p:grpSpPr bwMode="auto">
          <a:xfrm>
            <a:off x="10394950" y="233363"/>
            <a:ext cx="1647825" cy="325437"/>
            <a:chOff x="6548" y="147"/>
            <a:chExt cx="1038" cy="205"/>
          </a:xfrm>
        </p:grpSpPr>
        <p:sp>
          <p:nvSpPr>
            <p:cNvPr id="27" name="AutoShape 3">
              <a:extLst>
                <a:ext uri="{FF2B5EF4-FFF2-40B4-BE49-F238E27FC236}">
                  <a16:creationId xmlns:a16="http://schemas.microsoft.com/office/drawing/2014/main" id="{F7DF5C55-E35A-17D3-7174-D42F68E57DF5}"/>
                </a:ext>
              </a:extLst>
            </p:cNvPr>
            <p:cNvSpPr>
              <a:spLocks noChangeAspect="1" noChangeArrowheads="1" noTextEdit="1"/>
            </p:cNvSpPr>
            <p:nvPr userDrawn="1"/>
          </p:nvSpPr>
          <p:spPr bwMode="auto">
            <a:xfrm>
              <a:off x="6548" y="147"/>
              <a:ext cx="10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Rectangle 5">
              <a:extLst>
                <a:ext uri="{FF2B5EF4-FFF2-40B4-BE49-F238E27FC236}">
                  <a16:creationId xmlns:a16="http://schemas.microsoft.com/office/drawing/2014/main" id="{88E952C5-D6C8-5071-1741-00DBBC9D2AB9}"/>
                </a:ext>
              </a:extLst>
            </p:cNvPr>
            <p:cNvSpPr>
              <a:spLocks noChangeArrowheads="1"/>
            </p:cNvSpPr>
            <p:nvPr userDrawn="1"/>
          </p:nvSpPr>
          <p:spPr bwMode="auto">
            <a:xfrm>
              <a:off x="7206" y="151"/>
              <a:ext cx="74" cy="74"/>
            </a:xfrm>
            <a:prstGeom prst="rect">
              <a:avLst/>
            </a:prstGeom>
            <a:solidFill>
              <a:srgbClr val="0099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6">
              <a:extLst>
                <a:ext uri="{FF2B5EF4-FFF2-40B4-BE49-F238E27FC236}">
                  <a16:creationId xmlns:a16="http://schemas.microsoft.com/office/drawing/2014/main" id="{76CDD118-D2E1-E38A-C82E-949F2FA09E59}"/>
                </a:ext>
              </a:extLst>
            </p:cNvPr>
            <p:cNvSpPr>
              <a:spLocks noChangeArrowheads="1"/>
            </p:cNvSpPr>
            <p:nvPr userDrawn="1"/>
          </p:nvSpPr>
          <p:spPr bwMode="auto">
            <a:xfrm>
              <a:off x="7308" y="151"/>
              <a:ext cx="74" cy="74"/>
            </a:xfrm>
            <a:prstGeom prst="rect">
              <a:avLst/>
            </a:prstGeom>
            <a:solidFill>
              <a:srgbClr val="A10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7">
              <a:extLst>
                <a:ext uri="{FF2B5EF4-FFF2-40B4-BE49-F238E27FC236}">
                  <a16:creationId xmlns:a16="http://schemas.microsoft.com/office/drawing/2014/main" id="{B6C1BCC8-6CB9-A9F8-88FC-CFC5634008DC}"/>
                </a:ext>
              </a:extLst>
            </p:cNvPr>
            <p:cNvSpPr>
              <a:spLocks noChangeArrowheads="1"/>
            </p:cNvSpPr>
            <p:nvPr userDrawn="1"/>
          </p:nvSpPr>
          <p:spPr bwMode="auto">
            <a:xfrm>
              <a:off x="7409" y="151"/>
              <a:ext cx="75" cy="74"/>
            </a:xfrm>
            <a:prstGeom prst="rect">
              <a:avLst/>
            </a:prstGeom>
            <a:solidFill>
              <a:srgbClr val="005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8">
              <a:extLst>
                <a:ext uri="{FF2B5EF4-FFF2-40B4-BE49-F238E27FC236}">
                  <a16:creationId xmlns:a16="http://schemas.microsoft.com/office/drawing/2014/main" id="{D61A2376-B905-A405-BD31-EA7E639CC7F6}"/>
                </a:ext>
              </a:extLst>
            </p:cNvPr>
            <p:cNvSpPr>
              <a:spLocks noChangeArrowheads="1"/>
            </p:cNvSpPr>
            <p:nvPr userDrawn="1"/>
          </p:nvSpPr>
          <p:spPr bwMode="auto">
            <a:xfrm>
              <a:off x="7511" y="151"/>
              <a:ext cx="75" cy="7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9">
              <a:extLst>
                <a:ext uri="{FF2B5EF4-FFF2-40B4-BE49-F238E27FC236}">
                  <a16:creationId xmlns:a16="http://schemas.microsoft.com/office/drawing/2014/main" id="{2AA1C310-CEC2-A823-9CF6-F975E6CD05C6}"/>
                </a:ext>
              </a:extLst>
            </p:cNvPr>
            <p:cNvSpPr>
              <a:spLocks/>
            </p:cNvSpPr>
            <p:nvPr userDrawn="1"/>
          </p:nvSpPr>
          <p:spPr bwMode="auto">
            <a:xfrm>
              <a:off x="7199" y="278"/>
              <a:ext cx="66" cy="71"/>
            </a:xfrm>
            <a:custGeom>
              <a:avLst/>
              <a:gdLst>
                <a:gd name="T0" fmla="*/ 140 w 140"/>
                <a:gd name="T1" fmla="*/ 144 h 151"/>
                <a:gd name="T2" fmla="*/ 84 w 140"/>
                <a:gd name="T3" fmla="*/ 151 h 151"/>
                <a:gd name="T4" fmla="*/ 0 w 140"/>
                <a:gd name="T5" fmla="*/ 76 h 151"/>
                <a:gd name="T6" fmla="*/ 92 w 140"/>
                <a:gd name="T7" fmla="*/ 0 h 151"/>
                <a:gd name="T8" fmla="*/ 136 w 140"/>
                <a:gd name="T9" fmla="*/ 6 h 151"/>
                <a:gd name="T10" fmla="*/ 133 w 140"/>
                <a:gd name="T11" fmla="*/ 38 h 151"/>
                <a:gd name="T12" fmla="*/ 98 w 140"/>
                <a:gd name="T13" fmla="*/ 29 h 151"/>
                <a:gd name="T14" fmla="*/ 40 w 140"/>
                <a:gd name="T15" fmla="*/ 76 h 151"/>
                <a:gd name="T16" fmla="*/ 89 w 140"/>
                <a:gd name="T17" fmla="*/ 122 h 151"/>
                <a:gd name="T18" fmla="*/ 103 w 140"/>
                <a:gd name="T19" fmla="*/ 120 h 151"/>
                <a:gd name="T20" fmla="*/ 103 w 140"/>
                <a:gd name="T21" fmla="*/ 91 h 151"/>
                <a:gd name="T22" fmla="*/ 80 w 140"/>
                <a:gd name="T23" fmla="*/ 91 h 151"/>
                <a:gd name="T24" fmla="*/ 80 w 140"/>
                <a:gd name="T25" fmla="*/ 63 h 151"/>
                <a:gd name="T26" fmla="*/ 140 w 140"/>
                <a:gd name="T27" fmla="*/ 63 h 151"/>
                <a:gd name="T28" fmla="*/ 140 w 140"/>
                <a:gd name="T29"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51">
                  <a:moveTo>
                    <a:pt x="140" y="144"/>
                  </a:moveTo>
                  <a:cubicBezTo>
                    <a:pt x="116" y="151"/>
                    <a:pt x="97" y="151"/>
                    <a:pt x="84" y="151"/>
                  </a:cubicBezTo>
                  <a:cubicBezTo>
                    <a:pt x="45" y="151"/>
                    <a:pt x="0" y="131"/>
                    <a:pt x="0" y="76"/>
                  </a:cubicBezTo>
                  <a:cubicBezTo>
                    <a:pt x="0" y="21"/>
                    <a:pt x="38" y="0"/>
                    <a:pt x="92" y="0"/>
                  </a:cubicBezTo>
                  <a:cubicBezTo>
                    <a:pt x="102" y="0"/>
                    <a:pt x="122" y="1"/>
                    <a:pt x="136" y="6"/>
                  </a:cubicBezTo>
                  <a:cubicBezTo>
                    <a:pt x="133" y="38"/>
                    <a:pt x="133" y="38"/>
                    <a:pt x="133" y="38"/>
                  </a:cubicBezTo>
                  <a:cubicBezTo>
                    <a:pt x="121" y="31"/>
                    <a:pt x="107" y="29"/>
                    <a:pt x="98" y="29"/>
                  </a:cubicBezTo>
                  <a:cubicBezTo>
                    <a:pt x="66" y="29"/>
                    <a:pt x="40" y="42"/>
                    <a:pt x="40" y="76"/>
                  </a:cubicBezTo>
                  <a:cubicBezTo>
                    <a:pt x="40" y="105"/>
                    <a:pt x="60" y="122"/>
                    <a:pt x="89" y="122"/>
                  </a:cubicBezTo>
                  <a:cubicBezTo>
                    <a:pt x="94" y="122"/>
                    <a:pt x="99" y="121"/>
                    <a:pt x="103" y="120"/>
                  </a:cubicBezTo>
                  <a:cubicBezTo>
                    <a:pt x="103" y="91"/>
                    <a:pt x="103" y="91"/>
                    <a:pt x="103" y="91"/>
                  </a:cubicBezTo>
                  <a:cubicBezTo>
                    <a:pt x="80" y="91"/>
                    <a:pt x="80" y="91"/>
                    <a:pt x="80" y="91"/>
                  </a:cubicBezTo>
                  <a:cubicBezTo>
                    <a:pt x="80" y="63"/>
                    <a:pt x="80" y="63"/>
                    <a:pt x="80" y="63"/>
                  </a:cubicBezTo>
                  <a:cubicBezTo>
                    <a:pt x="140" y="63"/>
                    <a:pt x="140" y="63"/>
                    <a:pt x="140" y="63"/>
                  </a:cubicBezTo>
                  <a:lnTo>
                    <a:pt x="14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0">
              <a:extLst>
                <a:ext uri="{FF2B5EF4-FFF2-40B4-BE49-F238E27FC236}">
                  <a16:creationId xmlns:a16="http://schemas.microsoft.com/office/drawing/2014/main" id="{D775AE0F-CA6C-4B44-58EC-D9A6273354A5}"/>
                </a:ext>
              </a:extLst>
            </p:cNvPr>
            <p:cNvSpPr>
              <a:spLocks noEditPoints="1"/>
            </p:cNvSpPr>
            <p:nvPr userDrawn="1"/>
          </p:nvSpPr>
          <p:spPr bwMode="auto">
            <a:xfrm>
              <a:off x="7278" y="279"/>
              <a:ext cx="59" cy="69"/>
            </a:xfrm>
            <a:custGeom>
              <a:avLst/>
              <a:gdLst>
                <a:gd name="T0" fmla="*/ 0 w 124"/>
                <a:gd name="T1" fmla="*/ 0 h 147"/>
                <a:gd name="T2" fmla="*/ 70 w 124"/>
                <a:gd name="T3" fmla="*/ 0 h 147"/>
                <a:gd name="T4" fmla="*/ 117 w 124"/>
                <a:gd name="T5" fmla="*/ 37 h 147"/>
                <a:gd name="T6" fmla="*/ 89 w 124"/>
                <a:gd name="T7" fmla="*/ 74 h 147"/>
                <a:gd name="T8" fmla="*/ 89 w 124"/>
                <a:gd name="T9" fmla="*/ 74 h 147"/>
                <a:gd name="T10" fmla="*/ 110 w 124"/>
                <a:gd name="T11" fmla="*/ 107 h 147"/>
                <a:gd name="T12" fmla="*/ 124 w 124"/>
                <a:gd name="T13" fmla="*/ 147 h 147"/>
                <a:gd name="T14" fmla="*/ 83 w 124"/>
                <a:gd name="T15" fmla="*/ 147 h 147"/>
                <a:gd name="T16" fmla="*/ 75 w 124"/>
                <a:gd name="T17" fmla="*/ 120 h 147"/>
                <a:gd name="T18" fmla="*/ 47 w 124"/>
                <a:gd name="T19" fmla="*/ 89 h 147"/>
                <a:gd name="T20" fmla="*/ 39 w 124"/>
                <a:gd name="T21" fmla="*/ 89 h 147"/>
                <a:gd name="T22" fmla="*/ 39 w 124"/>
                <a:gd name="T23" fmla="*/ 147 h 147"/>
                <a:gd name="T24" fmla="*/ 0 w 124"/>
                <a:gd name="T25" fmla="*/ 147 h 147"/>
                <a:gd name="T26" fmla="*/ 0 w 124"/>
                <a:gd name="T27" fmla="*/ 0 h 147"/>
                <a:gd name="T28" fmla="*/ 39 w 124"/>
                <a:gd name="T29" fmla="*/ 61 h 147"/>
                <a:gd name="T30" fmla="*/ 49 w 124"/>
                <a:gd name="T31" fmla="*/ 61 h 147"/>
                <a:gd name="T32" fmla="*/ 78 w 124"/>
                <a:gd name="T33" fmla="*/ 44 h 147"/>
                <a:gd name="T34" fmla="*/ 49 w 124"/>
                <a:gd name="T35" fmla="*/ 28 h 147"/>
                <a:gd name="T36" fmla="*/ 39 w 124"/>
                <a:gd name="T37" fmla="*/ 28 h 147"/>
                <a:gd name="T38" fmla="*/ 39 w 124"/>
                <a:gd name="T39" fmla="*/ 6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47">
                  <a:moveTo>
                    <a:pt x="0" y="0"/>
                  </a:moveTo>
                  <a:cubicBezTo>
                    <a:pt x="70" y="0"/>
                    <a:pt x="70" y="0"/>
                    <a:pt x="70" y="0"/>
                  </a:cubicBezTo>
                  <a:cubicBezTo>
                    <a:pt x="96" y="0"/>
                    <a:pt x="117" y="12"/>
                    <a:pt x="117" y="37"/>
                  </a:cubicBezTo>
                  <a:cubicBezTo>
                    <a:pt x="117" y="57"/>
                    <a:pt x="108" y="70"/>
                    <a:pt x="89" y="74"/>
                  </a:cubicBezTo>
                  <a:cubicBezTo>
                    <a:pt x="89" y="74"/>
                    <a:pt x="89" y="74"/>
                    <a:pt x="89" y="74"/>
                  </a:cubicBezTo>
                  <a:cubicBezTo>
                    <a:pt x="101" y="78"/>
                    <a:pt x="102" y="89"/>
                    <a:pt x="110" y="107"/>
                  </a:cubicBezTo>
                  <a:cubicBezTo>
                    <a:pt x="124" y="147"/>
                    <a:pt x="124" y="147"/>
                    <a:pt x="124" y="147"/>
                  </a:cubicBezTo>
                  <a:cubicBezTo>
                    <a:pt x="83" y="147"/>
                    <a:pt x="83" y="147"/>
                    <a:pt x="83" y="147"/>
                  </a:cubicBezTo>
                  <a:cubicBezTo>
                    <a:pt x="75" y="120"/>
                    <a:pt x="75" y="120"/>
                    <a:pt x="75" y="120"/>
                  </a:cubicBezTo>
                  <a:cubicBezTo>
                    <a:pt x="67" y="95"/>
                    <a:pt x="62" y="89"/>
                    <a:pt x="47" y="89"/>
                  </a:cubicBezTo>
                  <a:cubicBezTo>
                    <a:pt x="39" y="89"/>
                    <a:pt x="39" y="89"/>
                    <a:pt x="39" y="89"/>
                  </a:cubicBezTo>
                  <a:cubicBezTo>
                    <a:pt x="39" y="147"/>
                    <a:pt x="39" y="147"/>
                    <a:pt x="39" y="147"/>
                  </a:cubicBezTo>
                  <a:cubicBezTo>
                    <a:pt x="0" y="147"/>
                    <a:pt x="0" y="147"/>
                    <a:pt x="0" y="147"/>
                  </a:cubicBezTo>
                  <a:lnTo>
                    <a:pt x="0" y="0"/>
                  </a:lnTo>
                  <a:close/>
                  <a:moveTo>
                    <a:pt x="39" y="61"/>
                  </a:moveTo>
                  <a:cubicBezTo>
                    <a:pt x="49" y="61"/>
                    <a:pt x="49" y="61"/>
                    <a:pt x="49" y="61"/>
                  </a:cubicBezTo>
                  <a:cubicBezTo>
                    <a:pt x="62" y="61"/>
                    <a:pt x="78" y="61"/>
                    <a:pt x="78" y="44"/>
                  </a:cubicBezTo>
                  <a:cubicBezTo>
                    <a:pt x="78" y="30"/>
                    <a:pt x="64" y="28"/>
                    <a:pt x="49" y="28"/>
                  </a:cubicBezTo>
                  <a:cubicBezTo>
                    <a:pt x="39" y="28"/>
                    <a:pt x="39" y="28"/>
                    <a:pt x="39" y="28"/>
                  </a:cubicBezTo>
                  <a:lnTo>
                    <a:pt x="39"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1">
              <a:extLst>
                <a:ext uri="{FF2B5EF4-FFF2-40B4-BE49-F238E27FC236}">
                  <a16:creationId xmlns:a16="http://schemas.microsoft.com/office/drawing/2014/main" id="{CFAF5973-BD2F-7370-E821-DBAE09412302}"/>
                </a:ext>
              </a:extLst>
            </p:cNvPr>
            <p:cNvSpPr>
              <a:spLocks/>
            </p:cNvSpPr>
            <p:nvPr userDrawn="1"/>
          </p:nvSpPr>
          <p:spPr bwMode="auto">
            <a:xfrm>
              <a:off x="7344" y="279"/>
              <a:ext cx="60" cy="70"/>
            </a:xfrm>
            <a:custGeom>
              <a:avLst/>
              <a:gdLst>
                <a:gd name="T0" fmla="*/ 128 w 128"/>
                <a:gd name="T1" fmla="*/ 91 h 149"/>
                <a:gd name="T2" fmla="*/ 64 w 128"/>
                <a:gd name="T3" fmla="*/ 149 h 149"/>
                <a:gd name="T4" fmla="*/ 0 w 128"/>
                <a:gd name="T5" fmla="*/ 91 h 149"/>
                <a:gd name="T6" fmla="*/ 0 w 128"/>
                <a:gd name="T7" fmla="*/ 0 h 149"/>
                <a:gd name="T8" fmla="*/ 39 w 128"/>
                <a:gd name="T9" fmla="*/ 0 h 149"/>
                <a:gd name="T10" fmla="*/ 39 w 128"/>
                <a:gd name="T11" fmla="*/ 85 h 149"/>
                <a:gd name="T12" fmla="*/ 64 w 128"/>
                <a:gd name="T13" fmla="*/ 120 h 149"/>
                <a:gd name="T14" fmla="*/ 89 w 128"/>
                <a:gd name="T15" fmla="*/ 85 h 149"/>
                <a:gd name="T16" fmla="*/ 89 w 128"/>
                <a:gd name="T17" fmla="*/ 0 h 149"/>
                <a:gd name="T18" fmla="*/ 128 w 128"/>
                <a:gd name="T19" fmla="*/ 0 h 149"/>
                <a:gd name="T20" fmla="*/ 128 w 128"/>
                <a:gd name="T2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49">
                  <a:moveTo>
                    <a:pt x="128" y="91"/>
                  </a:moveTo>
                  <a:cubicBezTo>
                    <a:pt x="128" y="131"/>
                    <a:pt x="102" y="149"/>
                    <a:pt x="64" y="149"/>
                  </a:cubicBezTo>
                  <a:cubicBezTo>
                    <a:pt x="26" y="149"/>
                    <a:pt x="0" y="131"/>
                    <a:pt x="0" y="91"/>
                  </a:cubicBezTo>
                  <a:cubicBezTo>
                    <a:pt x="0" y="0"/>
                    <a:pt x="0" y="0"/>
                    <a:pt x="0" y="0"/>
                  </a:cubicBezTo>
                  <a:cubicBezTo>
                    <a:pt x="39" y="0"/>
                    <a:pt x="39" y="0"/>
                    <a:pt x="39" y="0"/>
                  </a:cubicBezTo>
                  <a:cubicBezTo>
                    <a:pt x="39" y="85"/>
                    <a:pt x="39" y="85"/>
                    <a:pt x="39" y="85"/>
                  </a:cubicBezTo>
                  <a:cubicBezTo>
                    <a:pt x="39" y="104"/>
                    <a:pt x="44" y="120"/>
                    <a:pt x="64" y="120"/>
                  </a:cubicBezTo>
                  <a:cubicBezTo>
                    <a:pt x="84" y="120"/>
                    <a:pt x="89" y="104"/>
                    <a:pt x="89" y="85"/>
                  </a:cubicBezTo>
                  <a:cubicBezTo>
                    <a:pt x="89" y="0"/>
                    <a:pt x="89" y="0"/>
                    <a:pt x="89" y="0"/>
                  </a:cubicBezTo>
                  <a:cubicBezTo>
                    <a:pt x="128" y="0"/>
                    <a:pt x="128" y="0"/>
                    <a:pt x="128" y="0"/>
                  </a:cubicBezTo>
                  <a:lnTo>
                    <a:pt x="128"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2">
              <a:extLst>
                <a:ext uri="{FF2B5EF4-FFF2-40B4-BE49-F238E27FC236}">
                  <a16:creationId xmlns:a16="http://schemas.microsoft.com/office/drawing/2014/main" id="{991ADE5A-70C7-9031-9EFB-F4AECAC0C750}"/>
                </a:ext>
              </a:extLst>
            </p:cNvPr>
            <p:cNvSpPr>
              <a:spLocks noEditPoints="1"/>
            </p:cNvSpPr>
            <p:nvPr userDrawn="1"/>
          </p:nvSpPr>
          <p:spPr bwMode="auto">
            <a:xfrm>
              <a:off x="7415" y="279"/>
              <a:ext cx="53" cy="69"/>
            </a:xfrm>
            <a:custGeom>
              <a:avLst/>
              <a:gdLst>
                <a:gd name="T0" fmla="*/ 0 w 113"/>
                <a:gd name="T1" fmla="*/ 0 h 147"/>
                <a:gd name="T2" fmla="*/ 47 w 113"/>
                <a:gd name="T3" fmla="*/ 0 h 147"/>
                <a:gd name="T4" fmla="*/ 113 w 113"/>
                <a:gd name="T5" fmla="*/ 48 h 147"/>
                <a:gd name="T6" fmla="*/ 54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49 w 113"/>
                <a:gd name="T19" fmla="*/ 68 h 147"/>
                <a:gd name="T20" fmla="*/ 74 w 113"/>
                <a:gd name="T21" fmla="*/ 48 h 147"/>
                <a:gd name="T22" fmla="*/ 49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4" y="95"/>
                  </a:cubicBezTo>
                  <a:cubicBezTo>
                    <a:pt x="39" y="95"/>
                    <a:pt x="39" y="95"/>
                    <a:pt x="39" y="95"/>
                  </a:cubicBezTo>
                  <a:cubicBezTo>
                    <a:pt x="39" y="147"/>
                    <a:pt x="39" y="147"/>
                    <a:pt x="39" y="147"/>
                  </a:cubicBezTo>
                  <a:cubicBezTo>
                    <a:pt x="0" y="147"/>
                    <a:pt x="0" y="147"/>
                    <a:pt x="0" y="147"/>
                  </a:cubicBezTo>
                  <a:lnTo>
                    <a:pt x="0" y="0"/>
                  </a:lnTo>
                  <a:close/>
                  <a:moveTo>
                    <a:pt x="39" y="68"/>
                  </a:moveTo>
                  <a:cubicBezTo>
                    <a:pt x="49" y="68"/>
                    <a:pt x="49" y="68"/>
                    <a:pt x="49" y="68"/>
                  </a:cubicBezTo>
                  <a:cubicBezTo>
                    <a:pt x="63" y="68"/>
                    <a:pt x="74" y="63"/>
                    <a:pt x="74" y="48"/>
                  </a:cubicBezTo>
                  <a:cubicBezTo>
                    <a:pt x="74" y="33"/>
                    <a:pt x="63" y="28"/>
                    <a:pt x="49"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3">
              <a:extLst>
                <a:ext uri="{FF2B5EF4-FFF2-40B4-BE49-F238E27FC236}">
                  <a16:creationId xmlns:a16="http://schemas.microsoft.com/office/drawing/2014/main" id="{CE20C4BF-48A1-2C78-95BD-AF194F8AE6E4}"/>
                </a:ext>
              </a:extLst>
            </p:cNvPr>
            <p:cNvSpPr>
              <a:spLocks noEditPoints="1"/>
            </p:cNvSpPr>
            <p:nvPr userDrawn="1"/>
          </p:nvSpPr>
          <p:spPr bwMode="auto">
            <a:xfrm>
              <a:off x="7476" y="279"/>
              <a:ext cx="53" cy="69"/>
            </a:xfrm>
            <a:custGeom>
              <a:avLst/>
              <a:gdLst>
                <a:gd name="T0" fmla="*/ 0 w 113"/>
                <a:gd name="T1" fmla="*/ 0 h 147"/>
                <a:gd name="T2" fmla="*/ 47 w 113"/>
                <a:gd name="T3" fmla="*/ 0 h 147"/>
                <a:gd name="T4" fmla="*/ 113 w 113"/>
                <a:gd name="T5" fmla="*/ 48 h 147"/>
                <a:gd name="T6" fmla="*/ 55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50 w 113"/>
                <a:gd name="T19" fmla="*/ 68 h 147"/>
                <a:gd name="T20" fmla="*/ 74 w 113"/>
                <a:gd name="T21" fmla="*/ 48 h 147"/>
                <a:gd name="T22" fmla="*/ 50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5" y="95"/>
                  </a:cubicBezTo>
                  <a:cubicBezTo>
                    <a:pt x="39" y="95"/>
                    <a:pt x="39" y="95"/>
                    <a:pt x="39" y="95"/>
                  </a:cubicBezTo>
                  <a:cubicBezTo>
                    <a:pt x="39" y="147"/>
                    <a:pt x="39" y="147"/>
                    <a:pt x="39" y="147"/>
                  </a:cubicBezTo>
                  <a:cubicBezTo>
                    <a:pt x="0" y="147"/>
                    <a:pt x="0" y="147"/>
                    <a:pt x="0" y="147"/>
                  </a:cubicBezTo>
                  <a:lnTo>
                    <a:pt x="0" y="0"/>
                  </a:lnTo>
                  <a:close/>
                  <a:moveTo>
                    <a:pt x="39" y="68"/>
                  </a:moveTo>
                  <a:cubicBezTo>
                    <a:pt x="50" y="68"/>
                    <a:pt x="50" y="68"/>
                    <a:pt x="50" y="68"/>
                  </a:cubicBezTo>
                  <a:cubicBezTo>
                    <a:pt x="63" y="68"/>
                    <a:pt x="74" y="63"/>
                    <a:pt x="74" y="48"/>
                  </a:cubicBezTo>
                  <a:cubicBezTo>
                    <a:pt x="74" y="33"/>
                    <a:pt x="63" y="28"/>
                    <a:pt x="50"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4">
              <a:extLst>
                <a:ext uri="{FF2B5EF4-FFF2-40B4-BE49-F238E27FC236}">
                  <a16:creationId xmlns:a16="http://schemas.microsoft.com/office/drawing/2014/main" id="{3BB0853D-3F86-B5D8-66F9-2CE2AAC75033}"/>
                </a:ext>
              </a:extLst>
            </p:cNvPr>
            <p:cNvSpPr>
              <a:spLocks/>
            </p:cNvSpPr>
            <p:nvPr userDrawn="1"/>
          </p:nvSpPr>
          <p:spPr bwMode="auto">
            <a:xfrm>
              <a:off x="7537" y="279"/>
              <a:ext cx="49" cy="69"/>
            </a:xfrm>
            <a:custGeom>
              <a:avLst/>
              <a:gdLst>
                <a:gd name="T0" fmla="*/ 0 w 49"/>
                <a:gd name="T1" fmla="*/ 0 h 69"/>
                <a:gd name="T2" fmla="*/ 49 w 49"/>
                <a:gd name="T3" fmla="*/ 0 h 69"/>
                <a:gd name="T4" fmla="*/ 49 w 49"/>
                <a:gd name="T5" fmla="*/ 13 h 69"/>
                <a:gd name="T6" fmla="*/ 18 w 49"/>
                <a:gd name="T7" fmla="*/ 13 h 69"/>
                <a:gd name="T8" fmla="*/ 18 w 49"/>
                <a:gd name="T9" fmla="*/ 27 h 69"/>
                <a:gd name="T10" fmla="*/ 47 w 49"/>
                <a:gd name="T11" fmla="*/ 27 h 69"/>
                <a:gd name="T12" fmla="*/ 47 w 49"/>
                <a:gd name="T13" fmla="*/ 40 h 69"/>
                <a:gd name="T14" fmla="*/ 18 w 49"/>
                <a:gd name="T15" fmla="*/ 40 h 69"/>
                <a:gd name="T16" fmla="*/ 18 w 49"/>
                <a:gd name="T17" fmla="*/ 56 h 69"/>
                <a:gd name="T18" fmla="*/ 49 w 49"/>
                <a:gd name="T19" fmla="*/ 56 h 69"/>
                <a:gd name="T20" fmla="*/ 49 w 49"/>
                <a:gd name="T21" fmla="*/ 69 h 69"/>
                <a:gd name="T22" fmla="*/ 0 w 49"/>
                <a:gd name="T23" fmla="*/ 69 h 69"/>
                <a:gd name="T24" fmla="*/ 0 w 4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9">
                  <a:moveTo>
                    <a:pt x="0" y="0"/>
                  </a:moveTo>
                  <a:lnTo>
                    <a:pt x="49" y="0"/>
                  </a:lnTo>
                  <a:lnTo>
                    <a:pt x="49" y="13"/>
                  </a:lnTo>
                  <a:lnTo>
                    <a:pt x="18" y="13"/>
                  </a:lnTo>
                  <a:lnTo>
                    <a:pt x="18" y="27"/>
                  </a:lnTo>
                  <a:lnTo>
                    <a:pt x="47" y="27"/>
                  </a:lnTo>
                  <a:lnTo>
                    <a:pt x="47" y="40"/>
                  </a:lnTo>
                  <a:lnTo>
                    <a:pt x="18" y="40"/>
                  </a:lnTo>
                  <a:lnTo>
                    <a:pt x="18" y="56"/>
                  </a:lnTo>
                  <a:lnTo>
                    <a:pt x="49" y="56"/>
                  </a:lnTo>
                  <a:lnTo>
                    <a:pt x="49" y="69"/>
                  </a:lnTo>
                  <a:lnTo>
                    <a:pt x="0" y="6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5">
              <a:extLst>
                <a:ext uri="{FF2B5EF4-FFF2-40B4-BE49-F238E27FC236}">
                  <a16:creationId xmlns:a16="http://schemas.microsoft.com/office/drawing/2014/main" id="{D34C4D99-6EBC-398A-A1D6-128FB628FF9A}"/>
                </a:ext>
              </a:extLst>
            </p:cNvPr>
            <p:cNvSpPr>
              <a:spLocks noEditPoints="1"/>
            </p:cNvSpPr>
            <p:nvPr userDrawn="1"/>
          </p:nvSpPr>
          <p:spPr bwMode="auto">
            <a:xfrm>
              <a:off x="6548" y="151"/>
              <a:ext cx="161" cy="198"/>
            </a:xfrm>
            <a:custGeom>
              <a:avLst/>
              <a:gdLst>
                <a:gd name="T0" fmla="*/ 0 w 339"/>
                <a:gd name="T1" fmla="*/ 0 h 417"/>
                <a:gd name="T2" fmla="*/ 192 w 339"/>
                <a:gd name="T3" fmla="*/ 0 h 417"/>
                <a:gd name="T4" fmla="*/ 328 w 339"/>
                <a:gd name="T5" fmla="*/ 106 h 417"/>
                <a:gd name="T6" fmla="*/ 255 w 339"/>
                <a:gd name="T7" fmla="*/ 203 h 417"/>
                <a:gd name="T8" fmla="*/ 255 w 339"/>
                <a:gd name="T9" fmla="*/ 204 h 417"/>
                <a:gd name="T10" fmla="*/ 339 w 339"/>
                <a:gd name="T11" fmla="*/ 296 h 417"/>
                <a:gd name="T12" fmla="*/ 176 w 339"/>
                <a:gd name="T13" fmla="*/ 417 h 417"/>
                <a:gd name="T14" fmla="*/ 0 w 339"/>
                <a:gd name="T15" fmla="*/ 417 h 417"/>
                <a:gd name="T16" fmla="*/ 0 w 339"/>
                <a:gd name="T17" fmla="*/ 0 h 417"/>
                <a:gd name="T18" fmla="*/ 112 w 339"/>
                <a:gd name="T19" fmla="*/ 165 h 417"/>
                <a:gd name="T20" fmla="*/ 143 w 339"/>
                <a:gd name="T21" fmla="*/ 165 h 417"/>
                <a:gd name="T22" fmla="*/ 217 w 339"/>
                <a:gd name="T23" fmla="*/ 121 h 417"/>
                <a:gd name="T24" fmla="*/ 144 w 339"/>
                <a:gd name="T25" fmla="*/ 79 h 417"/>
                <a:gd name="T26" fmla="*/ 112 w 339"/>
                <a:gd name="T27" fmla="*/ 79 h 417"/>
                <a:gd name="T28" fmla="*/ 112 w 339"/>
                <a:gd name="T29" fmla="*/ 165 h 417"/>
                <a:gd name="T30" fmla="*/ 112 w 339"/>
                <a:gd name="T31" fmla="*/ 338 h 417"/>
                <a:gd name="T32" fmla="*/ 145 w 339"/>
                <a:gd name="T33" fmla="*/ 338 h 417"/>
                <a:gd name="T34" fmla="*/ 228 w 339"/>
                <a:gd name="T35" fmla="*/ 290 h 417"/>
                <a:gd name="T36" fmla="*/ 146 w 339"/>
                <a:gd name="T37" fmla="*/ 240 h 417"/>
                <a:gd name="T38" fmla="*/ 112 w 339"/>
                <a:gd name="T39" fmla="*/ 240 h 417"/>
                <a:gd name="T40" fmla="*/ 112 w 339"/>
                <a:gd name="T41" fmla="*/ 33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417">
                  <a:moveTo>
                    <a:pt x="0" y="0"/>
                  </a:moveTo>
                  <a:cubicBezTo>
                    <a:pt x="192" y="0"/>
                    <a:pt x="192" y="0"/>
                    <a:pt x="192" y="0"/>
                  </a:cubicBezTo>
                  <a:cubicBezTo>
                    <a:pt x="270" y="0"/>
                    <a:pt x="328" y="34"/>
                    <a:pt x="328" y="106"/>
                  </a:cubicBezTo>
                  <a:cubicBezTo>
                    <a:pt x="328" y="158"/>
                    <a:pt x="301" y="187"/>
                    <a:pt x="255" y="203"/>
                  </a:cubicBezTo>
                  <a:cubicBezTo>
                    <a:pt x="255" y="204"/>
                    <a:pt x="255" y="204"/>
                    <a:pt x="255" y="204"/>
                  </a:cubicBezTo>
                  <a:cubicBezTo>
                    <a:pt x="310" y="216"/>
                    <a:pt x="339" y="245"/>
                    <a:pt x="339" y="296"/>
                  </a:cubicBezTo>
                  <a:cubicBezTo>
                    <a:pt x="339" y="396"/>
                    <a:pt x="251" y="417"/>
                    <a:pt x="176" y="417"/>
                  </a:cubicBezTo>
                  <a:cubicBezTo>
                    <a:pt x="0" y="417"/>
                    <a:pt x="0" y="417"/>
                    <a:pt x="0" y="417"/>
                  </a:cubicBezTo>
                  <a:lnTo>
                    <a:pt x="0" y="0"/>
                  </a:lnTo>
                  <a:close/>
                  <a:moveTo>
                    <a:pt x="112" y="165"/>
                  </a:moveTo>
                  <a:cubicBezTo>
                    <a:pt x="143" y="165"/>
                    <a:pt x="143" y="165"/>
                    <a:pt x="143" y="165"/>
                  </a:cubicBezTo>
                  <a:cubicBezTo>
                    <a:pt x="179" y="165"/>
                    <a:pt x="217" y="156"/>
                    <a:pt x="217" y="121"/>
                  </a:cubicBezTo>
                  <a:cubicBezTo>
                    <a:pt x="217" y="82"/>
                    <a:pt x="181" y="79"/>
                    <a:pt x="144" y="79"/>
                  </a:cubicBezTo>
                  <a:cubicBezTo>
                    <a:pt x="112" y="79"/>
                    <a:pt x="112" y="79"/>
                    <a:pt x="112" y="79"/>
                  </a:cubicBezTo>
                  <a:lnTo>
                    <a:pt x="112" y="165"/>
                  </a:lnTo>
                  <a:close/>
                  <a:moveTo>
                    <a:pt x="112" y="338"/>
                  </a:moveTo>
                  <a:cubicBezTo>
                    <a:pt x="145" y="338"/>
                    <a:pt x="145" y="338"/>
                    <a:pt x="145" y="338"/>
                  </a:cubicBezTo>
                  <a:cubicBezTo>
                    <a:pt x="185" y="338"/>
                    <a:pt x="228" y="332"/>
                    <a:pt x="228" y="290"/>
                  </a:cubicBezTo>
                  <a:cubicBezTo>
                    <a:pt x="228" y="244"/>
                    <a:pt x="184" y="240"/>
                    <a:pt x="146" y="240"/>
                  </a:cubicBezTo>
                  <a:cubicBezTo>
                    <a:pt x="112" y="240"/>
                    <a:pt x="112" y="240"/>
                    <a:pt x="112" y="240"/>
                  </a:cubicBezTo>
                  <a:lnTo>
                    <a:pt x="112" y="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16">
              <a:extLst>
                <a:ext uri="{FF2B5EF4-FFF2-40B4-BE49-F238E27FC236}">
                  <a16:creationId xmlns:a16="http://schemas.microsoft.com/office/drawing/2014/main" id="{D49F751C-EDC3-43ED-386D-AF2887197547}"/>
                </a:ext>
              </a:extLst>
            </p:cNvPr>
            <p:cNvSpPr>
              <a:spLocks/>
            </p:cNvSpPr>
            <p:nvPr userDrawn="1"/>
          </p:nvSpPr>
          <p:spPr bwMode="auto">
            <a:xfrm>
              <a:off x="6721" y="148"/>
              <a:ext cx="172" cy="204"/>
            </a:xfrm>
            <a:custGeom>
              <a:avLst/>
              <a:gdLst>
                <a:gd name="T0" fmla="*/ 363 w 363"/>
                <a:gd name="T1" fmla="*/ 414 h 431"/>
                <a:gd name="T2" fmla="*/ 239 w 363"/>
                <a:gd name="T3" fmla="*/ 431 h 431"/>
                <a:gd name="T4" fmla="*/ 0 w 363"/>
                <a:gd name="T5" fmla="*/ 217 h 431"/>
                <a:gd name="T6" fmla="*/ 239 w 363"/>
                <a:gd name="T7" fmla="*/ 0 h 431"/>
                <a:gd name="T8" fmla="*/ 363 w 363"/>
                <a:gd name="T9" fmla="*/ 21 h 431"/>
                <a:gd name="T10" fmla="*/ 354 w 363"/>
                <a:gd name="T11" fmla="*/ 111 h 431"/>
                <a:gd name="T12" fmla="*/ 245 w 363"/>
                <a:gd name="T13" fmla="*/ 82 h 431"/>
                <a:gd name="T14" fmla="*/ 115 w 363"/>
                <a:gd name="T15" fmla="*/ 217 h 431"/>
                <a:gd name="T16" fmla="*/ 254 w 363"/>
                <a:gd name="T17" fmla="*/ 349 h 431"/>
                <a:gd name="T18" fmla="*/ 358 w 363"/>
                <a:gd name="T19" fmla="*/ 327 h 431"/>
                <a:gd name="T20" fmla="*/ 363 w 363"/>
                <a:gd name="T21" fmla="*/ 41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1">
                  <a:moveTo>
                    <a:pt x="363" y="414"/>
                  </a:moveTo>
                  <a:cubicBezTo>
                    <a:pt x="332" y="422"/>
                    <a:pt x="296" y="431"/>
                    <a:pt x="239" y="431"/>
                  </a:cubicBezTo>
                  <a:cubicBezTo>
                    <a:pt x="128" y="431"/>
                    <a:pt x="0" y="375"/>
                    <a:pt x="0" y="217"/>
                  </a:cubicBezTo>
                  <a:cubicBezTo>
                    <a:pt x="0" y="72"/>
                    <a:pt x="101" y="0"/>
                    <a:pt x="239" y="0"/>
                  </a:cubicBezTo>
                  <a:cubicBezTo>
                    <a:pt x="281" y="0"/>
                    <a:pt x="323" y="9"/>
                    <a:pt x="363" y="21"/>
                  </a:cubicBezTo>
                  <a:cubicBezTo>
                    <a:pt x="354" y="111"/>
                    <a:pt x="354" y="111"/>
                    <a:pt x="354" y="111"/>
                  </a:cubicBezTo>
                  <a:cubicBezTo>
                    <a:pt x="318" y="92"/>
                    <a:pt x="283" y="82"/>
                    <a:pt x="245" y="82"/>
                  </a:cubicBezTo>
                  <a:cubicBezTo>
                    <a:pt x="166" y="82"/>
                    <a:pt x="115" y="139"/>
                    <a:pt x="115" y="217"/>
                  </a:cubicBezTo>
                  <a:cubicBezTo>
                    <a:pt x="115" y="299"/>
                    <a:pt x="173" y="349"/>
                    <a:pt x="254" y="349"/>
                  </a:cubicBezTo>
                  <a:cubicBezTo>
                    <a:pt x="290" y="349"/>
                    <a:pt x="327" y="339"/>
                    <a:pt x="358" y="327"/>
                  </a:cubicBezTo>
                  <a:lnTo>
                    <a:pt x="363"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Freeform 17">
              <a:extLst>
                <a:ext uri="{FF2B5EF4-FFF2-40B4-BE49-F238E27FC236}">
                  <a16:creationId xmlns:a16="http://schemas.microsoft.com/office/drawing/2014/main" id="{E491F3FC-CC23-ED8D-90E4-06C585D7AB21}"/>
                </a:ext>
              </a:extLst>
            </p:cNvPr>
            <p:cNvSpPr>
              <a:spLocks/>
            </p:cNvSpPr>
            <p:nvPr userDrawn="1"/>
          </p:nvSpPr>
          <p:spPr bwMode="auto">
            <a:xfrm>
              <a:off x="6901" y="151"/>
              <a:ext cx="277" cy="198"/>
            </a:xfrm>
            <a:custGeom>
              <a:avLst/>
              <a:gdLst>
                <a:gd name="T0" fmla="*/ 0 w 277"/>
                <a:gd name="T1" fmla="*/ 0 h 198"/>
                <a:gd name="T2" fmla="*/ 53 w 277"/>
                <a:gd name="T3" fmla="*/ 0 h 198"/>
                <a:gd name="T4" fmla="*/ 78 w 277"/>
                <a:gd name="T5" fmla="*/ 152 h 198"/>
                <a:gd name="T6" fmla="*/ 79 w 277"/>
                <a:gd name="T7" fmla="*/ 152 h 198"/>
                <a:gd name="T8" fmla="*/ 106 w 277"/>
                <a:gd name="T9" fmla="*/ 0 h 198"/>
                <a:gd name="T10" fmla="*/ 172 w 277"/>
                <a:gd name="T11" fmla="*/ 0 h 198"/>
                <a:gd name="T12" fmla="*/ 200 w 277"/>
                <a:gd name="T13" fmla="*/ 152 h 198"/>
                <a:gd name="T14" fmla="*/ 201 w 277"/>
                <a:gd name="T15" fmla="*/ 152 h 198"/>
                <a:gd name="T16" fmla="*/ 226 w 277"/>
                <a:gd name="T17" fmla="*/ 0 h 198"/>
                <a:gd name="T18" fmla="*/ 277 w 277"/>
                <a:gd name="T19" fmla="*/ 0 h 198"/>
                <a:gd name="T20" fmla="*/ 233 w 277"/>
                <a:gd name="T21" fmla="*/ 198 h 198"/>
                <a:gd name="T22" fmla="*/ 166 w 277"/>
                <a:gd name="T23" fmla="*/ 198 h 198"/>
                <a:gd name="T24" fmla="*/ 138 w 277"/>
                <a:gd name="T25" fmla="*/ 46 h 198"/>
                <a:gd name="T26" fmla="*/ 137 w 277"/>
                <a:gd name="T27" fmla="*/ 46 h 198"/>
                <a:gd name="T28" fmla="*/ 111 w 277"/>
                <a:gd name="T29" fmla="*/ 198 h 198"/>
                <a:gd name="T30" fmla="*/ 44 w 277"/>
                <a:gd name="T31" fmla="*/ 198 h 198"/>
                <a:gd name="T32" fmla="*/ 0 w 277"/>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98">
                  <a:moveTo>
                    <a:pt x="0" y="0"/>
                  </a:moveTo>
                  <a:lnTo>
                    <a:pt x="53" y="0"/>
                  </a:lnTo>
                  <a:lnTo>
                    <a:pt x="78" y="152"/>
                  </a:lnTo>
                  <a:lnTo>
                    <a:pt x="79" y="152"/>
                  </a:lnTo>
                  <a:lnTo>
                    <a:pt x="106" y="0"/>
                  </a:lnTo>
                  <a:lnTo>
                    <a:pt x="172" y="0"/>
                  </a:lnTo>
                  <a:lnTo>
                    <a:pt x="200" y="152"/>
                  </a:lnTo>
                  <a:lnTo>
                    <a:pt x="201" y="152"/>
                  </a:lnTo>
                  <a:lnTo>
                    <a:pt x="226" y="0"/>
                  </a:lnTo>
                  <a:lnTo>
                    <a:pt x="277" y="0"/>
                  </a:lnTo>
                  <a:lnTo>
                    <a:pt x="233" y="198"/>
                  </a:lnTo>
                  <a:lnTo>
                    <a:pt x="166" y="198"/>
                  </a:lnTo>
                  <a:lnTo>
                    <a:pt x="138" y="46"/>
                  </a:lnTo>
                  <a:lnTo>
                    <a:pt x="137" y="46"/>
                  </a:lnTo>
                  <a:lnTo>
                    <a:pt x="111" y="198"/>
                  </a:lnTo>
                  <a:lnTo>
                    <a:pt x="44" y="19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3" name="Textplatzhalter 7">
            <a:extLst>
              <a:ext uri="{FF2B5EF4-FFF2-40B4-BE49-F238E27FC236}">
                <a16:creationId xmlns:a16="http://schemas.microsoft.com/office/drawing/2014/main" id="{A1CB3940-A860-047F-232D-4E9F812489FC}"/>
              </a:ext>
            </a:extLst>
          </p:cNvPr>
          <p:cNvSpPr>
            <a:spLocks noGrp="1"/>
          </p:cNvSpPr>
          <p:nvPr>
            <p:ph type="body" sz="quarter" idx="13" hasCustomPrompt="1"/>
          </p:nvPr>
        </p:nvSpPr>
        <p:spPr>
          <a:xfrm>
            <a:off x="144464" y="313571"/>
            <a:ext cx="10091738"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4" name="Titel 1">
            <a:extLst>
              <a:ext uri="{FF2B5EF4-FFF2-40B4-BE49-F238E27FC236}">
                <a16:creationId xmlns:a16="http://schemas.microsoft.com/office/drawing/2014/main" id="{226637F2-DE13-2A65-5962-3AC233B662D8}"/>
              </a:ext>
            </a:extLst>
          </p:cNvPr>
          <p:cNvSpPr>
            <a:spLocks noGrp="1"/>
          </p:cNvSpPr>
          <p:nvPr>
            <p:ph type="title" hasCustomPrompt="1"/>
          </p:nvPr>
        </p:nvSpPr>
        <p:spPr>
          <a:xfrm>
            <a:off x="143704" y="63133"/>
            <a:ext cx="10091738"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Tree>
    <p:extLst>
      <p:ext uri="{BB962C8B-B14F-4D97-AF65-F5344CB8AC3E}">
        <p14:creationId xmlns:p14="http://schemas.microsoft.com/office/powerpoint/2010/main" val="188964468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Übun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CC903FA-76E6-C0C7-B6BE-6FF7952140B6}"/>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rcRect/>
          <a:stretch/>
        </p:blipFill>
        <p:spPr>
          <a:xfrm>
            <a:off x="87" y="0"/>
            <a:ext cx="12192000" cy="685265"/>
          </a:xfrm>
          <a:prstGeom prst="rect">
            <a:avLst/>
          </a:prstGeom>
        </p:spPr>
      </p:pic>
      <p:pic>
        <p:nvPicPr>
          <p:cNvPr id="52" name="Grafik 51" hidden="1">
            <a:extLst>
              <a:ext uri="{FF2B5EF4-FFF2-40B4-BE49-F238E27FC236}">
                <a16:creationId xmlns:a16="http://schemas.microsoft.com/office/drawing/2014/main" id="{040FD2E0-4586-CB38-A3AE-6DF2BB36ED7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12192000" cy="685265"/>
          </a:xfrm>
          <a:prstGeom prst="rect">
            <a:avLst/>
          </a:prstGeom>
        </p:spPr>
      </p:pic>
      <p:sp>
        <p:nvSpPr>
          <p:cNvPr id="33" name="Rectangle 42">
            <a:extLst>
              <a:ext uri="{FF2B5EF4-FFF2-40B4-BE49-F238E27FC236}">
                <a16:creationId xmlns:a16="http://schemas.microsoft.com/office/drawing/2014/main" id="{6B7738C8-0D4C-91C0-7D32-F094FFAC5159}"/>
              </a:ext>
            </a:extLst>
          </p:cNvPr>
          <p:cNvSpPr>
            <a:spLocks noGrp="1" noChangeArrowheads="1"/>
          </p:cNvSpPr>
          <p:nvPr userDrawn="1">
            <p:ph type="ftr" sz="quarter" idx="11"/>
          </p:nvPr>
        </p:nvSpPr>
        <p:spPr>
          <a:xfrm>
            <a:off x="2387600" y="6613142"/>
            <a:ext cx="7416800" cy="244857"/>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34" name="Rectangle 43">
            <a:extLst>
              <a:ext uri="{FF2B5EF4-FFF2-40B4-BE49-F238E27FC236}">
                <a16:creationId xmlns:a16="http://schemas.microsoft.com/office/drawing/2014/main" id="{8CC59F43-D9BE-770D-1E04-88F81044FE7B}"/>
              </a:ext>
            </a:extLst>
          </p:cNvPr>
          <p:cNvSpPr>
            <a:spLocks noGrp="1" noChangeArrowheads="1"/>
          </p:cNvSpPr>
          <p:nvPr userDrawn="1">
            <p:ph type="dt" sz="half" idx="12"/>
          </p:nvPr>
        </p:nvSpPr>
        <p:spPr>
          <a:xfrm>
            <a:off x="128588" y="6613142"/>
            <a:ext cx="2047412" cy="244857"/>
          </a:xfrm>
          <a:prstGeom prst="rect">
            <a:avLst/>
          </a:prstGeom>
          <a:ln/>
        </p:spPr>
        <p:txBody>
          <a:bodyPr lIns="0"/>
          <a:lstStyle>
            <a:lvl1pPr>
              <a:defRPr sz="800">
                <a:solidFill>
                  <a:schemeClr val="tx2"/>
                </a:solidFill>
              </a:defRPr>
            </a:lvl1pPr>
          </a:lstStyle>
          <a:p>
            <a:pPr>
              <a:defRPr/>
            </a:pPr>
            <a:fld id="{7031ECF2-28EB-4C76-B736-0FC97667C983}" type="datetime1">
              <a:rPr lang="de-DE" smtClean="0"/>
              <a:t>12.01.2026</a:t>
            </a:fld>
            <a:endParaRPr lang="de-DE" dirty="0"/>
          </a:p>
        </p:txBody>
      </p:sp>
      <p:grpSp>
        <p:nvGrpSpPr>
          <p:cNvPr id="36" name="Gruppieren 35">
            <a:extLst>
              <a:ext uri="{FF2B5EF4-FFF2-40B4-BE49-F238E27FC236}">
                <a16:creationId xmlns:a16="http://schemas.microsoft.com/office/drawing/2014/main" id="{FE79847E-8A42-F989-38A1-8ECD98016D98}"/>
              </a:ext>
            </a:extLst>
          </p:cNvPr>
          <p:cNvGrpSpPr/>
          <p:nvPr userDrawn="1"/>
        </p:nvGrpSpPr>
        <p:grpSpPr>
          <a:xfrm>
            <a:off x="0" y="6569104"/>
            <a:ext cx="12192000" cy="18000"/>
            <a:chOff x="0" y="-2920"/>
            <a:chExt cx="13995000" cy="28800"/>
          </a:xfrm>
          <a:solidFill>
            <a:schemeClr val="accent1"/>
          </a:solidFill>
        </p:grpSpPr>
        <p:grpSp>
          <p:nvGrpSpPr>
            <p:cNvPr id="37" name="Gruppieren 36">
              <a:extLst>
                <a:ext uri="{FF2B5EF4-FFF2-40B4-BE49-F238E27FC236}">
                  <a16:creationId xmlns:a16="http://schemas.microsoft.com/office/drawing/2014/main" id="{5A17E24D-5426-AF11-991D-A29D9A9BCC58}"/>
                </a:ext>
              </a:extLst>
            </p:cNvPr>
            <p:cNvGrpSpPr/>
            <p:nvPr/>
          </p:nvGrpSpPr>
          <p:grpSpPr>
            <a:xfrm>
              <a:off x="0" y="-2920"/>
              <a:ext cx="11196000" cy="28800"/>
              <a:chOff x="2099733" y="800098"/>
              <a:chExt cx="1998132" cy="499533"/>
            </a:xfrm>
            <a:grpFill/>
          </p:grpSpPr>
          <p:sp>
            <p:nvSpPr>
              <p:cNvPr id="39" name="Rechteck 38">
                <a:extLst>
                  <a:ext uri="{FF2B5EF4-FFF2-40B4-BE49-F238E27FC236}">
                    <a16:creationId xmlns:a16="http://schemas.microsoft.com/office/drawing/2014/main" id="{8D92C92A-4740-46B3-B362-FD87730BB34C}"/>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0" name="Rechteck 39">
                <a:extLst>
                  <a:ext uri="{FF2B5EF4-FFF2-40B4-BE49-F238E27FC236}">
                    <a16:creationId xmlns:a16="http://schemas.microsoft.com/office/drawing/2014/main" id="{0E579127-A530-2592-CBF1-50A70D38A0BD}"/>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1" name="Rechteck 40">
                <a:extLst>
                  <a:ext uri="{FF2B5EF4-FFF2-40B4-BE49-F238E27FC236}">
                    <a16:creationId xmlns:a16="http://schemas.microsoft.com/office/drawing/2014/main" id="{C3B620B4-55CA-FB17-3FCE-49F7A88EF073}"/>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2" name="Rechteck 41">
                <a:extLst>
                  <a:ext uri="{FF2B5EF4-FFF2-40B4-BE49-F238E27FC236}">
                    <a16:creationId xmlns:a16="http://schemas.microsoft.com/office/drawing/2014/main" id="{E7070A89-110E-A643-6D53-4F65B84DB59E}"/>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8" name="Rechteck 37">
              <a:extLst>
                <a:ext uri="{FF2B5EF4-FFF2-40B4-BE49-F238E27FC236}">
                  <a16:creationId xmlns:a16="http://schemas.microsoft.com/office/drawing/2014/main" id="{2F8422C7-E3AB-1F00-2A6F-E78C1FDAD8BD}"/>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58" name="Rectangle 41">
            <a:extLst>
              <a:ext uri="{FF2B5EF4-FFF2-40B4-BE49-F238E27FC236}">
                <a16:creationId xmlns:a16="http://schemas.microsoft.com/office/drawing/2014/main" id="{F612DEFD-53F8-0C4B-F8D8-629E23F7AB37}"/>
              </a:ext>
            </a:extLst>
          </p:cNvPr>
          <p:cNvSpPr>
            <a:spLocks noGrp="1" noChangeArrowheads="1"/>
          </p:cNvSpPr>
          <p:nvPr userDrawn="1">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62" name="Textplatzhalter 2">
            <a:extLst>
              <a:ext uri="{FF2B5EF4-FFF2-40B4-BE49-F238E27FC236}">
                <a16:creationId xmlns:a16="http://schemas.microsoft.com/office/drawing/2014/main" id="{23BFF2BF-11C5-3115-5033-0F0A1F3BCA9B}"/>
              </a:ext>
            </a:extLst>
          </p:cNvPr>
          <p:cNvSpPr>
            <a:spLocks noGrp="1"/>
          </p:cNvSpPr>
          <p:nvPr userDrawn="1">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68" name="Textplatzhalter 7">
            <a:extLst>
              <a:ext uri="{FF2B5EF4-FFF2-40B4-BE49-F238E27FC236}">
                <a16:creationId xmlns:a16="http://schemas.microsoft.com/office/drawing/2014/main" id="{7DDE68EC-AB0E-81B1-6DCE-F0B464D1C0E7}"/>
              </a:ext>
            </a:extLst>
          </p:cNvPr>
          <p:cNvSpPr>
            <a:spLocks noGrp="1"/>
          </p:cNvSpPr>
          <p:nvPr userDrawn="1">
            <p:ph type="body" sz="quarter" idx="13" hasCustomPrompt="1"/>
          </p:nvPr>
        </p:nvSpPr>
        <p:spPr>
          <a:xfrm>
            <a:off x="144463" y="313571"/>
            <a:ext cx="10125075"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69" name="Titel 1">
            <a:extLst>
              <a:ext uri="{FF2B5EF4-FFF2-40B4-BE49-F238E27FC236}">
                <a16:creationId xmlns:a16="http://schemas.microsoft.com/office/drawing/2014/main" id="{3FA66C01-E395-C673-1F47-E947F2007187}"/>
              </a:ext>
            </a:extLst>
          </p:cNvPr>
          <p:cNvSpPr>
            <a:spLocks noGrp="1"/>
          </p:cNvSpPr>
          <p:nvPr userDrawn="1">
            <p:ph type="title" hasCustomPrompt="1"/>
          </p:nvPr>
        </p:nvSpPr>
        <p:spPr>
          <a:xfrm>
            <a:off x="143703" y="63133"/>
            <a:ext cx="10125075" cy="184666"/>
          </a:xfrm>
          <a:prstGeom prst="rect">
            <a:avLst/>
          </a:prstGeom>
        </p:spPr>
        <p:txBody>
          <a:bodyPr lIns="0" tIns="0" rIns="0" bIns="0" anchor="b">
            <a:noAutofit/>
          </a:bodyPr>
          <a:lstStyle>
            <a:lvl1pPr algn="l">
              <a:defRPr sz="1200" b="0">
                <a:solidFill>
                  <a:schemeClr val="accent6">
                    <a:lumMod val="20000"/>
                    <a:lumOff val="80000"/>
                  </a:schemeClr>
                </a:solidFill>
              </a:defRPr>
            </a:lvl1pPr>
          </a:lstStyle>
          <a:p>
            <a:r>
              <a:rPr lang="de-DE" dirty="0"/>
              <a:t>Abschnittsbereich/Oberthema (optional)</a:t>
            </a:r>
          </a:p>
        </p:txBody>
      </p:sp>
      <p:sp>
        <p:nvSpPr>
          <p:cNvPr id="25" name="Inhaltsplatzhalter 2">
            <a:extLst>
              <a:ext uri="{FF2B5EF4-FFF2-40B4-BE49-F238E27FC236}">
                <a16:creationId xmlns:a16="http://schemas.microsoft.com/office/drawing/2014/main" id="{5C03E9C9-EF8E-5C5F-03C4-1421476694E7}"/>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6"/>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6"/>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6">
                  <a:lumMod val="60000"/>
                  <a:lumOff val="4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6" name="Group 4">
            <a:extLst>
              <a:ext uri="{FF2B5EF4-FFF2-40B4-BE49-F238E27FC236}">
                <a16:creationId xmlns:a16="http://schemas.microsoft.com/office/drawing/2014/main" id="{D44B83F6-48EC-6982-3312-D031A97DD377}"/>
              </a:ext>
            </a:extLst>
          </p:cNvPr>
          <p:cNvGrpSpPr>
            <a:grpSpLocks noChangeAspect="1"/>
          </p:cNvGrpSpPr>
          <p:nvPr userDrawn="1"/>
        </p:nvGrpSpPr>
        <p:grpSpPr bwMode="auto">
          <a:xfrm>
            <a:off x="10394950" y="233363"/>
            <a:ext cx="1647825" cy="325437"/>
            <a:chOff x="6548" y="147"/>
            <a:chExt cx="1038" cy="205"/>
          </a:xfrm>
        </p:grpSpPr>
        <p:sp>
          <p:nvSpPr>
            <p:cNvPr id="27" name="AutoShape 3">
              <a:extLst>
                <a:ext uri="{FF2B5EF4-FFF2-40B4-BE49-F238E27FC236}">
                  <a16:creationId xmlns:a16="http://schemas.microsoft.com/office/drawing/2014/main" id="{C2635841-A2C5-BF27-5E8A-AB956CB09474}"/>
                </a:ext>
              </a:extLst>
            </p:cNvPr>
            <p:cNvSpPr>
              <a:spLocks noChangeAspect="1" noChangeArrowheads="1" noTextEdit="1"/>
            </p:cNvSpPr>
            <p:nvPr userDrawn="1"/>
          </p:nvSpPr>
          <p:spPr bwMode="auto">
            <a:xfrm>
              <a:off x="6548" y="147"/>
              <a:ext cx="10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Rectangle 5">
              <a:extLst>
                <a:ext uri="{FF2B5EF4-FFF2-40B4-BE49-F238E27FC236}">
                  <a16:creationId xmlns:a16="http://schemas.microsoft.com/office/drawing/2014/main" id="{C958DF1A-D154-6C37-9F3C-6DDC639AB698}"/>
                </a:ext>
              </a:extLst>
            </p:cNvPr>
            <p:cNvSpPr>
              <a:spLocks noChangeArrowheads="1"/>
            </p:cNvSpPr>
            <p:nvPr userDrawn="1"/>
          </p:nvSpPr>
          <p:spPr bwMode="auto">
            <a:xfrm>
              <a:off x="7206" y="151"/>
              <a:ext cx="74" cy="74"/>
            </a:xfrm>
            <a:prstGeom prst="rect">
              <a:avLst/>
            </a:prstGeom>
            <a:solidFill>
              <a:srgbClr val="0099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Rectangle 6">
              <a:extLst>
                <a:ext uri="{FF2B5EF4-FFF2-40B4-BE49-F238E27FC236}">
                  <a16:creationId xmlns:a16="http://schemas.microsoft.com/office/drawing/2014/main" id="{A71D561B-1226-8B7B-8DB2-B4166DB5FDD2}"/>
                </a:ext>
              </a:extLst>
            </p:cNvPr>
            <p:cNvSpPr>
              <a:spLocks noChangeArrowheads="1"/>
            </p:cNvSpPr>
            <p:nvPr userDrawn="1"/>
          </p:nvSpPr>
          <p:spPr bwMode="auto">
            <a:xfrm>
              <a:off x="7308" y="151"/>
              <a:ext cx="74" cy="74"/>
            </a:xfrm>
            <a:prstGeom prst="rect">
              <a:avLst/>
            </a:prstGeom>
            <a:solidFill>
              <a:srgbClr val="A10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7">
              <a:extLst>
                <a:ext uri="{FF2B5EF4-FFF2-40B4-BE49-F238E27FC236}">
                  <a16:creationId xmlns:a16="http://schemas.microsoft.com/office/drawing/2014/main" id="{B3469B6F-8B02-429D-AE45-46927555E572}"/>
                </a:ext>
              </a:extLst>
            </p:cNvPr>
            <p:cNvSpPr>
              <a:spLocks noChangeArrowheads="1"/>
            </p:cNvSpPr>
            <p:nvPr userDrawn="1"/>
          </p:nvSpPr>
          <p:spPr bwMode="auto">
            <a:xfrm>
              <a:off x="7409" y="151"/>
              <a:ext cx="75" cy="74"/>
            </a:xfrm>
            <a:prstGeom prst="rect">
              <a:avLst/>
            </a:prstGeom>
            <a:solidFill>
              <a:srgbClr val="005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8">
              <a:extLst>
                <a:ext uri="{FF2B5EF4-FFF2-40B4-BE49-F238E27FC236}">
                  <a16:creationId xmlns:a16="http://schemas.microsoft.com/office/drawing/2014/main" id="{17E8DFC6-F429-2852-F86E-48EFE739DBBE}"/>
                </a:ext>
              </a:extLst>
            </p:cNvPr>
            <p:cNvSpPr>
              <a:spLocks noChangeArrowheads="1"/>
            </p:cNvSpPr>
            <p:nvPr userDrawn="1"/>
          </p:nvSpPr>
          <p:spPr bwMode="auto">
            <a:xfrm>
              <a:off x="7511" y="151"/>
              <a:ext cx="75" cy="7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Freeform 9">
              <a:extLst>
                <a:ext uri="{FF2B5EF4-FFF2-40B4-BE49-F238E27FC236}">
                  <a16:creationId xmlns:a16="http://schemas.microsoft.com/office/drawing/2014/main" id="{AC9C3884-3E48-89B7-0030-F2B995F9AF59}"/>
                </a:ext>
              </a:extLst>
            </p:cNvPr>
            <p:cNvSpPr>
              <a:spLocks/>
            </p:cNvSpPr>
            <p:nvPr userDrawn="1"/>
          </p:nvSpPr>
          <p:spPr bwMode="auto">
            <a:xfrm>
              <a:off x="7199" y="278"/>
              <a:ext cx="66" cy="71"/>
            </a:xfrm>
            <a:custGeom>
              <a:avLst/>
              <a:gdLst>
                <a:gd name="T0" fmla="*/ 140 w 140"/>
                <a:gd name="T1" fmla="*/ 144 h 151"/>
                <a:gd name="T2" fmla="*/ 84 w 140"/>
                <a:gd name="T3" fmla="*/ 151 h 151"/>
                <a:gd name="T4" fmla="*/ 0 w 140"/>
                <a:gd name="T5" fmla="*/ 76 h 151"/>
                <a:gd name="T6" fmla="*/ 92 w 140"/>
                <a:gd name="T7" fmla="*/ 0 h 151"/>
                <a:gd name="T8" fmla="*/ 136 w 140"/>
                <a:gd name="T9" fmla="*/ 6 h 151"/>
                <a:gd name="T10" fmla="*/ 133 w 140"/>
                <a:gd name="T11" fmla="*/ 38 h 151"/>
                <a:gd name="T12" fmla="*/ 98 w 140"/>
                <a:gd name="T13" fmla="*/ 29 h 151"/>
                <a:gd name="T14" fmla="*/ 40 w 140"/>
                <a:gd name="T15" fmla="*/ 76 h 151"/>
                <a:gd name="T16" fmla="*/ 89 w 140"/>
                <a:gd name="T17" fmla="*/ 122 h 151"/>
                <a:gd name="T18" fmla="*/ 103 w 140"/>
                <a:gd name="T19" fmla="*/ 120 h 151"/>
                <a:gd name="T20" fmla="*/ 103 w 140"/>
                <a:gd name="T21" fmla="*/ 91 h 151"/>
                <a:gd name="T22" fmla="*/ 80 w 140"/>
                <a:gd name="T23" fmla="*/ 91 h 151"/>
                <a:gd name="T24" fmla="*/ 80 w 140"/>
                <a:gd name="T25" fmla="*/ 63 h 151"/>
                <a:gd name="T26" fmla="*/ 140 w 140"/>
                <a:gd name="T27" fmla="*/ 63 h 151"/>
                <a:gd name="T28" fmla="*/ 140 w 140"/>
                <a:gd name="T29"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51">
                  <a:moveTo>
                    <a:pt x="140" y="144"/>
                  </a:moveTo>
                  <a:cubicBezTo>
                    <a:pt x="116" y="151"/>
                    <a:pt x="97" y="151"/>
                    <a:pt x="84" y="151"/>
                  </a:cubicBezTo>
                  <a:cubicBezTo>
                    <a:pt x="45" y="151"/>
                    <a:pt x="0" y="131"/>
                    <a:pt x="0" y="76"/>
                  </a:cubicBezTo>
                  <a:cubicBezTo>
                    <a:pt x="0" y="21"/>
                    <a:pt x="38" y="0"/>
                    <a:pt x="92" y="0"/>
                  </a:cubicBezTo>
                  <a:cubicBezTo>
                    <a:pt x="102" y="0"/>
                    <a:pt x="122" y="1"/>
                    <a:pt x="136" y="6"/>
                  </a:cubicBezTo>
                  <a:cubicBezTo>
                    <a:pt x="133" y="38"/>
                    <a:pt x="133" y="38"/>
                    <a:pt x="133" y="38"/>
                  </a:cubicBezTo>
                  <a:cubicBezTo>
                    <a:pt x="121" y="31"/>
                    <a:pt x="107" y="29"/>
                    <a:pt x="98" y="29"/>
                  </a:cubicBezTo>
                  <a:cubicBezTo>
                    <a:pt x="66" y="29"/>
                    <a:pt x="40" y="42"/>
                    <a:pt x="40" y="76"/>
                  </a:cubicBezTo>
                  <a:cubicBezTo>
                    <a:pt x="40" y="105"/>
                    <a:pt x="60" y="122"/>
                    <a:pt x="89" y="122"/>
                  </a:cubicBezTo>
                  <a:cubicBezTo>
                    <a:pt x="94" y="122"/>
                    <a:pt x="99" y="121"/>
                    <a:pt x="103" y="120"/>
                  </a:cubicBezTo>
                  <a:cubicBezTo>
                    <a:pt x="103" y="91"/>
                    <a:pt x="103" y="91"/>
                    <a:pt x="103" y="91"/>
                  </a:cubicBezTo>
                  <a:cubicBezTo>
                    <a:pt x="80" y="91"/>
                    <a:pt x="80" y="91"/>
                    <a:pt x="80" y="91"/>
                  </a:cubicBezTo>
                  <a:cubicBezTo>
                    <a:pt x="80" y="63"/>
                    <a:pt x="80" y="63"/>
                    <a:pt x="80" y="63"/>
                  </a:cubicBezTo>
                  <a:cubicBezTo>
                    <a:pt x="140" y="63"/>
                    <a:pt x="140" y="63"/>
                    <a:pt x="140" y="63"/>
                  </a:cubicBezTo>
                  <a:lnTo>
                    <a:pt x="14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0">
              <a:extLst>
                <a:ext uri="{FF2B5EF4-FFF2-40B4-BE49-F238E27FC236}">
                  <a16:creationId xmlns:a16="http://schemas.microsoft.com/office/drawing/2014/main" id="{7D67299A-BD16-2E92-F4F5-691B0238B1E4}"/>
                </a:ext>
              </a:extLst>
            </p:cNvPr>
            <p:cNvSpPr>
              <a:spLocks noEditPoints="1"/>
            </p:cNvSpPr>
            <p:nvPr userDrawn="1"/>
          </p:nvSpPr>
          <p:spPr bwMode="auto">
            <a:xfrm>
              <a:off x="7278" y="279"/>
              <a:ext cx="59" cy="69"/>
            </a:xfrm>
            <a:custGeom>
              <a:avLst/>
              <a:gdLst>
                <a:gd name="T0" fmla="*/ 0 w 124"/>
                <a:gd name="T1" fmla="*/ 0 h 147"/>
                <a:gd name="T2" fmla="*/ 70 w 124"/>
                <a:gd name="T3" fmla="*/ 0 h 147"/>
                <a:gd name="T4" fmla="*/ 117 w 124"/>
                <a:gd name="T5" fmla="*/ 37 h 147"/>
                <a:gd name="T6" fmla="*/ 89 w 124"/>
                <a:gd name="T7" fmla="*/ 74 h 147"/>
                <a:gd name="T8" fmla="*/ 89 w 124"/>
                <a:gd name="T9" fmla="*/ 74 h 147"/>
                <a:gd name="T10" fmla="*/ 110 w 124"/>
                <a:gd name="T11" fmla="*/ 107 h 147"/>
                <a:gd name="T12" fmla="*/ 124 w 124"/>
                <a:gd name="T13" fmla="*/ 147 h 147"/>
                <a:gd name="T14" fmla="*/ 83 w 124"/>
                <a:gd name="T15" fmla="*/ 147 h 147"/>
                <a:gd name="T16" fmla="*/ 75 w 124"/>
                <a:gd name="T17" fmla="*/ 120 h 147"/>
                <a:gd name="T18" fmla="*/ 47 w 124"/>
                <a:gd name="T19" fmla="*/ 89 h 147"/>
                <a:gd name="T20" fmla="*/ 39 w 124"/>
                <a:gd name="T21" fmla="*/ 89 h 147"/>
                <a:gd name="T22" fmla="*/ 39 w 124"/>
                <a:gd name="T23" fmla="*/ 147 h 147"/>
                <a:gd name="T24" fmla="*/ 0 w 124"/>
                <a:gd name="T25" fmla="*/ 147 h 147"/>
                <a:gd name="T26" fmla="*/ 0 w 124"/>
                <a:gd name="T27" fmla="*/ 0 h 147"/>
                <a:gd name="T28" fmla="*/ 39 w 124"/>
                <a:gd name="T29" fmla="*/ 61 h 147"/>
                <a:gd name="T30" fmla="*/ 49 w 124"/>
                <a:gd name="T31" fmla="*/ 61 h 147"/>
                <a:gd name="T32" fmla="*/ 78 w 124"/>
                <a:gd name="T33" fmla="*/ 44 h 147"/>
                <a:gd name="T34" fmla="*/ 49 w 124"/>
                <a:gd name="T35" fmla="*/ 28 h 147"/>
                <a:gd name="T36" fmla="*/ 39 w 124"/>
                <a:gd name="T37" fmla="*/ 28 h 147"/>
                <a:gd name="T38" fmla="*/ 39 w 124"/>
                <a:gd name="T39" fmla="*/ 6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47">
                  <a:moveTo>
                    <a:pt x="0" y="0"/>
                  </a:moveTo>
                  <a:cubicBezTo>
                    <a:pt x="70" y="0"/>
                    <a:pt x="70" y="0"/>
                    <a:pt x="70" y="0"/>
                  </a:cubicBezTo>
                  <a:cubicBezTo>
                    <a:pt x="96" y="0"/>
                    <a:pt x="117" y="12"/>
                    <a:pt x="117" y="37"/>
                  </a:cubicBezTo>
                  <a:cubicBezTo>
                    <a:pt x="117" y="57"/>
                    <a:pt x="108" y="70"/>
                    <a:pt x="89" y="74"/>
                  </a:cubicBezTo>
                  <a:cubicBezTo>
                    <a:pt x="89" y="74"/>
                    <a:pt x="89" y="74"/>
                    <a:pt x="89" y="74"/>
                  </a:cubicBezTo>
                  <a:cubicBezTo>
                    <a:pt x="101" y="78"/>
                    <a:pt x="102" y="89"/>
                    <a:pt x="110" y="107"/>
                  </a:cubicBezTo>
                  <a:cubicBezTo>
                    <a:pt x="124" y="147"/>
                    <a:pt x="124" y="147"/>
                    <a:pt x="124" y="147"/>
                  </a:cubicBezTo>
                  <a:cubicBezTo>
                    <a:pt x="83" y="147"/>
                    <a:pt x="83" y="147"/>
                    <a:pt x="83" y="147"/>
                  </a:cubicBezTo>
                  <a:cubicBezTo>
                    <a:pt x="75" y="120"/>
                    <a:pt x="75" y="120"/>
                    <a:pt x="75" y="120"/>
                  </a:cubicBezTo>
                  <a:cubicBezTo>
                    <a:pt x="67" y="95"/>
                    <a:pt x="62" y="89"/>
                    <a:pt x="47" y="89"/>
                  </a:cubicBezTo>
                  <a:cubicBezTo>
                    <a:pt x="39" y="89"/>
                    <a:pt x="39" y="89"/>
                    <a:pt x="39" y="89"/>
                  </a:cubicBezTo>
                  <a:cubicBezTo>
                    <a:pt x="39" y="147"/>
                    <a:pt x="39" y="147"/>
                    <a:pt x="39" y="147"/>
                  </a:cubicBezTo>
                  <a:cubicBezTo>
                    <a:pt x="0" y="147"/>
                    <a:pt x="0" y="147"/>
                    <a:pt x="0" y="147"/>
                  </a:cubicBezTo>
                  <a:lnTo>
                    <a:pt x="0" y="0"/>
                  </a:lnTo>
                  <a:close/>
                  <a:moveTo>
                    <a:pt x="39" y="61"/>
                  </a:moveTo>
                  <a:cubicBezTo>
                    <a:pt x="49" y="61"/>
                    <a:pt x="49" y="61"/>
                    <a:pt x="49" y="61"/>
                  </a:cubicBezTo>
                  <a:cubicBezTo>
                    <a:pt x="62" y="61"/>
                    <a:pt x="78" y="61"/>
                    <a:pt x="78" y="44"/>
                  </a:cubicBezTo>
                  <a:cubicBezTo>
                    <a:pt x="78" y="30"/>
                    <a:pt x="64" y="28"/>
                    <a:pt x="49" y="28"/>
                  </a:cubicBezTo>
                  <a:cubicBezTo>
                    <a:pt x="39" y="28"/>
                    <a:pt x="39" y="28"/>
                    <a:pt x="39" y="28"/>
                  </a:cubicBezTo>
                  <a:lnTo>
                    <a:pt x="39"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1">
              <a:extLst>
                <a:ext uri="{FF2B5EF4-FFF2-40B4-BE49-F238E27FC236}">
                  <a16:creationId xmlns:a16="http://schemas.microsoft.com/office/drawing/2014/main" id="{D5CF3393-7735-2BF8-6D8A-D283B33AAA08}"/>
                </a:ext>
              </a:extLst>
            </p:cNvPr>
            <p:cNvSpPr>
              <a:spLocks/>
            </p:cNvSpPr>
            <p:nvPr userDrawn="1"/>
          </p:nvSpPr>
          <p:spPr bwMode="auto">
            <a:xfrm>
              <a:off x="7344" y="279"/>
              <a:ext cx="60" cy="70"/>
            </a:xfrm>
            <a:custGeom>
              <a:avLst/>
              <a:gdLst>
                <a:gd name="T0" fmla="*/ 128 w 128"/>
                <a:gd name="T1" fmla="*/ 91 h 149"/>
                <a:gd name="T2" fmla="*/ 64 w 128"/>
                <a:gd name="T3" fmla="*/ 149 h 149"/>
                <a:gd name="T4" fmla="*/ 0 w 128"/>
                <a:gd name="T5" fmla="*/ 91 h 149"/>
                <a:gd name="T6" fmla="*/ 0 w 128"/>
                <a:gd name="T7" fmla="*/ 0 h 149"/>
                <a:gd name="T8" fmla="*/ 39 w 128"/>
                <a:gd name="T9" fmla="*/ 0 h 149"/>
                <a:gd name="T10" fmla="*/ 39 w 128"/>
                <a:gd name="T11" fmla="*/ 85 h 149"/>
                <a:gd name="T12" fmla="*/ 64 w 128"/>
                <a:gd name="T13" fmla="*/ 120 h 149"/>
                <a:gd name="T14" fmla="*/ 89 w 128"/>
                <a:gd name="T15" fmla="*/ 85 h 149"/>
                <a:gd name="T16" fmla="*/ 89 w 128"/>
                <a:gd name="T17" fmla="*/ 0 h 149"/>
                <a:gd name="T18" fmla="*/ 128 w 128"/>
                <a:gd name="T19" fmla="*/ 0 h 149"/>
                <a:gd name="T20" fmla="*/ 128 w 128"/>
                <a:gd name="T2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49">
                  <a:moveTo>
                    <a:pt x="128" y="91"/>
                  </a:moveTo>
                  <a:cubicBezTo>
                    <a:pt x="128" y="131"/>
                    <a:pt x="102" y="149"/>
                    <a:pt x="64" y="149"/>
                  </a:cubicBezTo>
                  <a:cubicBezTo>
                    <a:pt x="26" y="149"/>
                    <a:pt x="0" y="131"/>
                    <a:pt x="0" y="91"/>
                  </a:cubicBezTo>
                  <a:cubicBezTo>
                    <a:pt x="0" y="0"/>
                    <a:pt x="0" y="0"/>
                    <a:pt x="0" y="0"/>
                  </a:cubicBezTo>
                  <a:cubicBezTo>
                    <a:pt x="39" y="0"/>
                    <a:pt x="39" y="0"/>
                    <a:pt x="39" y="0"/>
                  </a:cubicBezTo>
                  <a:cubicBezTo>
                    <a:pt x="39" y="85"/>
                    <a:pt x="39" y="85"/>
                    <a:pt x="39" y="85"/>
                  </a:cubicBezTo>
                  <a:cubicBezTo>
                    <a:pt x="39" y="104"/>
                    <a:pt x="44" y="120"/>
                    <a:pt x="64" y="120"/>
                  </a:cubicBezTo>
                  <a:cubicBezTo>
                    <a:pt x="84" y="120"/>
                    <a:pt x="89" y="104"/>
                    <a:pt x="89" y="85"/>
                  </a:cubicBezTo>
                  <a:cubicBezTo>
                    <a:pt x="89" y="0"/>
                    <a:pt x="89" y="0"/>
                    <a:pt x="89" y="0"/>
                  </a:cubicBezTo>
                  <a:cubicBezTo>
                    <a:pt x="128" y="0"/>
                    <a:pt x="128" y="0"/>
                    <a:pt x="128" y="0"/>
                  </a:cubicBezTo>
                  <a:lnTo>
                    <a:pt x="128"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2">
              <a:extLst>
                <a:ext uri="{FF2B5EF4-FFF2-40B4-BE49-F238E27FC236}">
                  <a16:creationId xmlns:a16="http://schemas.microsoft.com/office/drawing/2014/main" id="{45171556-6A3C-B3AB-DE83-E492714B9B5E}"/>
                </a:ext>
              </a:extLst>
            </p:cNvPr>
            <p:cNvSpPr>
              <a:spLocks noEditPoints="1"/>
            </p:cNvSpPr>
            <p:nvPr userDrawn="1"/>
          </p:nvSpPr>
          <p:spPr bwMode="auto">
            <a:xfrm>
              <a:off x="7415" y="279"/>
              <a:ext cx="53" cy="69"/>
            </a:xfrm>
            <a:custGeom>
              <a:avLst/>
              <a:gdLst>
                <a:gd name="T0" fmla="*/ 0 w 113"/>
                <a:gd name="T1" fmla="*/ 0 h 147"/>
                <a:gd name="T2" fmla="*/ 47 w 113"/>
                <a:gd name="T3" fmla="*/ 0 h 147"/>
                <a:gd name="T4" fmla="*/ 113 w 113"/>
                <a:gd name="T5" fmla="*/ 48 h 147"/>
                <a:gd name="T6" fmla="*/ 54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49 w 113"/>
                <a:gd name="T19" fmla="*/ 68 h 147"/>
                <a:gd name="T20" fmla="*/ 74 w 113"/>
                <a:gd name="T21" fmla="*/ 48 h 147"/>
                <a:gd name="T22" fmla="*/ 49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4" y="95"/>
                  </a:cubicBezTo>
                  <a:cubicBezTo>
                    <a:pt x="39" y="95"/>
                    <a:pt x="39" y="95"/>
                    <a:pt x="39" y="95"/>
                  </a:cubicBezTo>
                  <a:cubicBezTo>
                    <a:pt x="39" y="147"/>
                    <a:pt x="39" y="147"/>
                    <a:pt x="39" y="147"/>
                  </a:cubicBezTo>
                  <a:cubicBezTo>
                    <a:pt x="0" y="147"/>
                    <a:pt x="0" y="147"/>
                    <a:pt x="0" y="147"/>
                  </a:cubicBezTo>
                  <a:lnTo>
                    <a:pt x="0" y="0"/>
                  </a:lnTo>
                  <a:close/>
                  <a:moveTo>
                    <a:pt x="39" y="68"/>
                  </a:moveTo>
                  <a:cubicBezTo>
                    <a:pt x="49" y="68"/>
                    <a:pt x="49" y="68"/>
                    <a:pt x="49" y="68"/>
                  </a:cubicBezTo>
                  <a:cubicBezTo>
                    <a:pt x="63" y="68"/>
                    <a:pt x="74" y="63"/>
                    <a:pt x="74" y="48"/>
                  </a:cubicBezTo>
                  <a:cubicBezTo>
                    <a:pt x="74" y="33"/>
                    <a:pt x="63" y="28"/>
                    <a:pt x="49"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3">
              <a:extLst>
                <a:ext uri="{FF2B5EF4-FFF2-40B4-BE49-F238E27FC236}">
                  <a16:creationId xmlns:a16="http://schemas.microsoft.com/office/drawing/2014/main" id="{2500E2D3-51B3-5EB0-7491-AD65C9722A78}"/>
                </a:ext>
              </a:extLst>
            </p:cNvPr>
            <p:cNvSpPr>
              <a:spLocks noEditPoints="1"/>
            </p:cNvSpPr>
            <p:nvPr userDrawn="1"/>
          </p:nvSpPr>
          <p:spPr bwMode="auto">
            <a:xfrm>
              <a:off x="7476" y="279"/>
              <a:ext cx="53" cy="69"/>
            </a:xfrm>
            <a:custGeom>
              <a:avLst/>
              <a:gdLst>
                <a:gd name="T0" fmla="*/ 0 w 113"/>
                <a:gd name="T1" fmla="*/ 0 h 147"/>
                <a:gd name="T2" fmla="*/ 47 w 113"/>
                <a:gd name="T3" fmla="*/ 0 h 147"/>
                <a:gd name="T4" fmla="*/ 113 w 113"/>
                <a:gd name="T5" fmla="*/ 48 h 147"/>
                <a:gd name="T6" fmla="*/ 55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50 w 113"/>
                <a:gd name="T19" fmla="*/ 68 h 147"/>
                <a:gd name="T20" fmla="*/ 74 w 113"/>
                <a:gd name="T21" fmla="*/ 48 h 147"/>
                <a:gd name="T22" fmla="*/ 50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5" y="95"/>
                  </a:cubicBezTo>
                  <a:cubicBezTo>
                    <a:pt x="39" y="95"/>
                    <a:pt x="39" y="95"/>
                    <a:pt x="39" y="95"/>
                  </a:cubicBezTo>
                  <a:cubicBezTo>
                    <a:pt x="39" y="147"/>
                    <a:pt x="39" y="147"/>
                    <a:pt x="39" y="147"/>
                  </a:cubicBezTo>
                  <a:cubicBezTo>
                    <a:pt x="0" y="147"/>
                    <a:pt x="0" y="147"/>
                    <a:pt x="0" y="147"/>
                  </a:cubicBezTo>
                  <a:lnTo>
                    <a:pt x="0" y="0"/>
                  </a:lnTo>
                  <a:close/>
                  <a:moveTo>
                    <a:pt x="39" y="68"/>
                  </a:moveTo>
                  <a:cubicBezTo>
                    <a:pt x="50" y="68"/>
                    <a:pt x="50" y="68"/>
                    <a:pt x="50" y="68"/>
                  </a:cubicBezTo>
                  <a:cubicBezTo>
                    <a:pt x="63" y="68"/>
                    <a:pt x="74" y="63"/>
                    <a:pt x="74" y="48"/>
                  </a:cubicBezTo>
                  <a:cubicBezTo>
                    <a:pt x="74" y="33"/>
                    <a:pt x="63" y="28"/>
                    <a:pt x="50"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4">
              <a:extLst>
                <a:ext uri="{FF2B5EF4-FFF2-40B4-BE49-F238E27FC236}">
                  <a16:creationId xmlns:a16="http://schemas.microsoft.com/office/drawing/2014/main" id="{B3BAB6DA-5767-D0AB-60BA-6D39D0F1CDA9}"/>
                </a:ext>
              </a:extLst>
            </p:cNvPr>
            <p:cNvSpPr>
              <a:spLocks/>
            </p:cNvSpPr>
            <p:nvPr userDrawn="1"/>
          </p:nvSpPr>
          <p:spPr bwMode="auto">
            <a:xfrm>
              <a:off x="7537" y="279"/>
              <a:ext cx="49" cy="69"/>
            </a:xfrm>
            <a:custGeom>
              <a:avLst/>
              <a:gdLst>
                <a:gd name="T0" fmla="*/ 0 w 49"/>
                <a:gd name="T1" fmla="*/ 0 h 69"/>
                <a:gd name="T2" fmla="*/ 49 w 49"/>
                <a:gd name="T3" fmla="*/ 0 h 69"/>
                <a:gd name="T4" fmla="*/ 49 w 49"/>
                <a:gd name="T5" fmla="*/ 13 h 69"/>
                <a:gd name="T6" fmla="*/ 18 w 49"/>
                <a:gd name="T7" fmla="*/ 13 h 69"/>
                <a:gd name="T8" fmla="*/ 18 w 49"/>
                <a:gd name="T9" fmla="*/ 27 h 69"/>
                <a:gd name="T10" fmla="*/ 47 w 49"/>
                <a:gd name="T11" fmla="*/ 27 h 69"/>
                <a:gd name="T12" fmla="*/ 47 w 49"/>
                <a:gd name="T13" fmla="*/ 40 h 69"/>
                <a:gd name="T14" fmla="*/ 18 w 49"/>
                <a:gd name="T15" fmla="*/ 40 h 69"/>
                <a:gd name="T16" fmla="*/ 18 w 49"/>
                <a:gd name="T17" fmla="*/ 56 h 69"/>
                <a:gd name="T18" fmla="*/ 49 w 49"/>
                <a:gd name="T19" fmla="*/ 56 h 69"/>
                <a:gd name="T20" fmla="*/ 49 w 49"/>
                <a:gd name="T21" fmla="*/ 69 h 69"/>
                <a:gd name="T22" fmla="*/ 0 w 49"/>
                <a:gd name="T23" fmla="*/ 69 h 69"/>
                <a:gd name="T24" fmla="*/ 0 w 4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9">
                  <a:moveTo>
                    <a:pt x="0" y="0"/>
                  </a:moveTo>
                  <a:lnTo>
                    <a:pt x="49" y="0"/>
                  </a:lnTo>
                  <a:lnTo>
                    <a:pt x="49" y="13"/>
                  </a:lnTo>
                  <a:lnTo>
                    <a:pt x="18" y="13"/>
                  </a:lnTo>
                  <a:lnTo>
                    <a:pt x="18" y="27"/>
                  </a:lnTo>
                  <a:lnTo>
                    <a:pt x="47" y="27"/>
                  </a:lnTo>
                  <a:lnTo>
                    <a:pt x="47" y="40"/>
                  </a:lnTo>
                  <a:lnTo>
                    <a:pt x="18" y="40"/>
                  </a:lnTo>
                  <a:lnTo>
                    <a:pt x="18" y="56"/>
                  </a:lnTo>
                  <a:lnTo>
                    <a:pt x="49" y="56"/>
                  </a:lnTo>
                  <a:lnTo>
                    <a:pt x="49" y="69"/>
                  </a:lnTo>
                  <a:lnTo>
                    <a:pt x="0" y="6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5">
              <a:extLst>
                <a:ext uri="{FF2B5EF4-FFF2-40B4-BE49-F238E27FC236}">
                  <a16:creationId xmlns:a16="http://schemas.microsoft.com/office/drawing/2014/main" id="{614261A4-F4C3-A69F-E78A-111A060D2A1D}"/>
                </a:ext>
              </a:extLst>
            </p:cNvPr>
            <p:cNvSpPr>
              <a:spLocks noEditPoints="1"/>
            </p:cNvSpPr>
            <p:nvPr userDrawn="1"/>
          </p:nvSpPr>
          <p:spPr bwMode="auto">
            <a:xfrm>
              <a:off x="6548" y="151"/>
              <a:ext cx="161" cy="198"/>
            </a:xfrm>
            <a:custGeom>
              <a:avLst/>
              <a:gdLst>
                <a:gd name="T0" fmla="*/ 0 w 339"/>
                <a:gd name="T1" fmla="*/ 0 h 417"/>
                <a:gd name="T2" fmla="*/ 192 w 339"/>
                <a:gd name="T3" fmla="*/ 0 h 417"/>
                <a:gd name="T4" fmla="*/ 328 w 339"/>
                <a:gd name="T5" fmla="*/ 106 h 417"/>
                <a:gd name="T6" fmla="*/ 255 w 339"/>
                <a:gd name="T7" fmla="*/ 203 h 417"/>
                <a:gd name="T8" fmla="*/ 255 w 339"/>
                <a:gd name="T9" fmla="*/ 204 h 417"/>
                <a:gd name="T10" fmla="*/ 339 w 339"/>
                <a:gd name="T11" fmla="*/ 296 h 417"/>
                <a:gd name="T12" fmla="*/ 176 w 339"/>
                <a:gd name="T13" fmla="*/ 417 h 417"/>
                <a:gd name="T14" fmla="*/ 0 w 339"/>
                <a:gd name="T15" fmla="*/ 417 h 417"/>
                <a:gd name="T16" fmla="*/ 0 w 339"/>
                <a:gd name="T17" fmla="*/ 0 h 417"/>
                <a:gd name="T18" fmla="*/ 112 w 339"/>
                <a:gd name="T19" fmla="*/ 165 h 417"/>
                <a:gd name="T20" fmla="*/ 143 w 339"/>
                <a:gd name="T21" fmla="*/ 165 h 417"/>
                <a:gd name="T22" fmla="*/ 217 w 339"/>
                <a:gd name="T23" fmla="*/ 121 h 417"/>
                <a:gd name="T24" fmla="*/ 144 w 339"/>
                <a:gd name="T25" fmla="*/ 79 h 417"/>
                <a:gd name="T26" fmla="*/ 112 w 339"/>
                <a:gd name="T27" fmla="*/ 79 h 417"/>
                <a:gd name="T28" fmla="*/ 112 w 339"/>
                <a:gd name="T29" fmla="*/ 165 h 417"/>
                <a:gd name="T30" fmla="*/ 112 w 339"/>
                <a:gd name="T31" fmla="*/ 338 h 417"/>
                <a:gd name="T32" fmla="*/ 145 w 339"/>
                <a:gd name="T33" fmla="*/ 338 h 417"/>
                <a:gd name="T34" fmla="*/ 228 w 339"/>
                <a:gd name="T35" fmla="*/ 290 h 417"/>
                <a:gd name="T36" fmla="*/ 146 w 339"/>
                <a:gd name="T37" fmla="*/ 240 h 417"/>
                <a:gd name="T38" fmla="*/ 112 w 339"/>
                <a:gd name="T39" fmla="*/ 240 h 417"/>
                <a:gd name="T40" fmla="*/ 112 w 339"/>
                <a:gd name="T41" fmla="*/ 33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417">
                  <a:moveTo>
                    <a:pt x="0" y="0"/>
                  </a:moveTo>
                  <a:cubicBezTo>
                    <a:pt x="192" y="0"/>
                    <a:pt x="192" y="0"/>
                    <a:pt x="192" y="0"/>
                  </a:cubicBezTo>
                  <a:cubicBezTo>
                    <a:pt x="270" y="0"/>
                    <a:pt x="328" y="34"/>
                    <a:pt x="328" y="106"/>
                  </a:cubicBezTo>
                  <a:cubicBezTo>
                    <a:pt x="328" y="158"/>
                    <a:pt x="301" y="187"/>
                    <a:pt x="255" y="203"/>
                  </a:cubicBezTo>
                  <a:cubicBezTo>
                    <a:pt x="255" y="204"/>
                    <a:pt x="255" y="204"/>
                    <a:pt x="255" y="204"/>
                  </a:cubicBezTo>
                  <a:cubicBezTo>
                    <a:pt x="310" y="216"/>
                    <a:pt x="339" y="245"/>
                    <a:pt x="339" y="296"/>
                  </a:cubicBezTo>
                  <a:cubicBezTo>
                    <a:pt x="339" y="396"/>
                    <a:pt x="251" y="417"/>
                    <a:pt x="176" y="417"/>
                  </a:cubicBezTo>
                  <a:cubicBezTo>
                    <a:pt x="0" y="417"/>
                    <a:pt x="0" y="417"/>
                    <a:pt x="0" y="417"/>
                  </a:cubicBezTo>
                  <a:lnTo>
                    <a:pt x="0" y="0"/>
                  </a:lnTo>
                  <a:close/>
                  <a:moveTo>
                    <a:pt x="112" y="165"/>
                  </a:moveTo>
                  <a:cubicBezTo>
                    <a:pt x="143" y="165"/>
                    <a:pt x="143" y="165"/>
                    <a:pt x="143" y="165"/>
                  </a:cubicBezTo>
                  <a:cubicBezTo>
                    <a:pt x="179" y="165"/>
                    <a:pt x="217" y="156"/>
                    <a:pt x="217" y="121"/>
                  </a:cubicBezTo>
                  <a:cubicBezTo>
                    <a:pt x="217" y="82"/>
                    <a:pt x="181" y="79"/>
                    <a:pt x="144" y="79"/>
                  </a:cubicBezTo>
                  <a:cubicBezTo>
                    <a:pt x="112" y="79"/>
                    <a:pt x="112" y="79"/>
                    <a:pt x="112" y="79"/>
                  </a:cubicBezTo>
                  <a:lnTo>
                    <a:pt x="112" y="165"/>
                  </a:lnTo>
                  <a:close/>
                  <a:moveTo>
                    <a:pt x="112" y="338"/>
                  </a:moveTo>
                  <a:cubicBezTo>
                    <a:pt x="145" y="338"/>
                    <a:pt x="145" y="338"/>
                    <a:pt x="145" y="338"/>
                  </a:cubicBezTo>
                  <a:cubicBezTo>
                    <a:pt x="185" y="338"/>
                    <a:pt x="228" y="332"/>
                    <a:pt x="228" y="290"/>
                  </a:cubicBezTo>
                  <a:cubicBezTo>
                    <a:pt x="228" y="244"/>
                    <a:pt x="184" y="240"/>
                    <a:pt x="146" y="240"/>
                  </a:cubicBezTo>
                  <a:cubicBezTo>
                    <a:pt x="112" y="240"/>
                    <a:pt x="112" y="240"/>
                    <a:pt x="112" y="240"/>
                  </a:cubicBezTo>
                  <a:lnTo>
                    <a:pt x="112" y="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Freeform 16">
              <a:extLst>
                <a:ext uri="{FF2B5EF4-FFF2-40B4-BE49-F238E27FC236}">
                  <a16:creationId xmlns:a16="http://schemas.microsoft.com/office/drawing/2014/main" id="{451F3B3D-3D3D-8F2A-89E9-8AD36B0633DF}"/>
                </a:ext>
              </a:extLst>
            </p:cNvPr>
            <p:cNvSpPr>
              <a:spLocks/>
            </p:cNvSpPr>
            <p:nvPr userDrawn="1"/>
          </p:nvSpPr>
          <p:spPr bwMode="auto">
            <a:xfrm>
              <a:off x="6721" y="148"/>
              <a:ext cx="172" cy="204"/>
            </a:xfrm>
            <a:custGeom>
              <a:avLst/>
              <a:gdLst>
                <a:gd name="T0" fmla="*/ 363 w 363"/>
                <a:gd name="T1" fmla="*/ 414 h 431"/>
                <a:gd name="T2" fmla="*/ 239 w 363"/>
                <a:gd name="T3" fmla="*/ 431 h 431"/>
                <a:gd name="T4" fmla="*/ 0 w 363"/>
                <a:gd name="T5" fmla="*/ 217 h 431"/>
                <a:gd name="T6" fmla="*/ 239 w 363"/>
                <a:gd name="T7" fmla="*/ 0 h 431"/>
                <a:gd name="T8" fmla="*/ 363 w 363"/>
                <a:gd name="T9" fmla="*/ 21 h 431"/>
                <a:gd name="T10" fmla="*/ 354 w 363"/>
                <a:gd name="T11" fmla="*/ 111 h 431"/>
                <a:gd name="T12" fmla="*/ 245 w 363"/>
                <a:gd name="T13" fmla="*/ 82 h 431"/>
                <a:gd name="T14" fmla="*/ 115 w 363"/>
                <a:gd name="T15" fmla="*/ 217 h 431"/>
                <a:gd name="T16" fmla="*/ 254 w 363"/>
                <a:gd name="T17" fmla="*/ 349 h 431"/>
                <a:gd name="T18" fmla="*/ 358 w 363"/>
                <a:gd name="T19" fmla="*/ 327 h 431"/>
                <a:gd name="T20" fmla="*/ 363 w 363"/>
                <a:gd name="T21" fmla="*/ 41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1">
                  <a:moveTo>
                    <a:pt x="363" y="414"/>
                  </a:moveTo>
                  <a:cubicBezTo>
                    <a:pt x="332" y="422"/>
                    <a:pt x="296" y="431"/>
                    <a:pt x="239" y="431"/>
                  </a:cubicBezTo>
                  <a:cubicBezTo>
                    <a:pt x="128" y="431"/>
                    <a:pt x="0" y="375"/>
                    <a:pt x="0" y="217"/>
                  </a:cubicBezTo>
                  <a:cubicBezTo>
                    <a:pt x="0" y="72"/>
                    <a:pt x="101" y="0"/>
                    <a:pt x="239" y="0"/>
                  </a:cubicBezTo>
                  <a:cubicBezTo>
                    <a:pt x="281" y="0"/>
                    <a:pt x="323" y="9"/>
                    <a:pt x="363" y="21"/>
                  </a:cubicBezTo>
                  <a:cubicBezTo>
                    <a:pt x="354" y="111"/>
                    <a:pt x="354" y="111"/>
                    <a:pt x="354" y="111"/>
                  </a:cubicBezTo>
                  <a:cubicBezTo>
                    <a:pt x="318" y="92"/>
                    <a:pt x="283" y="82"/>
                    <a:pt x="245" y="82"/>
                  </a:cubicBezTo>
                  <a:cubicBezTo>
                    <a:pt x="166" y="82"/>
                    <a:pt x="115" y="139"/>
                    <a:pt x="115" y="217"/>
                  </a:cubicBezTo>
                  <a:cubicBezTo>
                    <a:pt x="115" y="299"/>
                    <a:pt x="173" y="349"/>
                    <a:pt x="254" y="349"/>
                  </a:cubicBezTo>
                  <a:cubicBezTo>
                    <a:pt x="290" y="349"/>
                    <a:pt x="327" y="339"/>
                    <a:pt x="358" y="327"/>
                  </a:cubicBezTo>
                  <a:lnTo>
                    <a:pt x="363"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7">
              <a:extLst>
                <a:ext uri="{FF2B5EF4-FFF2-40B4-BE49-F238E27FC236}">
                  <a16:creationId xmlns:a16="http://schemas.microsoft.com/office/drawing/2014/main" id="{5CB8EB88-B122-F923-E029-7FECC2A252C4}"/>
                </a:ext>
              </a:extLst>
            </p:cNvPr>
            <p:cNvSpPr>
              <a:spLocks/>
            </p:cNvSpPr>
            <p:nvPr userDrawn="1"/>
          </p:nvSpPr>
          <p:spPr bwMode="auto">
            <a:xfrm>
              <a:off x="6901" y="151"/>
              <a:ext cx="277" cy="198"/>
            </a:xfrm>
            <a:custGeom>
              <a:avLst/>
              <a:gdLst>
                <a:gd name="T0" fmla="*/ 0 w 277"/>
                <a:gd name="T1" fmla="*/ 0 h 198"/>
                <a:gd name="T2" fmla="*/ 53 w 277"/>
                <a:gd name="T3" fmla="*/ 0 h 198"/>
                <a:gd name="T4" fmla="*/ 78 w 277"/>
                <a:gd name="T5" fmla="*/ 152 h 198"/>
                <a:gd name="T6" fmla="*/ 79 w 277"/>
                <a:gd name="T7" fmla="*/ 152 h 198"/>
                <a:gd name="T8" fmla="*/ 106 w 277"/>
                <a:gd name="T9" fmla="*/ 0 h 198"/>
                <a:gd name="T10" fmla="*/ 172 w 277"/>
                <a:gd name="T11" fmla="*/ 0 h 198"/>
                <a:gd name="T12" fmla="*/ 200 w 277"/>
                <a:gd name="T13" fmla="*/ 152 h 198"/>
                <a:gd name="T14" fmla="*/ 201 w 277"/>
                <a:gd name="T15" fmla="*/ 152 h 198"/>
                <a:gd name="T16" fmla="*/ 226 w 277"/>
                <a:gd name="T17" fmla="*/ 0 h 198"/>
                <a:gd name="T18" fmla="*/ 277 w 277"/>
                <a:gd name="T19" fmla="*/ 0 h 198"/>
                <a:gd name="T20" fmla="*/ 233 w 277"/>
                <a:gd name="T21" fmla="*/ 198 h 198"/>
                <a:gd name="T22" fmla="*/ 166 w 277"/>
                <a:gd name="T23" fmla="*/ 198 h 198"/>
                <a:gd name="T24" fmla="*/ 138 w 277"/>
                <a:gd name="T25" fmla="*/ 46 h 198"/>
                <a:gd name="T26" fmla="*/ 137 w 277"/>
                <a:gd name="T27" fmla="*/ 46 h 198"/>
                <a:gd name="T28" fmla="*/ 111 w 277"/>
                <a:gd name="T29" fmla="*/ 198 h 198"/>
                <a:gd name="T30" fmla="*/ 44 w 277"/>
                <a:gd name="T31" fmla="*/ 198 h 198"/>
                <a:gd name="T32" fmla="*/ 0 w 277"/>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98">
                  <a:moveTo>
                    <a:pt x="0" y="0"/>
                  </a:moveTo>
                  <a:lnTo>
                    <a:pt x="53" y="0"/>
                  </a:lnTo>
                  <a:lnTo>
                    <a:pt x="78" y="152"/>
                  </a:lnTo>
                  <a:lnTo>
                    <a:pt x="79" y="152"/>
                  </a:lnTo>
                  <a:lnTo>
                    <a:pt x="106" y="0"/>
                  </a:lnTo>
                  <a:lnTo>
                    <a:pt x="172" y="0"/>
                  </a:lnTo>
                  <a:lnTo>
                    <a:pt x="200" y="152"/>
                  </a:lnTo>
                  <a:lnTo>
                    <a:pt x="201" y="152"/>
                  </a:lnTo>
                  <a:lnTo>
                    <a:pt x="226" y="0"/>
                  </a:lnTo>
                  <a:lnTo>
                    <a:pt x="277" y="0"/>
                  </a:lnTo>
                  <a:lnTo>
                    <a:pt x="233" y="198"/>
                  </a:lnTo>
                  <a:lnTo>
                    <a:pt x="166" y="198"/>
                  </a:lnTo>
                  <a:lnTo>
                    <a:pt x="138" y="46"/>
                  </a:lnTo>
                  <a:lnTo>
                    <a:pt x="137" y="46"/>
                  </a:lnTo>
                  <a:lnTo>
                    <a:pt x="111" y="198"/>
                  </a:lnTo>
                  <a:lnTo>
                    <a:pt x="44" y="19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67081692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eiß">
    <p:spTree>
      <p:nvGrpSpPr>
        <p:cNvPr id="1" name=""/>
        <p:cNvGrpSpPr/>
        <p:nvPr/>
      </p:nvGrpSpPr>
      <p:grpSpPr>
        <a:xfrm>
          <a:off x="0" y="0"/>
          <a:ext cx="0" cy="0"/>
          <a:chOff x="0" y="0"/>
          <a:chExt cx="0" cy="0"/>
        </a:xfrm>
      </p:grpSpPr>
      <p:sp>
        <p:nvSpPr>
          <p:cNvPr id="16" name="Rectangle 41">
            <a:extLst>
              <a:ext uri="{FF2B5EF4-FFF2-40B4-BE49-F238E27FC236}">
                <a16:creationId xmlns:a16="http://schemas.microsoft.com/office/drawing/2014/main" id="{AB6D6D05-C770-D5C4-E7A0-6527E1D79D5F}"/>
              </a:ext>
            </a:extLst>
          </p:cNvPr>
          <p:cNvSpPr>
            <a:spLocks noGrp="1" noChangeArrowheads="1"/>
          </p:cNvSpPr>
          <p:nvPr>
            <p:ph type="sldNum" sz="quarter" idx="10"/>
          </p:nvPr>
        </p:nvSpPr>
        <p:spPr>
          <a:xfrm>
            <a:off x="10119245" y="6613142"/>
            <a:ext cx="1928293" cy="244857"/>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7" name="Rectangle 42">
            <a:extLst>
              <a:ext uri="{FF2B5EF4-FFF2-40B4-BE49-F238E27FC236}">
                <a16:creationId xmlns:a16="http://schemas.microsoft.com/office/drawing/2014/main" id="{C0A1A46A-9CB1-BCDD-1C8C-0E8C4EC6D63A}"/>
              </a:ext>
            </a:extLst>
          </p:cNvPr>
          <p:cNvSpPr>
            <a:spLocks noGrp="1" noChangeArrowheads="1"/>
          </p:cNvSpPr>
          <p:nvPr>
            <p:ph type="ftr" sz="quarter" idx="11"/>
          </p:nvPr>
        </p:nvSpPr>
        <p:spPr>
          <a:xfrm>
            <a:off x="2387600" y="6613143"/>
            <a:ext cx="7416800" cy="244856"/>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8" name="Rectangle 43">
            <a:extLst>
              <a:ext uri="{FF2B5EF4-FFF2-40B4-BE49-F238E27FC236}">
                <a16:creationId xmlns:a16="http://schemas.microsoft.com/office/drawing/2014/main" id="{D729B9CC-167D-3E6E-3646-EE06F591C091}"/>
              </a:ext>
            </a:extLst>
          </p:cNvPr>
          <p:cNvSpPr>
            <a:spLocks noGrp="1" noChangeArrowheads="1"/>
          </p:cNvSpPr>
          <p:nvPr>
            <p:ph type="dt" sz="half" idx="12"/>
          </p:nvPr>
        </p:nvSpPr>
        <p:spPr>
          <a:xfrm>
            <a:off x="128589" y="6613142"/>
            <a:ext cx="2047412" cy="244857"/>
          </a:xfrm>
          <a:prstGeom prst="rect">
            <a:avLst/>
          </a:prstGeom>
          <a:ln/>
        </p:spPr>
        <p:txBody>
          <a:bodyPr lIns="0"/>
          <a:lstStyle>
            <a:lvl1pPr>
              <a:defRPr sz="800">
                <a:solidFill>
                  <a:schemeClr val="tx2"/>
                </a:solidFill>
              </a:defRPr>
            </a:lvl1pPr>
          </a:lstStyle>
          <a:p>
            <a:pPr>
              <a:defRPr/>
            </a:pPr>
            <a:fld id="{2861174C-E154-4912-A312-2439E47E2CA0}" type="datetime1">
              <a:rPr lang="de-DE" smtClean="0"/>
              <a:t>12.01.2026</a:t>
            </a:fld>
            <a:endParaRPr lang="de-DE" dirty="0"/>
          </a:p>
        </p:txBody>
      </p:sp>
      <p:sp>
        <p:nvSpPr>
          <p:cNvPr id="20" name="Textplatzhalter 7">
            <a:extLst>
              <a:ext uri="{FF2B5EF4-FFF2-40B4-BE49-F238E27FC236}">
                <a16:creationId xmlns:a16="http://schemas.microsoft.com/office/drawing/2014/main" id="{9858668B-CF56-F10D-D5BD-DA10074E08CA}"/>
              </a:ext>
            </a:extLst>
          </p:cNvPr>
          <p:cNvSpPr>
            <a:spLocks noGrp="1"/>
          </p:cNvSpPr>
          <p:nvPr>
            <p:ph type="body" sz="quarter" idx="13" hasCustomPrompt="1"/>
          </p:nvPr>
        </p:nvSpPr>
        <p:spPr>
          <a:xfrm>
            <a:off x="144463" y="313571"/>
            <a:ext cx="10125075" cy="338554"/>
          </a:xfrm>
          <a:prstGeom prst="rect">
            <a:avLst/>
          </a:prstGeom>
        </p:spPr>
        <p:txBody>
          <a:bodyPr lIns="0" tIns="0" rIns="0" bIns="0" anchor="t">
            <a:noAutofit/>
          </a:bodyPr>
          <a:lstStyle>
            <a:lvl1pPr algn="l">
              <a:buNone/>
              <a:defRPr sz="2000" b="1">
                <a:solidFill>
                  <a:srgbClr val="2B245B"/>
                </a:solidFill>
              </a:defRPr>
            </a:lvl1pPr>
          </a:lstStyle>
          <a:p>
            <a:pPr lvl="0"/>
            <a:r>
              <a:rPr lang="de-DE" dirty="0"/>
              <a:t>Folientitel</a:t>
            </a:r>
          </a:p>
        </p:txBody>
      </p:sp>
      <p:sp>
        <p:nvSpPr>
          <p:cNvPr id="29" name="Titel 1">
            <a:extLst>
              <a:ext uri="{FF2B5EF4-FFF2-40B4-BE49-F238E27FC236}">
                <a16:creationId xmlns:a16="http://schemas.microsoft.com/office/drawing/2014/main" id="{B989DF50-D8BD-3859-5983-B943E885C5AD}"/>
              </a:ext>
            </a:extLst>
          </p:cNvPr>
          <p:cNvSpPr>
            <a:spLocks noGrp="1"/>
          </p:cNvSpPr>
          <p:nvPr>
            <p:ph type="title" hasCustomPrompt="1"/>
          </p:nvPr>
        </p:nvSpPr>
        <p:spPr>
          <a:xfrm>
            <a:off x="143703" y="63133"/>
            <a:ext cx="10125075" cy="184666"/>
          </a:xfrm>
          <a:prstGeom prst="rect">
            <a:avLst/>
          </a:prstGeom>
        </p:spPr>
        <p:txBody>
          <a:bodyPr lIns="0" tIns="0" rIns="0" bIns="0" anchor="b">
            <a:noAutofit/>
          </a:bodyPr>
          <a:lstStyle>
            <a:lvl1pPr algn="l">
              <a:defRPr sz="1200" b="0">
                <a:solidFill>
                  <a:schemeClr val="tx2"/>
                </a:solidFill>
              </a:defRPr>
            </a:lvl1pPr>
          </a:lstStyle>
          <a:p>
            <a:r>
              <a:rPr lang="de-DE" dirty="0"/>
              <a:t>Abschnittsbereich/Oberthema (optional)</a:t>
            </a:r>
          </a:p>
        </p:txBody>
      </p:sp>
      <p:sp>
        <p:nvSpPr>
          <p:cNvPr id="39" name="Textplatzhalter 2">
            <a:extLst>
              <a:ext uri="{FF2B5EF4-FFF2-40B4-BE49-F238E27FC236}">
                <a16:creationId xmlns:a16="http://schemas.microsoft.com/office/drawing/2014/main" id="{0DB6AFFA-B122-6E37-5796-608FC84C5539}"/>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26" name="Inhaltsplatzhalter 2">
            <a:extLst>
              <a:ext uri="{FF2B5EF4-FFF2-40B4-BE49-F238E27FC236}">
                <a16:creationId xmlns:a16="http://schemas.microsoft.com/office/drawing/2014/main" id="{4FC6D358-CB79-047A-1A28-731BA825B287}"/>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rgbClr val="2B245B"/>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rgbClr val="2B245B"/>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rgbClr val="7030A0"/>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7" name="Group 4">
            <a:extLst>
              <a:ext uri="{FF2B5EF4-FFF2-40B4-BE49-F238E27FC236}">
                <a16:creationId xmlns:a16="http://schemas.microsoft.com/office/drawing/2014/main" id="{67F76EA8-E035-87D5-6B17-53F6C21F7444}"/>
              </a:ext>
            </a:extLst>
          </p:cNvPr>
          <p:cNvGrpSpPr>
            <a:grpSpLocks noChangeAspect="1"/>
          </p:cNvGrpSpPr>
          <p:nvPr userDrawn="1"/>
        </p:nvGrpSpPr>
        <p:grpSpPr bwMode="auto">
          <a:xfrm>
            <a:off x="10394950" y="233363"/>
            <a:ext cx="1647825" cy="325437"/>
            <a:chOff x="6548" y="147"/>
            <a:chExt cx="1038" cy="205"/>
          </a:xfrm>
        </p:grpSpPr>
        <p:sp>
          <p:nvSpPr>
            <p:cNvPr id="28" name="AutoShape 3">
              <a:extLst>
                <a:ext uri="{FF2B5EF4-FFF2-40B4-BE49-F238E27FC236}">
                  <a16:creationId xmlns:a16="http://schemas.microsoft.com/office/drawing/2014/main" id="{2FACD868-C183-EEFF-064A-AB7F8872404F}"/>
                </a:ext>
              </a:extLst>
            </p:cNvPr>
            <p:cNvSpPr>
              <a:spLocks noChangeAspect="1" noChangeArrowheads="1" noTextEdit="1"/>
            </p:cNvSpPr>
            <p:nvPr userDrawn="1"/>
          </p:nvSpPr>
          <p:spPr bwMode="auto">
            <a:xfrm>
              <a:off x="6548" y="147"/>
              <a:ext cx="10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5">
              <a:extLst>
                <a:ext uri="{FF2B5EF4-FFF2-40B4-BE49-F238E27FC236}">
                  <a16:creationId xmlns:a16="http://schemas.microsoft.com/office/drawing/2014/main" id="{74699DF2-EFE6-AEB4-C981-9E3D3B33B4D2}"/>
                </a:ext>
              </a:extLst>
            </p:cNvPr>
            <p:cNvSpPr>
              <a:spLocks noChangeArrowheads="1"/>
            </p:cNvSpPr>
            <p:nvPr userDrawn="1"/>
          </p:nvSpPr>
          <p:spPr bwMode="auto">
            <a:xfrm>
              <a:off x="7206" y="151"/>
              <a:ext cx="74" cy="74"/>
            </a:xfrm>
            <a:prstGeom prst="rect">
              <a:avLst/>
            </a:prstGeom>
            <a:solidFill>
              <a:srgbClr val="0099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6">
              <a:extLst>
                <a:ext uri="{FF2B5EF4-FFF2-40B4-BE49-F238E27FC236}">
                  <a16:creationId xmlns:a16="http://schemas.microsoft.com/office/drawing/2014/main" id="{E4C71B3D-FB23-828D-E5E4-803FBD525EF2}"/>
                </a:ext>
              </a:extLst>
            </p:cNvPr>
            <p:cNvSpPr>
              <a:spLocks noChangeArrowheads="1"/>
            </p:cNvSpPr>
            <p:nvPr userDrawn="1"/>
          </p:nvSpPr>
          <p:spPr bwMode="auto">
            <a:xfrm>
              <a:off x="7308" y="151"/>
              <a:ext cx="74" cy="74"/>
            </a:xfrm>
            <a:prstGeom prst="rect">
              <a:avLst/>
            </a:prstGeom>
            <a:solidFill>
              <a:srgbClr val="A10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7">
              <a:extLst>
                <a:ext uri="{FF2B5EF4-FFF2-40B4-BE49-F238E27FC236}">
                  <a16:creationId xmlns:a16="http://schemas.microsoft.com/office/drawing/2014/main" id="{D62EE078-AF9C-51B1-3455-66C37AF3D5B9}"/>
                </a:ext>
              </a:extLst>
            </p:cNvPr>
            <p:cNvSpPr>
              <a:spLocks noChangeArrowheads="1"/>
            </p:cNvSpPr>
            <p:nvPr userDrawn="1"/>
          </p:nvSpPr>
          <p:spPr bwMode="auto">
            <a:xfrm>
              <a:off x="7409" y="151"/>
              <a:ext cx="75" cy="74"/>
            </a:xfrm>
            <a:prstGeom prst="rect">
              <a:avLst/>
            </a:prstGeom>
            <a:solidFill>
              <a:srgbClr val="005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8">
              <a:extLst>
                <a:ext uri="{FF2B5EF4-FFF2-40B4-BE49-F238E27FC236}">
                  <a16:creationId xmlns:a16="http://schemas.microsoft.com/office/drawing/2014/main" id="{DF91D9C8-C20C-DA8A-8355-25B6C0023559}"/>
                </a:ext>
              </a:extLst>
            </p:cNvPr>
            <p:cNvSpPr>
              <a:spLocks noChangeArrowheads="1"/>
            </p:cNvSpPr>
            <p:nvPr userDrawn="1"/>
          </p:nvSpPr>
          <p:spPr bwMode="auto">
            <a:xfrm>
              <a:off x="7511" y="151"/>
              <a:ext cx="75" cy="7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9">
              <a:extLst>
                <a:ext uri="{FF2B5EF4-FFF2-40B4-BE49-F238E27FC236}">
                  <a16:creationId xmlns:a16="http://schemas.microsoft.com/office/drawing/2014/main" id="{CD67EC2A-550B-3DB3-4B6E-918AB993A7AF}"/>
                </a:ext>
              </a:extLst>
            </p:cNvPr>
            <p:cNvSpPr>
              <a:spLocks/>
            </p:cNvSpPr>
            <p:nvPr userDrawn="1"/>
          </p:nvSpPr>
          <p:spPr bwMode="auto">
            <a:xfrm>
              <a:off x="7199" y="278"/>
              <a:ext cx="66" cy="71"/>
            </a:xfrm>
            <a:custGeom>
              <a:avLst/>
              <a:gdLst>
                <a:gd name="T0" fmla="*/ 140 w 140"/>
                <a:gd name="T1" fmla="*/ 144 h 151"/>
                <a:gd name="T2" fmla="*/ 84 w 140"/>
                <a:gd name="T3" fmla="*/ 151 h 151"/>
                <a:gd name="T4" fmla="*/ 0 w 140"/>
                <a:gd name="T5" fmla="*/ 76 h 151"/>
                <a:gd name="T6" fmla="*/ 92 w 140"/>
                <a:gd name="T7" fmla="*/ 0 h 151"/>
                <a:gd name="T8" fmla="*/ 136 w 140"/>
                <a:gd name="T9" fmla="*/ 6 h 151"/>
                <a:gd name="T10" fmla="*/ 133 w 140"/>
                <a:gd name="T11" fmla="*/ 38 h 151"/>
                <a:gd name="T12" fmla="*/ 98 w 140"/>
                <a:gd name="T13" fmla="*/ 29 h 151"/>
                <a:gd name="T14" fmla="*/ 40 w 140"/>
                <a:gd name="T15" fmla="*/ 76 h 151"/>
                <a:gd name="T16" fmla="*/ 89 w 140"/>
                <a:gd name="T17" fmla="*/ 122 h 151"/>
                <a:gd name="T18" fmla="*/ 103 w 140"/>
                <a:gd name="T19" fmla="*/ 120 h 151"/>
                <a:gd name="T20" fmla="*/ 103 w 140"/>
                <a:gd name="T21" fmla="*/ 91 h 151"/>
                <a:gd name="T22" fmla="*/ 80 w 140"/>
                <a:gd name="T23" fmla="*/ 91 h 151"/>
                <a:gd name="T24" fmla="*/ 80 w 140"/>
                <a:gd name="T25" fmla="*/ 63 h 151"/>
                <a:gd name="T26" fmla="*/ 140 w 140"/>
                <a:gd name="T27" fmla="*/ 63 h 151"/>
                <a:gd name="T28" fmla="*/ 140 w 140"/>
                <a:gd name="T29"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51">
                  <a:moveTo>
                    <a:pt x="140" y="144"/>
                  </a:moveTo>
                  <a:cubicBezTo>
                    <a:pt x="116" y="151"/>
                    <a:pt x="97" y="151"/>
                    <a:pt x="84" y="151"/>
                  </a:cubicBezTo>
                  <a:cubicBezTo>
                    <a:pt x="45" y="151"/>
                    <a:pt x="0" y="131"/>
                    <a:pt x="0" y="76"/>
                  </a:cubicBezTo>
                  <a:cubicBezTo>
                    <a:pt x="0" y="21"/>
                    <a:pt x="38" y="0"/>
                    <a:pt x="92" y="0"/>
                  </a:cubicBezTo>
                  <a:cubicBezTo>
                    <a:pt x="102" y="0"/>
                    <a:pt x="122" y="1"/>
                    <a:pt x="136" y="6"/>
                  </a:cubicBezTo>
                  <a:cubicBezTo>
                    <a:pt x="133" y="38"/>
                    <a:pt x="133" y="38"/>
                    <a:pt x="133" y="38"/>
                  </a:cubicBezTo>
                  <a:cubicBezTo>
                    <a:pt x="121" y="31"/>
                    <a:pt x="107" y="29"/>
                    <a:pt x="98" y="29"/>
                  </a:cubicBezTo>
                  <a:cubicBezTo>
                    <a:pt x="66" y="29"/>
                    <a:pt x="40" y="42"/>
                    <a:pt x="40" y="76"/>
                  </a:cubicBezTo>
                  <a:cubicBezTo>
                    <a:pt x="40" y="105"/>
                    <a:pt x="60" y="122"/>
                    <a:pt x="89" y="122"/>
                  </a:cubicBezTo>
                  <a:cubicBezTo>
                    <a:pt x="94" y="122"/>
                    <a:pt x="99" y="121"/>
                    <a:pt x="103" y="120"/>
                  </a:cubicBezTo>
                  <a:cubicBezTo>
                    <a:pt x="103" y="91"/>
                    <a:pt x="103" y="91"/>
                    <a:pt x="103" y="91"/>
                  </a:cubicBezTo>
                  <a:cubicBezTo>
                    <a:pt x="80" y="91"/>
                    <a:pt x="80" y="91"/>
                    <a:pt x="80" y="91"/>
                  </a:cubicBezTo>
                  <a:cubicBezTo>
                    <a:pt x="80" y="63"/>
                    <a:pt x="80" y="63"/>
                    <a:pt x="80" y="63"/>
                  </a:cubicBezTo>
                  <a:cubicBezTo>
                    <a:pt x="140" y="63"/>
                    <a:pt x="140" y="63"/>
                    <a:pt x="140" y="63"/>
                  </a:cubicBezTo>
                  <a:lnTo>
                    <a:pt x="140" y="144"/>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10">
              <a:extLst>
                <a:ext uri="{FF2B5EF4-FFF2-40B4-BE49-F238E27FC236}">
                  <a16:creationId xmlns:a16="http://schemas.microsoft.com/office/drawing/2014/main" id="{7C831138-BCE3-1EE5-89D1-015D9D6CD69D}"/>
                </a:ext>
              </a:extLst>
            </p:cNvPr>
            <p:cNvSpPr>
              <a:spLocks noEditPoints="1"/>
            </p:cNvSpPr>
            <p:nvPr userDrawn="1"/>
          </p:nvSpPr>
          <p:spPr bwMode="auto">
            <a:xfrm>
              <a:off x="7278" y="279"/>
              <a:ext cx="59" cy="69"/>
            </a:xfrm>
            <a:custGeom>
              <a:avLst/>
              <a:gdLst>
                <a:gd name="T0" fmla="*/ 0 w 124"/>
                <a:gd name="T1" fmla="*/ 0 h 147"/>
                <a:gd name="T2" fmla="*/ 70 w 124"/>
                <a:gd name="T3" fmla="*/ 0 h 147"/>
                <a:gd name="T4" fmla="*/ 117 w 124"/>
                <a:gd name="T5" fmla="*/ 37 h 147"/>
                <a:gd name="T6" fmla="*/ 89 w 124"/>
                <a:gd name="T7" fmla="*/ 74 h 147"/>
                <a:gd name="T8" fmla="*/ 89 w 124"/>
                <a:gd name="T9" fmla="*/ 74 h 147"/>
                <a:gd name="T10" fmla="*/ 110 w 124"/>
                <a:gd name="T11" fmla="*/ 107 h 147"/>
                <a:gd name="T12" fmla="*/ 124 w 124"/>
                <a:gd name="T13" fmla="*/ 147 h 147"/>
                <a:gd name="T14" fmla="*/ 83 w 124"/>
                <a:gd name="T15" fmla="*/ 147 h 147"/>
                <a:gd name="T16" fmla="*/ 75 w 124"/>
                <a:gd name="T17" fmla="*/ 120 h 147"/>
                <a:gd name="T18" fmla="*/ 47 w 124"/>
                <a:gd name="T19" fmla="*/ 89 h 147"/>
                <a:gd name="T20" fmla="*/ 39 w 124"/>
                <a:gd name="T21" fmla="*/ 89 h 147"/>
                <a:gd name="T22" fmla="*/ 39 w 124"/>
                <a:gd name="T23" fmla="*/ 147 h 147"/>
                <a:gd name="T24" fmla="*/ 0 w 124"/>
                <a:gd name="T25" fmla="*/ 147 h 147"/>
                <a:gd name="T26" fmla="*/ 0 w 124"/>
                <a:gd name="T27" fmla="*/ 0 h 147"/>
                <a:gd name="T28" fmla="*/ 39 w 124"/>
                <a:gd name="T29" fmla="*/ 61 h 147"/>
                <a:gd name="T30" fmla="*/ 49 w 124"/>
                <a:gd name="T31" fmla="*/ 61 h 147"/>
                <a:gd name="T32" fmla="*/ 78 w 124"/>
                <a:gd name="T33" fmla="*/ 44 h 147"/>
                <a:gd name="T34" fmla="*/ 49 w 124"/>
                <a:gd name="T35" fmla="*/ 28 h 147"/>
                <a:gd name="T36" fmla="*/ 39 w 124"/>
                <a:gd name="T37" fmla="*/ 28 h 147"/>
                <a:gd name="T38" fmla="*/ 39 w 124"/>
                <a:gd name="T39" fmla="*/ 6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47">
                  <a:moveTo>
                    <a:pt x="0" y="0"/>
                  </a:moveTo>
                  <a:cubicBezTo>
                    <a:pt x="70" y="0"/>
                    <a:pt x="70" y="0"/>
                    <a:pt x="70" y="0"/>
                  </a:cubicBezTo>
                  <a:cubicBezTo>
                    <a:pt x="96" y="0"/>
                    <a:pt x="117" y="12"/>
                    <a:pt x="117" y="37"/>
                  </a:cubicBezTo>
                  <a:cubicBezTo>
                    <a:pt x="117" y="57"/>
                    <a:pt x="108" y="70"/>
                    <a:pt x="89" y="74"/>
                  </a:cubicBezTo>
                  <a:cubicBezTo>
                    <a:pt x="89" y="74"/>
                    <a:pt x="89" y="74"/>
                    <a:pt x="89" y="74"/>
                  </a:cubicBezTo>
                  <a:cubicBezTo>
                    <a:pt x="101" y="78"/>
                    <a:pt x="102" y="89"/>
                    <a:pt x="110" y="107"/>
                  </a:cubicBezTo>
                  <a:cubicBezTo>
                    <a:pt x="124" y="147"/>
                    <a:pt x="124" y="147"/>
                    <a:pt x="124" y="147"/>
                  </a:cubicBezTo>
                  <a:cubicBezTo>
                    <a:pt x="83" y="147"/>
                    <a:pt x="83" y="147"/>
                    <a:pt x="83" y="147"/>
                  </a:cubicBezTo>
                  <a:cubicBezTo>
                    <a:pt x="75" y="120"/>
                    <a:pt x="75" y="120"/>
                    <a:pt x="75" y="120"/>
                  </a:cubicBezTo>
                  <a:cubicBezTo>
                    <a:pt x="67" y="95"/>
                    <a:pt x="62" y="89"/>
                    <a:pt x="47" y="89"/>
                  </a:cubicBezTo>
                  <a:cubicBezTo>
                    <a:pt x="39" y="89"/>
                    <a:pt x="39" y="89"/>
                    <a:pt x="39" y="89"/>
                  </a:cubicBezTo>
                  <a:cubicBezTo>
                    <a:pt x="39" y="147"/>
                    <a:pt x="39" y="147"/>
                    <a:pt x="39" y="147"/>
                  </a:cubicBezTo>
                  <a:cubicBezTo>
                    <a:pt x="0" y="147"/>
                    <a:pt x="0" y="147"/>
                    <a:pt x="0" y="147"/>
                  </a:cubicBezTo>
                  <a:lnTo>
                    <a:pt x="0" y="0"/>
                  </a:lnTo>
                  <a:close/>
                  <a:moveTo>
                    <a:pt x="39" y="61"/>
                  </a:moveTo>
                  <a:cubicBezTo>
                    <a:pt x="49" y="61"/>
                    <a:pt x="49" y="61"/>
                    <a:pt x="49" y="61"/>
                  </a:cubicBezTo>
                  <a:cubicBezTo>
                    <a:pt x="62" y="61"/>
                    <a:pt x="78" y="61"/>
                    <a:pt x="78" y="44"/>
                  </a:cubicBezTo>
                  <a:cubicBezTo>
                    <a:pt x="78" y="30"/>
                    <a:pt x="64" y="28"/>
                    <a:pt x="49" y="28"/>
                  </a:cubicBezTo>
                  <a:cubicBezTo>
                    <a:pt x="39" y="28"/>
                    <a:pt x="39" y="28"/>
                    <a:pt x="39" y="28"/>
                  </a:cubicBezTo>
                  <a:lnTo>
                    <a:pt x="39" y="61"/>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Freeform 11">
              <a:extLst>
                <a:ext uri="{FF2B5EF4-FFF2-40B4-BE49-F238E27FC236}">
                  <a16:creationId xmlns:a16="http://schemas.microsoft.com/office/drawing/2014/main" id="{14ED5F1E-77D0-6BAE-DA2D-07DBD2A26382}"/>
                </a:ext>
              </a:extLst>
            </p:cNvPr>
            <p:cNvSpPr>
              <a:spLocks/>
            </p:cNvSpPr>
            <p:nvPr userDrawn="1"/>
          </p:nvSpPr>
          <p:spPr bwMode="auto">
            <a:xfrm>
              <a:off x="7344" y="279"/>
              <a:ext cx="60" cy="70"/>
            </a:xfrm>
            <a:custGeom>
              <a:avLst/>
              <a:gdLst>
                <a:gd name="T0" fmla="*/ 128 w 128"/>
                <a:gd name="T1" fmla="*/ 91 h 149"/>
                <a:gd name="T2" fmla="*/ 64 w 128"/>
                <a:gd name="T3" fmla="*/ 149 h 149"/>
                <a:gd name="T4" fmla="*/ 0 w 128"/>
                <a:gd name="T5" fmla="*/ 91 h 149"/>
                <a:gd name="T6" fmla="*/ 0 w 128"/>
                <a:gd name="T7" fmla="*/ 0 h 149"/>
                <a:gd name="T8" fmla="*/ 39 w 128"/>
                <a:gd name="T9" fmla="*/ 0 h 149"/>
                <a:gd name="T10" fmla="*/ 39 w 128"/>
                <a:gd name="T11" fmla="*/ 85 h 149"/>
                <a:gd name="T12" fmla="*/ 64 w 128"/>
                <a:gd name="T13" fmla="*/ 120 h 149"/>
                <a:gd name="T14" fmla="*/ 89 w 128"/>
                <a:gd name="T15" fmla="*/ 85 h 149"/>
                <a:gd name="T16" fmla="*/ 89 w 128"/>
                <a:gd name="T17" fmla="*/ 0 h 149"/>
                <a:gd name="T18" fmla="*/ 128 w 128"/>
                <a:gd name="T19" fmla="*/ 0 h 149"/>
                <a:gd name="T20" fmla="*/ 128 w 128"/>
                <a:gd name="T2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49">
                  <a:moveTo>
                    <a:pt x="128" y="91"/>
                  </a:moveTo>
                  <a:cubicBezTo>
                    <a:pt x="128" y="131"/>
                    <a:pt x="102" y="149"/>
                    <a:pt x="64" y="149"/>
                  </a:cubicBezTo>
                  <a:cubicBezTo>
                    <a:pt x="26" y="149"/>
                    <a:pt x="0" y="131"/>
                    <a:pt x="0" y="91"/>
                  </a:cubicBezTo>
                  <a:cubicBezTo>
                    <a:pt x="0" y="0"/>
                    <a:pt x="0" y="0"/>
                    <a:pt x="0" y="0"/>
                  </a:cubicBezTo>
                  <a:cubicBezTo>
                    <a:pt x="39" y="0"/>
                    <a:pt x="39" y="0"/>
                    <a:pt x="39" y="0"/>
                  </a:cubicBezTo>
                  <a:cubicBezTo>
                    <a:pt x="39" y="85"/>
                    <a:pt x="39" y="85"/>
                    <a:pt x="39" y="85"/>
                  </a:cubicBezTo>
                  <a:cubicBezTo>
                    <a:pt x="39" y="104"/>
                    <a:pt x="44" y="120"/>
                    <a:pt x="64" y="120"/>
                  </a:cubicBezTo>
                  <a:cubicBezTo>
                    <a:pt x="84" y="120"/>
                    <a:pt x="89" y="104"/>
                    <a:pt x="89" y="85"/>
                  </a:cubicBezTo>
                  <a:cubicBezTo>
                    <a:pt x="89" y="0"/>
                    <a:pt x="89" y="0"/>
                    <a:pt x="89" y="0"/>
                  </a:cubicBezTo>
                  <a:cubicBezTo>
                    <a:pt x="128" y="0"/>
                    <a:pt x="128" y="0"/>
                    <a:pt x="128" y="0"/>
                  </a:cubicBezTo>
                  <a:lnTo>
                    <a:pt x="128" y="91"/>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Freeform 12">
              <a:extLst>
                <a:ext uri="{FF2B5EF4-FFF2-40B4-BE49-F238E27FC236}">
                  <a16:creationId xmlns:a16="http://schemas.microsoft.com/office/drawing/2014/main" id="{D83F8DCD-384C-DE70-CF5D-1724C2D1980A}"/>
                </a:ext>
              </a:extLst>
            </p:cNvPr>
            <p:cNvSpPr>
              <a:spLocks noEditPoints="1"/>
            </p:cNvSpPr>
            <p:nvPr userDrawn="1"/>
          </p:nvSpPr>
          <p:spPr bwMode="auto">
            <a:xfrm>
              <a:off x="7415" y="279"/>
              <a:ext cx="53" cy="69"/>
            </a:xfrm>
            <a:custGeom>
              <a:avLst/>
              <a:gdLst>
                <a:gd name="T0" fmla="*/ 0 w 113"/>
                <a:gd name="T1" fmla="*/ 0 h 147"/>
                <a:gd name="T2" fmla="*/ 47 w 113"/>
                <a:gd name="T3" fmla="*/ 0 h 147"/>
                <a:gd name="T4" fmla="*/ 113 w 113"/>
                <a:gd name="T5" fmla="*/ 48 h 147"/>
                <a:gd name="T6" fmla="*/ 54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49 w 113"/>
                <a:gd name="T19" fmla="*/ 68 h 147"/>
                <a:gd name="T20" fmla="*/ 74 w 113"/>
                <a:gd name="T21" fmla="*/ 48 h 147"/>
                <a:gd name="T22" fmla="*/ 49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4" y="95"/>
                  </a:cubicBezTo>
                  <a:cubicBezTo>
                    <a:pt x="39" y="95"/>
                    <a:pt x="39" y="95"/>
                    <a:pt x="39" y="95"/>
                  </a:cubicBezTo>
                  <a:cubicBezTo>
                    <a:pt x="39" y="147"/>
                    <a:pt x="39" y="147"/>
                    <a:pt x="39" y="147"/>
                  </a:cubicBezTo>
                  <a:cubicBezTo>
                    <a:pt x="0" y="147"/>
                    <a:pt x="0" y="147"/>
                    <a:pt x="0" y="147"/>
                  </a:cubicBezTo>
                  <a:lnTo>
                    <a:pt x="0" y="0"/>
                  </a:lnTo>
                  <a:close/>
                  <a:moveTo>
                    <a:pt x="39" y="68"/>
                  </a:moveTo>
                  <a:cubicBezTo>
                    <a:pt x="49" y="68"/>
                    <a:pt x="49" y="68"/>
                    <a:pt x="49" y="68"/>
                  </a:cubicBezTo>
                  <a:cubicBezTo>
                    <a:pt x="63" y="68"/>
                    <a:pt x="74" y="63"/>
                    <a:pt x="74" y="48"/>
                  </a:cubicBezTo>
                  <a:cubicBezTo>
                    <a:pt x="74" y="33"/>
                    <a:pt x="63" y="28"/>
                    <a:pt x="49" y="28"/>
                  </a:cubicBezTo>
                  <a:cubicBezTo>
                    <a:pt x="39" y="28"/>
                    <a:pt x="39" y="28"/>
                    <a:pt x="39" y="28"/>
                  </a:cubicBezTo>
                  <a:lnTo>
                    <a:pt x="39" y="68"/>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13">
              <a:extLst>
                <a:ext uri="{FF2B5EF4-FFF2-40B4-BE49-F238E27FC236}">
                  <a16:creationId xmlns:a16="http://schemas.microsoft.com/office/drawing/2014/main" id="{2D9439D6-AAB9-C30F-5743-2530F0DC97DC}"/>
                </a:ext>
              </a:extLst>
            </p:cNvPr>
            <p:cNvSpPr>
              <a:spLocks noEditPoints="1"/>
            </p:cNvSpPr>
            <p:nvPr userDrawn="1"/>
          </p:nvSpPr>
          <p:spPr bwMode="auto">
            <a:xfrm>
              <a:off x="7476" y="279"/>
              <a:ext cx="53" cy="69"/>
            </a:xfrm>
            <a:custGeom>
              <a:avLst/>
              <a:gdLst>
                <a:gd name="T0" fmla="*/ 0 w 113"/>
                <a:gd name="T1" fmla="*/ 0 h 147"/>
                <a:gd name="T2" fmla="*/ 47 w 113"/>
                <a:gd name="T3" fmla="*/ 0 h 147"/>
                <a:gd name="T4" fmla="*/ 113 w 113"/>
                <a:gd name="T5" fmla="*/ 48 h 147"/>
                <a:gd name="T6" fmla="*/ 55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50 w 113"/>
                <a:gd name="T19" fmla="*/ 68 h 147"/>
                <a:gd name="T20" fmla="*/ 74 w 113"/>
                <a:gd name="T21" fmla="*/ 48 h 147"/>
                <a:gd name="T22" fmla="*/ 50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5" y="95"/>
                  </a:cubicBezTo>
                  <a:cubicBezTo>
                    <a:pt x="39" y="95"/>
                    <a:pt x="39" y="95"/>
                    <a:pt x="39" y="95"/>
                  </a:cubicBezTo>
                  <a:cubicBezTo>
                    <a:pt x="39" y="147"/>
                    <a:pt x="39" y="147"/>
                    <a:pt x="39" y="147"/>
                  </a:cubicBezTo>
                  <a:cubicBezTo>
                    <a:pt x="0" y="147"/>
                    <a:pt x="0" y="147"/>
                    <a:pt x="0" y="147"/>
                  </a:cubicBezTo>
                  <a:lnTo>
                    <a:pt x="0" y="0"/>
                  </a:lnTo>
                  <a:close/>
                  <a:moveTo>
                    <a:pt x="39" y="68"/>
                  </a:moveTo>
                  <a:cubicBezTo>
                    <a:pt x="50" y="68"/>
                    <a:pt x="50" y="68"/>
                    <a:pt x="50" y="68"/>
                  </a:cubicBezTo>
                  <a:cubicBezTo>
                    <a:pt x="63" y="68"/>
                    <a:pt x="74" y="63"/>
                    <a:pt x="74" y="48"/>
                  </a:cubicBezTo>
                  <a:cubicBezTo>
                    <a:pt x="74" y="33"/>
                    <a:pt x="63" y="28"/>
                    <a:pt x="50" y="28"/>
                  </a:cubicBezTo>
                  <a:cubicBezTo>
                    <a:pt x="39" y="28"/>
                    <a:pt x="39" y="28"/>
                    <a:pt x="39" y="28"/>
                  </a:cubicBezTo>
                  <a:lnTo>
                    <a:pt x="39" y="68"/>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14">
              <a:extLst>
                <a:ext uri="{FF2B5EF4-FFF2-40B4-BE49-F238E27FC236}">
                  <a16:creationId xmlns:a16="http://schemas.microsoft.com/office/drawing/2014/main" id="{F8586977-7942-06F0-392D-930E53558131}"/>
                </a:ext>
              </a:extLst>
            </p:cNvPr>
            <p:cNvSpPr>
              <a:spLocks/>
            </p:cNvSpPr>
            <p:nvPr userDrawn="1"/>
          </p:nvSpPr>
          <p:spPr bwMode="auto">
            <a:xfrm>
              <a:off x="7537" y="279"/>
              <a:ext cx="49" cy="69"/>
            </a:xfrm>
            <a:custGeom>
              <a:avLst/>
              <a:gdLst>
                <a:gd name="T0" fmla="*/ 0 w 49"/>
                <a:gd name="T1" fmla="*/ 0 h 69"/>
                <a:gd name="T2" fmla="*/ 49 w 49"/>
                <a:gd name="T3" fmla="*/ 0 h 69"/>
                <a:gd name="T4" fmla="*/ 49 w 49"/>
                <a:gd name="T5" fmla="*/ 13 h 69"/>
                <a:gd name="T6" fmla="*/ 18 w 49"/>
                <a:gd name="T7" fmla="*/ 13 h 69"/>
                <a:gd name="T8" fmla="*/ 18 w 49"/>
                <a:gd name="T9" fmla="*/ 27 h 69"/>
                <a:gd name="T10" fmla="*/ 47 w 49"/>
                <a:gd name="T11" fmla="*/ 27 h 69"/>
                <a:gd name="T12" fmla="*/ 47 w 49"/>
                <a:gd name="T13" fmla="*/ 40 h 69"/>
                <a:gd name="T14" fmla="*/ 18 w 49"/>
                <a:gd name="T15" fmla="*/ 40 h 69"/>
                <a:gd name="T16" fmla="*/ 18 w 49"/>
                <a:gd name="T17" fmla="*/ 56 h 69"/>
                <a:gd name="T18" fmla="*/ 49 w 49"/>
                <a:gd name="T19" fmla="*/ 56 h 69"/>
                <a:gd name="T20" fmla="*/ 49 w 49"/>
                <a:gd name="T21" fmla="*/ 69 h 69"/>
                <a:gd name="T22" fmla="*/ 0 w 49"/>
                <a:gd name="T23" fmla="*/ 69 h 69"/>
                <a:gd name="T24" fmla="*/ 0 w 4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9">
                  <a:moveTo>
                    <a:pt x="0" y="0"/>
                  </a:moveTo>
                  <a:lnTo>
                    <a:pt x="49" y="0"/>
                  </a:lnTo>
                  <a:lnTo>
                    <a:pt x="49" y="13"/>
                  </a:lnTo>
                  <a:lnTo>
                    <a:pt x="18" y="13"/>
                  </a:lnTo>
                  <a:lnTo>
                    <a:pt x="18" y="27"/>
                  </a:lnTo>
                  <a:lnTo>
                    <a:pt x="47" y="27"/>
                  </a:lnTo>
                  <a:lnTo>
                    <a:pt x="47" y="40"/>
                  </a:lnTo>
                  <a:lnTo>
                    <a:pt x="18" y="40"/>
                  </a:lnTo>
                  <a:lnTo>
                    <a:pt x="18" y="56"/>
                  </a:lnTo>
                  <a:lnTo>
                    <a:pt x="49" y="56"/>
                  </a:lnTo>
                  <a:lnTo>
                    <a:pt x="49" y="69"/>
                  </a:lnTo>
                  <a:lnTo>
                    <a:pt x="0" y="69"/>
                  </a:lnTo>
                  <a:lnTo>
                    <a:pt x="0" y="0"/>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15">
              <a:extLst>
                <a:ext uri="{FF2B5EF4-FFF2-40B4-BE49-F238E27FC236}">
                  <a16:creationId xmlns:a16="http://schemas.microsoft.com/office/drawing/2014/main" id="{3A6CA780-52CF-FCCB-4C1A-1E9EFAD652D6}"/>
                </a:ext>
              </a:extLst>
            </p:cNvPr>
            <p:cNvSpPr>
              <a:spLocks noEditPoints="1"/>
            </p:cNvSpPr>
            <p:nvPr userDrawn="1"/>
          </p:nvSpPr>
          <p:spPr bwMode="auto">
            <a:xfrm>
              <a:off x="6548" y="151"/>
              <a:ext cx="161" cy="198"/>
            </a:xfrm>
            <a:custGeom>
              <a:avLst/>
              <a:gdLst>
                <a:gd name="T0" fmla="*/ 0 w 339"/>
                <a:gd name="T1" fmla="*/ 0 h 417"/>
                <a:gd name="T2" fmla="*/ 192 w 339"/>
                <a:gd name="T3" fmla="*/ 0 h 417"/>
                <a:gd name="T4" fmla="*/ 328 w 339"/>
                <a:gd name="T5" fmla="*/ 106 h 417"/>
                <a:gd name="T6" fmla="*/ 255 w 339"/>
                <a:gd name="T7" fmla="*/ 203 h 417"/>
                <a:gd name="T8" fmla="*/ 255 w 339"/>
                <a:gd name="T9" fmla="*/ 204 h 417"/>
                <a:gd name="T10" fmla="*/ 339 w 339"/>
                <a:gd name="T11" fmla="*/ 296 h 417"/>
                <a:gd name="T12" fmla="*/ 176 w 339"/>
                <a:gd name="T13" fmla="*/ 417 h 417"/>
                <a:gd name="T14" fmla="*/ 0 w 339"/>
                <a:gd name="T15" fmla="*/ 417 h 417"/>
                <a:gd name="T16" fmla="*/ 0 w 339"/>
                <a:gd name="T17" fmla="*/ 0 h 417"/>
                <a:gd name="T18" fmla="*/ 112 w 339"/>
                <a:gd name="T19" fmla="*/ 165 h 417"/>
                <a:gd name="T20" fmla="*/ 143 w 339"/>
                <a:gd name="T21" fmla="*/ 165 h 417"/>
                <a:gd name="T22" fmla="*/ 217 w 339"/>
                <a:gd name="T23" fmla="*/ 121 h 417"/>
                <a:gd name="T24" fmla="*/ 144 w 339"/>
                <a:gd name="T25" fmla="*/ 79 h 417"/>
                <a:gd name="T26" fmla="*/ 112 w 339"/>
                <a:gd name="T27" fmla="*/ 79 h 417"/>
                <a:gd name="T28" fmla="*/ 112 w 339"/>
                <a:gd name="T29" fmla="*/ 165 h 417"/>
                <a:gd name="T30" fmla="*/ 112 w 339"/>
                <a:gd name="T31" fmla="*/ 338 h 417"/>
                <a:gd name="T32" fmla="*/ 145 w 339"/>
                <a:gd name="T33" fmla="*/ 338 h 417"/>
                <a:gd name="T34" fmla="*/ 228 w 339"/>
                <a:gd name="T35" fmla="*/ 290 h 417"/>
                <a:gd name="T36" fmla="*/ 146 w 339"/>
                <a:gd name="T37" fmla="*/ 240 h 417"/>
                <a:gd name="T38" fmla="*/ 112 w 339"/>
                <a:gd name="T39" fmla="*/ 240 h 417"/>
                <a:gd name="T40" fmla="*/ 112 w 339"/>
                <a:gd name="T41" fmla="*/ 33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417">
                  <a:moveTo>
                    <a:pt x="0" y="0"/>
                  </a:moveTo>
                  <a:cubicBezTo>
                    <a:pt x="192" y="0"/>
                    <a:pt x="192" y="0"/>
                    <a:pt x="192" y="0"/>
                  </a:cubicBezTo>
                  <a:cubicBezTo>
                    <a:pt x="270" y="0"/>
                    <a:pt x="328" y="34"/>
                    <a:pt x="328" y="106"/>
                  </a:cubicBezTo>
                  <a:cubicBezTo>
                    <a:pt x="328" y="158"/>
                    <a:pt x="301" y="187"/>
                    <a:pt x="255" y="203"/>
                  </a:cubicBezTo>
                  <a:cubicBezTo>
                    <a:pt x="255" y="204"/>
                    <a:pt x="255" y="204"/>
                    <a:pt x="255" y="204"/>
                  </a:cubicBezTo>
                  <a:cubicBezTo>
                    <a:pt x="310" y="216"/>
                    <a:pt x="339" y="245"/>
                    <a:pt x="339" y="296"/>
                  </a:cubicBezTo>
                  <a:cubicBezTo>
                    <a:pt x="339" y="396"/>
                    <a:pt x="251" y="417"/>
                    <a:pt x="176" y="417"/>
                  </a:cubicBezTo>
                  <a:cubicBezTo>
                    <a:pt x="0" y="417"/>
                    <a:pt x="0" y="417"/>
                    <a:pt x="0" y="417"/>
                  </a:cubicBezTo>
                  <a:lnTo>
                    <a:pt x="0" y="0"/>
                  </a:lnTo>
                  <a:close/>
                  <a:moveTo>
                    <a:pt x="112" y="165"/>
                  </a:moveTo>
                  <a:cubicBezTo>
                    <a:pt x="143" y="165"/>
                    <a:pt x="143" y="165"/>
                    <a:pt x="143" y="165"/>
                  </a:cubicBezTo>
                  <a:cubicBezTo>
                    <a:pt x="179" y="165"/>
                    <a:pt x="217" y="156"/>
                    <a:pt x="217" y="121"/>
                  </a:cubicBezTo>
                  <a:cubicBezTo>
                    <a:pt x="217" y="82"/>
                    <a:pt x="181" y="79"/>
                    <a:pt x="144" y="79"/>
                  </a:cubicBezTo>
                  <a:cubicBezTo>
                    <a:pt x="112" y="79"/>
                    <a:pt x="112" y="79"/>
                    <a:pt x="112" y="79"/>
                  </a:cubicBezTo>
                  <a:lnTo>
                    <a:pt x="112" y="165"/>
                  </a:lnTo>
                  <a:close/>
                  <a:moveTo>
                    <a:pt x="112" y="338"/>
                  </a:moveTo>
                  <a:cubicBezTo>
                    <a:pt x="145" y="338"/>
                    <a:pt x="145" y="338"/>
                    <a:pt x="145" y="338"/>
                  </a:cubicBezTo>
                  <a:cubicBezTo>
                    <a:pt x="185" y="338"/>
                    <a:pt x="228" y="332"/>
                    <a:pt x="228" y="290"/>
                  </a:cubicBezTo>
                  <a:cubicBezTo>
                    <a:pt x="228" y="244"/>
                    <a:pt x="184" y="240"/>
                    <a:pt x="146" y="240"/>
                  </a:cubicBezTo>
                  <a:cubicBezTo>
                    <a:pt x="112" y="240"/>
                    <a:pt x="112" y="240"/>
                    <a:pt x="112" y="240"/>
                  </a:cubicBezTo>
                  <a:lnTo>
                    <a:pt x="112" y="338"/>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16">
              <a:extLst>
                <a:ext uri="{FF2B5EF4-FFF2-40B4-BE49-F238E27FC236}">
                  <a16:creationId xmlns:a16="http://schemas.microsoft.com/office/drawing/2014/main" id="{0C8B1048-C1C9-2525-7F88-57F526C0F321}"/>
                </a:ext>
              </a:extLst>
            </p:cNvPr>
            <p:cNvSpPr>
              <a:spLocks/>
            </p:cNvSpPr>
            <p:nvPr userDrawn="1"/>
          </p:nvSpPr>
          <p:spPr bwMode="auto">
            <a:xfrm>
              <a:off x="6721" y="148"/>
              <a:ext cx="172" cy="204"/>
            </a:xfrm>
            <a:custGeom>
              <a:avLst/>
              <a:gdLst>
                <a:gd name="T0" fmla="*/ 363 w 363"/>
                <a:gd name="T1" fmla="*/ 414 h 431"/>
                <a:gd name="T2" fmla="*/ 239 w 363"/>
                <a:gd name="T3" fmla="*/ 431 h 431"/>
                <a:gd name="T4" fmla="*/ 0 w 363"/>
                <a:gd name="T5" fmla="*/ 217 h 431"/>
                <a:gd name="T6" fmla="*/ 239 w 363"/>
                <a:gd name="T7" fmla="*/ 0 h 431"/>
                <a:gd name="T8" fmla="*/ 363 w 363"/>
                <a:gd name="T9" fmla="*/ 21 h 431"/>
                <a:gd name="T10" fmla="*/ 354 w 363"/>
                <a:gd name="T11" fmla="*/ 111 h 431"/>
                <a:gd name="T12" fmla="*/ 245 w 363"/>
                <a:gd name="T13" fmla="*/ 82 h 431"/>
                <a:gd name="T14" fmla="*/ 115 w 363"/>
                <a:gd name="T15" fmla="*/ 217 h 431"/>
                <a:gd name="T16" fmla="*/ 254 w 363"/>
                <a:gd name="T17" fmla="*/ 349 h 431"/>
                <a:gd name="T18" fmla="*/ 358 w 363"/>
                <a:gd name="T19" fmla="*/ 327 h 431"/>
                <a:gd name="T20" fmla="*/ 363 w 363"/>
                <a:gd name="T21" fmla="*/ 41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1">
                  <a:moveTo>
                    <a:pt x="363" y="414"/>
                  </a:moveTo>
                  <a:cubicBezTo>
                    <a:pt x="332" y="422"/>
                    <a:pt x="296" y="431"/>
                    <a:pt x="239" y="431"/>
                  </a:cubicBezTo>
                  <a:cubicBezTo>
                    <a:pt x="128" y="431"/>
                    <a:pt x="0" y="375"/>
                    <a:pt x="0" y="217"/>
                  </a:cubicBezTo>
                  <a:cubicBezTo>
                    <a:pt x="0" y="72"/>
                    <a:pt x="101" y="0"/>
                    <a:pt x="239" y="0"/>
                  </a:cubicBezTo>
                  <a:cubicBezTo>
                    <a:pt x="281" y="0"/>
                    <a:pt x="323" y="9"/>
                    <a:pt x="363" y="21"/>
                  </a:cubicBezTo>
                  <a:cubicBezTo>
                    <a:pt x="354" y="111"/>
                    <a:pt x="354" y="111"/>
                    <a:pt x="354" y="111"/>
                  </a:cubicBezTo>
                  <a:cubicBezTo>
                    <a:pt x="318" y="92"/>
                    <a:pt x="283" y="82"/>
                    <a:pt x="245" y="82"/>
                  </a:cubicBezTo>
                  <a:cubicBezTo>
                    <a:pt x="166" y="82"/>
                    <a:pt x="115" y="139"/>
                    <a:pt x="115" y="217"/>
                  </a:cubicBezTo>
                  <a:cubicBezTo>
                    <a:pt x="115" y="299"/>
                    <a:pt x="173" y="349"/>
                    <a:pt x="254" y="349"/>
                  </a:cubicBezTo>
                  <a:cubicBezTo>
                    <a:pt x="290" y="349"/>
                    <a:pt x="327" y="339"/>
                    <a:pt x="358" y="327"/>
                  </a:cubicBezTo>
                  <a:lnTo>
                    <a:pt x="363" y="414"/>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7">
              <a:extLst>
                <a:ext uri="{FF2B5EF4-FFF2-40B4-BE49-F238E27FC236}">
                  <a16:creationId xmlns:a16="http://schemas.microsoft.com/office/drawing/2014/main" id="{996E54F2-77B1-266C-93E1-8E6CAECBA365}"/>
                </a:ext>
              </a:extLst>
            </p:cNvPr>
            <p:cNvSpPr>
              <a:spLocks/>
            </p:cNvSpPr>
            <p:nvPr userDrawn="1"/>
          </p:nvSpPr>
          <p:spPr bwMode="auto">
            <a:xfrm>
              <a:off x="6901" y="151"/>
              <a:ext cx="277" cy="198"/>
            </a:xfrm>
            <a:custGeom>
              <a:avLst/>
              <a:gdLst>
                <a:gd name="T0" fmla="*/ 0 w 277"/>
                <a:gd name="T1" fmla="*/ 0 h 198"/>
                <a:gd name="T2" fmla="*/ 53 w 277"/>
                <a:gd name="T3" fmla="*/ 0 h 198"/>
                <a:gd name="T4" fmla="*/ 78 w 277"/>
                <a:gd name="T5" fmla="*/ 152 h 198"/>
                <a:gd name="T6" fmla="*/ 79 w 277"/>
                <a:gd name="T7" fmla="*/ 152 h 198"/>
                <a:gd name="T8" fmla="*/ 106 w 277"/>
                <a:gd name="T9" fmla="*/ 0 h 198"/>
                <a:gd name="T10" fmla="*/ 172 w 277"/>
                <a:gd name="T11" fmla="*/ 0 h 198"/>
                <a:gd name="T12" fmla="*/ 200 w 277"/>
                <a:gd name="T13" fmla="*/ 152 h 198"/>
                <a:gd name="T14" fmla="*/ 201 w 277"/>
                <a:gd name="T15" fmla="*/ 152 h 198"/>
                <a:gd name="T16" fmla="*/ 226 w 277"/>
                <a:gd name="T17" fmla="*/ 0 h 198"/>
                <a:gd name="T18" fmla="*/ 277 w 277"/>
                <a:gd name="T19" fmla="*/ 0 h 198"/>
                <a:gd name="T20" fmla="*/ 233 w 277"/>
                <a:gd name="T21" fmla="*/ 198 h 198"/>
                <a:gd name="T22" fmla="*/ 166 w 277"/>
                <a:gd name="T23" fmla="*/ 198 h 198"/>
                <a:gd name="T24" fmla="*/ 138 w 277"/>
                <a:gd name="T25" fmla="*/ 46 h 198"/>
                <a:gd name="T26" fmla="*/ 137 w 277"/>
                <a:gd name="T27" fmla="*/ 46 h 198"/>
                <a:gd name="T28" fmla="*/ 111 w 277"/>
                <a:gd name="T29" fmla="*/ 198 h 198"/>
                <a:gd name="T30" fmla="*/ 44 w 277"/>
                <a:gd name="T31" fmla="*/ 198 h 198"/>
                <a:gd name="T32" fmla="*/ 0 w 277"/>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98">
                  <a:moveTo>
                    <a:pt x="0" y="0"/>
                  </a:moveTo>
                  <a:lnTo>
                    <a:pt x="53" y="0"/>
                  </a:lnTo>
                  <a:lnTo>
                    <a:pt x="78" y="152"/>
                  </a:lnTo>
                  <a:lnTo>
                    <a:pt x="79" y="152"/>
                  </a:lnTo>
                  <a:lnTo>
                    <a:pt x="106" y="0"/>
                  </a:lnTo>
                  <a:lnTo>
                    <a:pt x="172" y="0"/>
                  </a:lnTo>
                  <a:lnTo>
                    <a:pt x="200" y="152"/>
                  </a:lnTo>
                  <a:lnTo>
                    <a:pt x="201" y="152"/>
                  </a:lnTo>
                  <a:lnTo>
                    <a:pt x="226" y="0"/>
                  </a:lnTo>
                  <a:lnTo>
                    <a:pt x="277" y="0"/>
                  </a:lnTo>
                  <a:lnTo>
                    <a:pt x="233" y="198"/>
                  </a:lnTo>
                  <a:lnTo>
                    <a:pt x="166" y="198"/>
                  </a:lnTo>
                  <a:lnTo>
                    <a:pt x="138" y="46"/>
                  </a:lnTo>
                  <a:lnTo>
                    <a:pt x="137" y="46"/>
                  </a:lnTo>
                  <a:lnTo>
                    <a:pt x="111" y="198"/>
                  </a:lnTo>
                  <a:lnTo>
                    <a:pt x="44" y="198"/>
                  </a:lnTo>
                  <a:lnTo>
                    <a:pt x="0" y="0"/>
                  </a:lnTo>
                  <a:close/>
                </a:path>
              </a:pathLst>
            </a:custGeom>
            <a:solidFill>
              <a:srgbClr val="2B24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36132245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ün">
    <p:bg>
      <p:bgPr>
        <a:solidFill>
          <a:schemeClr val="bg2">
            <a:alpha val="61000"/>
          </a:schemeClr>
        </a:solidFill>
        <a:effectLst/>
      </p:bgPr>
    </p:bg>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14C5EE17-1EDE-8C84-1F47-0906617AC14B}"/>
              </a:ext>
            </a:extLst>
          </p:cNvPr>
          <p:cNvSpPr/>
          <p:nvPr userDrawn="1"/>
        </p:nvSpPr>
        <p:spPr>
          <a:xfrm>
            <a:off x="-1" y="0"/>
            <a:ext cx="12192000" cy="6858000"/>
          </a:xfrm>
          <a:prstGeom prst="rect">
            <a:avLst/>
          </a:prstGeom>
          <a:solidFill>
            <a:srgbClr val="2B2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Rectangle 42">
            <a:extLst>
              <a:ext uri="{FF2B5EF4-FFF2-40B4-BE49-F238E27FC236}">
                <a16:creationId xmlns:a16="http://schemas.microsoft.com/office/drawing/2014/main" id="{C8BD919F-43B4-DE28-13B9-400954626FDB}"/>
              </a:ext>
            </a:extLst>
          </p:cNvPr>
          <p:cNvSpPr>
            <a:spLocks noGrp="1" noChangeArrowheads="1"/>
          </p:cNvSpPr>
          <p:nvPr>
            <p:ph type="ftr" sz="quarter" idx="11"/>
          </p:nvPr>
        </p:nvSpPr>
        <p:spPr>
          <a:xfrm>
            <a:off x="2387600" y="6613142"/>
            <a:ext cx="7416800" cy="244857"/>
          </a:xfrm>
          <a:prstGeom prst="rect">
            <a:avLst/>
          </a:prstGeom>
          <a:ln/>
        </p:spPr>
        <p:txBody>
          <a:bodyPr/>
          <a:lstStyle>
            <a:lvl1pPr algn="ctr">
              <a:defRPr sz="800">
                <a:solidFill>
                  <a:schemeClr val="bg1"/>
                </a:solidFill>
              </a:defRPr>
            </a:lvl1pPr>
          </a:lstStyle>
          <a:p>
            <a:pPr>
              <a:defRPr/>
            </a:pPr>
            <a:r>
              <a:rPr lang="de-DE"/>
              <a:t>Projekt Forschungsmethoden | Prof. Dr. Anja Hanisch-Blicharski</a:t>
            </a:r>
            <a:endParaRPr lang="de-DE" dirty="0"/>
          </a:p>
        </p:txBody>
      </p:sp>
      <p:sp>
        <p:nvSpPr>
          <p:cNvPr id="7" name="Rectangle 43">
            <a:extLst>
              <a:ext uri="{FF2B5EF4-FFF2-40B4-BE49-F238E27FC236}">
                <a16:creationId xmlns:a16="http://schemas.microsoft.com/office/drawing/2014/main" id="{1887A876-AEEC-A012-5C47-6FD21147BB48}"/>
              </a:ext>
            </a:extLst>
          </p:cNvPr>
          <p:cNvSpPr>
            <a:spLocks noGrp="1" noChangeArrowheads="1"/>
          </p:cNvSpPr>
          <p:nvPr>
            <p:ph type="dt" sz="half" idx="12"/>
          </p:nvPr>
        </p:nvSpPr>
        <p:spPr>
          <a:xfrm>
            <a:off x="128588" y="6613142"/>
            <a:ext cx="2047412" cy="244857"/>
          </a:xfrm>
          <a:prstGeom prst="rect">
            <a:avLst/>
          </a:prstGeom>
          <a:ln/>
        </p:spPr>
        <p:txBody>
          <a:bodyPr lIns="0"/>
          <a:lstStyle>
            <a:lvl1pPr>
              <a:defRPr sz="800">
                <a:solidFill>
                  <a:schemeClr val="bg1"/>
                </a:solidFill>
              </a:defRPr>
            </a:lvl1pPr>
          </a:lstStyle>
          <a:p>
            <a:pPr>
              <a:defRPr/>
            </a:pPr>
            <a:fld id="{3945C1CD-923D-4FF5-A6D3-80CBD051F7E3}" type="datetime1">
              <a:rPr lang="de-DE" smtClean="0"/>
              <a:t>12.01.2026</a:t>
            </a:fld>
            <a:endParaRPr lang="de-DE" dirty="0"/>
          </a:p>
        </p:txBody>
      </p:sp>
      <p:grpSp>
        <p:nvGrpSpPr>
          <p:cNvPr id="12" name="Gruppieren 11">
            <a:extLst>
              <a:ext uri="{FF2B5EF4-FFF2-40B4-BE49-F238E27FC236}">
                <a16:creationId xmlns:a16="http://schemas.microsoft.com/office/drawing/2014/main" id="{0A122F1C-29FD-A088-84A3-CC3E74B29488}"/>
              </a:ext>
            </a:extLst>
          </p:cNvPr>
          <p:cNvGrpSpPr/>
          <p:nvPr userDrawn="1"/>
        </p:nvGrpSpPr>
        <p:grpSpPr>
          <a:xfrm>
            <a:off x="0" y="6569104"/>
            <a:ext cx="12192000" cy="18000"/>
            <a:chOff x="0" y="-2920"/>
            <a:chExt cx="13995000" cy="28800"/>
          </a:xfrm>
          <a:solidFill>
            <a:schemeClr val="bg1"/>
          </a:solidFill>
        </p:grpSpPr>
        <p:grpSp>
          <p:nvGrpSpPr>
            <p:cNvPr id="13" name="Gruppieren 12">
              <a:extLst>
                <a:ext uri="{FF2B5EF4-FFF2-40B4-BE49-F238E27FC236}">
                  <a16:creationId xmlns:a16="http://schemas.microsoft.com/office/drawing/2014/main" id="{F7EF4978-2B3C-964A-0C74-288441BEEF1A}"/>
                </a:ext>
              </a:extLst>
            </p:cNvPr>
            <p:cNvGrpSpPr/>
            <p:nvPr/>
          </p:nvGrpSpPr>
          <p:grpSpPr>
            <a:xfrm>
              <a:off x="0" y="-2920"/>
              <a:ext cx="11196000" cy="28800"/>
              <a:chOff x="2099733" y="800098"/>
              <a:chExt cx="1998132" cy="499533"/>
            </a:xfrm>
            <a:grpFill/>
          </p:grpSpPr>
          <p:sp>
            <p:nvSpPr>
              <p:cNvPr id="15" name="Rechteck 14">
                <a:extLst>
                  <a:ext uri="{FF2B5EF4-FFF2-40B4-BE49-F238E27FC236}">
                    <a16:creationId xmlns:a16="http://schemas.microsoft.com/office/drawing/2014/main" id="{60141540-5C77-F637-47EE-99B0357EB007}"/>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6" name="Rechteck 15">
                <a:extLst>
                  <a:ext uri="{FF2B5EF4-FFF2-40B4-BE49-F238E27FC236}">
                    <a16:creationId xmlns:a16="http://schemas.microsoft.com/office/drawing/2014/main" id="{6C555FAE-073C-D3BD-2712-5FD2D0A4DD90}"/>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7" name="Rechteck 16">
                <a:extLst>
                  <a:ext uri="{FF2B5EF4-FFF2-40B4-BE49-F238E27FC236}">
                    <a16:creationId xmlns:a16="http://schemas.microsoft.com/office/drawing/2014/main" id="{1FEC5963-9873-760C-054D-3CBF49E6E202}"/>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8" name="Rechteck 17">
                <a:extLst>
                  <a:ext uri="{FF2B5EF4-FFF2-40B4-BE49-F238E27FC236}">
                    <a16:creationId xmlns:a16="http://schemas.microsoft.com/office/drawing/2014/main" id="{0D9F8078-101C-4E24-D939-C3EA0DA211E4}"/>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14" name="Rechteck 13">
              <a:extLst>
                <a:ext uri="{FF2B5EF4-FFF2-40B4-BE49-F238E27FC236}">
                  <a16:creationId xmlns:a16="http://schemas.microsoft.com/office/drawing/2014/main" id="{A15DDD58-31FA-9431-1586-5FA6FE7E0C3D}"/>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22" name="Rectangle 41">
            <a:extLst>
              <a:ext uri="{FF2B5EF4-FFF2-40B4-BE49-F238E27FC236}">
                <a16:creationId xmlns:a16="http://schemas.microsoft.com/office/drawing/2014/main" id="{2A86B56E-5F0A-B3B2-DF49-2061CDA8AD4C}"/>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bg1"/>
                </a:solidFill>
              </a:defRPr>
            </a:lvl1pPr>
          </a:lstStyle>
          <a:p>
            <a:pPr>
              <a:defRPr/>
            </a:pPr>
            <a:fld id="{2A3A57D9-08E7-4A35-820C-6C5F68307974}" type="slidenum">
              <a:rPr lang="de-DE" smtClean="0"/>
              <a:pPr>
                <a:defRPr/>
              </a:pPr>
              <a:t>‹Nr.›</a:t>
            </a:fld>
            <a:endParaRPr lang="de-DE" dirty="0"/>
          </a:p>
        </p:txBody>
      </p:sp>
      <p:sp>
        <p:nvSpPr>
          <p:cNvPr id="25" name="Textplatzhalter 2">
            <a:extLst>
              <a:ext uri="{FF2B5EF4-FFF2-40B4-BE49-F238E27FC236}">
                <a16:creationId xmlns:a16="http://schemas.microsoft.com/office/drawing/2014/main" id="{2A86329C-FFC6-7307-74B3-3B5DEAF455DF}"/>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bg1"/>
                </a:solidFill>
                <a:latin typeface="Arial Narrow" panose="020B0606020202030204" pitchFamily="34" charset="0"/>
              </a:defRPr>
            </a:lvl1pPr>
          </a:lstStyle>
          <a:p>
            <a:pPr lvl="0"/>
            <a:r>
              <a:rPr lang="de-DE" dirty="0"/>
              <a:t>Quellenangaben</a:t>
            </a:r>
          </a:p>
        </p:txBody>
      </p:sp>
      <p:sp>
        <p:nvSpPr>
          <p:cNvPr id="30" name="Inhaltsplatzhalter 2">
            <a:extLst>
              <a:ext uri="{FF2B5EF4-FFF2-40B4-BE49-F238E27FC236}">
                <a16:creationId xmlns:a16="http://schemas.microsoft.com/office/drawing/2014/main" id="{FF789914-E911-11F3-E0A2-AF337E24F989}"/>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bg1"/>
                </a:solidFill>
              </a:defRPr>
            </a:lvl1pPr>
            <a:lvl2pPr marL="0" indent="0" algn="l">
              <a:spcBef>
                <a:spcPts val="0"/>
              </a:spcBef>
              <a:spcAft>
                <a:spcPts val="300"/>
              </a:spcAft>
              <a:buClr>
                <a:srgbClr val="23A092"/>
              </a:buClr>
              <a:buSzPct val="80000"/>
              <a:buFont typeface="Wingdings" pitchFamily="2" charset="2"/>
              <a:buNone/>
              <a:defRPr sz="1800">
                <a:solidFill>
                  <a:schemeClr val="bg1"/>
                </a:solidFill>
              </a:defRPr>
            </a:lvl2pPr>
            <a:lvl3pPr marL="271463" indent="-271463" algn="l">
              <a:spcBef>
                <a:spcPts val="0"/>
              </a:spcBef>
              <a:spcAft>
                <a:spcPts val="300"/>
              </a:spcAft>
              <a:buClr>
                <a:schemeClr val="bg1"/>
              </a:buClr>
              <a:buSzPct val="100000"/>
              <a:buFont typeface="Wingdings" pitchFamily="2" charset="2"/>
              <a:buChar char="§"/>
              <a:defRPr sz="1800" b="0" baseline="0">
                <a:solidFill>
                  <a:schemeClr val="bg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bg1"/>
                </a:solidFill>
              </a:defRPr>
            </a:lvl4pPr>
            <a:lvl5pPr marL="541338" indent="-269875" algn="l">
              <a:spcBef>
                <a:spcPts val="0"/>
              </a:spcBef>
              <a:spcAft>
                <a:spcPts val="300"/>
              </a:spcAft>
              <a:buClr>
                <a:schemeClr val="bg1"/>
              </a:buClr>
              <a:buSzPct val="100000"/>
              <a:buFont typeface="Wingdings" pitchFamily="2" charset="2"/>
              <a:buChar char="§"/>
              <a:defRPr sz="1600" b="0" baseline="0">
                <a:solidFill>
                  <a:schemeClr val="bg1"/>
                </a:solidFill>
              </a:defRPr>
            </a:lvl5pPr>
            <a:lvl6pPr marL="541338" indent="0" algn="l">
              <a:spcBef>
                <a:spcPts val="0"/>
              </a:spcBef>
              <a:spcAft>
                <a:spcPts val="300"/>
              </a:spcAft>
              <a:buFont typeface="Arial" panose="020B0604020202020204" pitchFamily="34" charset="0"/>
              <a:buNone/>
              <a:defRPr sz="1600">
                <a:solidFill>
                  <a:schemeClr val="bg1"/>
                </a:solidFill>
              </a:defRPr>
            </a:lvl6pPr>
            <a:lvl7pPr marL="804863" indent="-228600">
              <a:spcBef>
                <a:spcPts val="0"/>
              </a:spcBef>
              <a:spcAft>
                <a:spcPts val="300"/>
              </a:spcAft>
              <a:buClr>
                <a:schemeClr val="bg1"/>
              </a:buClr>
              <a:buFont typeface="Wingdings" panose="05000000000000000000" pitchFamily="2" charset="2"/>
              <a:buChar char="§"/>
              <a:defRPr sz="1600">
                <a:solidFill>
                  <a:schemeClr val="bg1"/>
                </a:solidFill>
              </a:defRPr>
            </a:lvl7pPr>
            <a:lvl8pPr marL="804863" indent="0">
              <a:spcBef>
                <a:spcPts val="0"/>
              </a:spcBef>
              <a:spcAft>
                <a:spcPts val="300"/>
              </a:spcAft>
              <a:buNone/>
              <a:defRPr sz="1600">
                <a:solidFill>
                  <a:schemeClr val="bg1"/>
                </a:solidFill>
              </a:defRPr>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36" name="Group 4">
            <a:extLst>
              <a:ext uri="{FF2B5EF4-FFF2-40B4-BE49-F238E27FC236}">
                <a16:creationId xmlns:a16="http://schemas.microsoft.com/office/drawing/2014/main" id="{67C73A5B-6098-4CDF-9861-884AC029D073}"/>
              </a:ext>
            </a:extLst>
          </p:cNvPr>
          <p:cNvGrpSpPr>
            <a:grpSpLocks noChangeAspect="1"/>
          </p:cNvGrpSpPr>
          <p:nvPr userDrawn="1"/>
        </p:nvGrpSpPr>
        <p:grpSpPr bwMode="auto">
          <a:xfrm>
            <a:off x="10394950" y="233363"/>
            <a:ext cx="1647825" cy="325437"/>
            <a:chOff x="6548" y="147"/>
            <a:chExt cx="1038" cy="205"/>
          </a:xfrm>
        </p:grpSpPr>
        <p:sp>
          <p:nvSpPr>
            <p:cNvPr id="37" name="AutoShape 3">
              <a:extLst>
                <a:ext uri="{FF2B5EF4-FFF2-40B4-BE49-F238E27FC236}">
                  <a16:creationId xmlns:a16="http://schemas.microsoft.com/office/drawing/2014/main" id="{58B0ED06-FDC2-AC21-E7C4-B8ECE76EBAF4}"/>
                </a:ext>
              </a:extLst>
            </p:cNvPr>
            <p:cNvSpPr>
              <a:spLocks noChangeAspect="1" noChangeArrowheads="1" noTextEdit="1"/>
            </p:cNvSpPr>
            <p:nvPr userDrawn="1"/>
          </p:nvSpPr>
          <p:spPr bwMode="auto">
            <a:xfrm>
              <a:off x="6548" y="147"/>
              <a:ext cx="103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Rectangle 5">
              <a:extLst>
                <a:ext uri="{FF2B5EF4-FFF2-40B4-BE49-F238E27FC236}">
                  <a16:creationId xmlns:a16="http://schemas.microsoft.com/office/drawing/2014/main" id="{CF238C42-1E2C-FF17-504B-0B5DC63A0C2E}"/>
                </a:ext>
              </a:extLst>
            </p:cNvPr>
            <p:cNvSpPr>
              <a:spLocks noChangeArrowheads="1"/>
            </p:cNvSpPr>
            <p:nvPr userDrawn="1"/>
          </p:nvSpPr>
          <p:spPr bwMode="auto">
            <a:xfrm>
              <a:off x="7206" y="151"/>
              <a:ext cx="74" cy="74"/>
            </a:xfrm>
            <a:prstGeom prst="rect">
              <a:avLst/>
            </a:prstGeom>
            <a:solidFill>
              <a:srgbClr val="0099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Rectangle 6">
              <a:extLst>
                <a:ext uri="{FF2B5EF4-FFF2-40B4-BE49-F238E27FC236}">
                  <a16:creationId xmlns:a16="http://schemas.microsoft.com/office/drawing/2014/main" id="{18A98F70-97ED-C3E0-9F15-239BB6973ABB}"/>
                </a:ext>
              </a:extLst>
            </p:cNvPr>
            <p:cNvSpPr>
              <a:spLocks noChangeArrowheads="1"/>
            </p:cNvSpPr>
            <p:nvPr userDrawn="1"/>
          </p:nvSpPr>
          <p:spPr bwMode="auto">
            <a:xfrm>
              <a:off x="7308" y="151"/>
              <a:ext cx="74" cy="74"/>
            </a:xfrm>
            <a:prstGeom prst="rect">
              <a:avLst/>
            </a:prstGeom>
            <a:solidFill>
              <a:srgbClr val="A100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Rectangle 7">
              <a:extLst>
                <a:ext uri="{FF2B5EF4-FFF2-40B4-BE49-F238E27FC236}">
                  <a16:creationId xmlns:a16="http://schemas.microsoft.com/office/drawing/2014/main" id="{77BD1AD8-862F-B199-B22D-72A74181C2E9}"/>
                </a:ext>
              </a:extLst>
            </p:cNvPr>
            <p:cNvSpPr>
              <a:spLocks noChangeArrowheads="1"/>
            </p:cNvSpPr>
            <p:nvPr userDrawn="1"/>
          </p:nvSpPr>
          <p:spPr bwMode="auto">
            <a:xfrm>
              <a:off x="7409" y="151"/>
              <a:ext cx="75" cy="74"/>
            </a:xfrm>
            <a:prstGeom prst="rect">
              <a:avLst/>
            </a:prstGeom>
            <a:solidFill>
              <a:srgbClr val="0055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Rectangle 8">
              <a:extLst>
                <a:ext uri="{FF2B5EF4-FFF2-40B4-BE49-F238E27FC236}">
                  <a16:creationId xmlns:a16="http://schemas.microsoft.com/office/drawing/2014/main" id="{268D6B15-2F71-7F60-BE77-3D16DD57927E}"/>
                </a:ext>
              </a:extLst>
            </p:cNvPr>
            <p:cNvSpPr>
              <a:spLocks noChangeArrowheads="1"/>
            </p:cNvSpPr>
            <p:nvPr userDrawn="1"/>
          </p:nvSpPr>
          <p:spPr bwMode="auto">
            <a:xfrm>
              <a:off x="7511" y="151"/>
              <a:ext cx="75" cy="7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9">
              <a:extLst>
                <a:ext uri="{FF2B5EF4-FFF2-40B4-BE49-F238E27FC236}">
                  <a16:creationId xmlns:a16="http://schemas.microsoft.com/office/drawing/2014/main" id="{6FE47EDF-89C4-5994-FAB4-BF2CF13C61D3}"/>
                </a:ext>
              </a:extLst>
            </p:cNvPr>
            <p:cNvSpPr>
              <a:spLocks/>
            </p:cNvSpPr>
            <p:nvPr userDrawn="1"/>
          </p:nvSpPr>
          <p:spPr bwMode="auto">
            <a:xfrm>
              <a:off x="7199" y="278"/>
              <a:ext cx="66" cy="71"/>
            </a:xfrm>
            <a:custGeom>
              <a:avLst/>
              <a:gdLst>
                <a:gd name="T0" fmla="*/ 140 w 140"/>
                <a:gd name="T1" fmla="*/ 144 h 151"/>
                <a:gd name="T2" fmla="*/ 84 w 140"/>
                <a:gd name="T3" fmla="*/ 151 h 151"/>
                <a:gd name="T4" fmla="*/ 0 w 140"/>
                <a:gd name="T5" fmla="*/ 76 h 151"/>
                <a:gd name="T6" fmla="*/ 92 w 140"/>
                <a:gd name="T7" fmla="*/ 0 h 151"/>
                <a:gd name="T8" fmla="*/ 136 w 140"/>
                <a:gd name="T9" fmla="*/ 6 h 151"/>
                <a:gd name="T10" fmla="*/ 133 w 140"/>
                <a:gd name="T11" fmla="*/ 38 h 151"/>
                <a:gd name="T12" fmla="*/ 98 w 140"/>
                <a:gd name="T13" fmla="*/ 29 h 151"/>
                <a:gd name="T14" fmla="*/ 40 w 140"/>
                <a:gd name="T15" fmla="*/ 76 h 151"/>
                <a:gd name="T16" fmla="*/ 89 w 140"/>
                <a:gd name="T17" fmla="*/ 122 h 151"/>
                <a:gd name="T18" fmla="*/ 103 w 140"/>
                <a:gd name="T19" fmla="*/ 120 h 151"/>
                <a:gd name="T20" fmla="*/ 103 w 140"/>
                <a:gd name="T21" fmla="*/ 91 h 151"/>
                <a:gd name="T22" fmla="*/ 80 w 140"/>
                <a:gd name="T23" fmla="*/ 91 h 151"/>
                <a:gd name="T24" fmla="*/ 80 w 140"/>
                <a:gd name="T25" fmla="*/ 63 h 151"/>
                <a:gd name="T26" fmla="*/ 140 w 140"/>
                <a:gd name="T27" fmla="*/ 63 h 151"/>
                <a:gd name="T28" fmla="*/ 140 w 140"/>
                <a:gd name="T29"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151">
                  <a:moveTo>
                    <a:pt x="140" y="144"/>
                  </a:moveTo>
                  <a:cubicBezTo>
                    <a:pt x="116" y="151"/>
                    <a:pt x="97" y="151"/>
                    <a:pt x="84" y="151"/>
                  </a:cubicBezTo>
                  <a:cubicBezTo>
                    <a:pt x="45" y="151"/>
                    <a:pt x="0" y="131"/>
                    <a:pt x="0" y="76"/>
                  </a:cubicBezTo>
                  <a:cubicBezTo>
                    <a:pt x="0" y="21"/>
                    <a:pt x="38" y="0"/>
                    <a:pt x="92" y="0"/>
                  </a:cubicBezTo>
                  <a:cubicBezTo>
                    <a:pt x="102" y="0"/>
                    <a:pt x="122" y="1"/>
                    <a:pt x="136" y="6"/>
                  </a:cubicBezTo>
                  <a:cubicBezTo>
                    <a:pt x="133" y="38"/>
                    <a:pt x="133" y="38"/>
                    <a:pt x="133" y="38"/>
                  </a:cubicBezTo>
                  <a:cubicBezTo>
                    <a:pt x="121" y="31"/>
                    <a:pt x="107" y="29"/>
                    <a:pt x="98" y="29"/>
                  </a:cubicBezTo>
                  <a:cubicBezTo>
                    <a:pt x="66" y="29"/>
                    <a:pt x="40" y="42"/>
                    <a:pt x="40" y="76"/>
                  </a:cubicBezTo>
                  <a:cubicBezTo>
                    <a:pt x="40" y="105"/>
                    <a:pt x="60" y="122"/>
                    <a:pt x="89" y="122"/>
                  </a:cubicBezTo>
                  <a:cubicBezTo>
                    <a:pt x="94" y="122"/>
                    <a:pt x="99" y="121"/>
                    <a:pt x="103" y="120"/>
                  </a:cubicBezTo>
                  <a:cubicBezTo>
                    <a:pt x="103" y="91"/>
                    <a:pt x="103" y="91"/>
                    <a:pt x="103" y="91"/>
                  </a:cubicBezTo>
                  <a:cubicBezTo>
                    <a:pt x="80" y="91"/>
                    <a:pt x="80" y="91"/>
                    <a:pt x="80" y="91"/>
                  </a:cubicBezTo>
                  <a:cubicBezTo>
                    <a:pt x="80" y="63"/>
                    <a:pt x="80" y="63"/>
                    <a:pt x="80" y="63"/>
                  </a:cubicBezTo>
                  <a:cubicBezTo>
                    <a:pt x="140" y="63"/>
                    <a:pt x="140" y="63"/>
                    <a:pt x="140" y="63"/>
                  </a:cubicBezTo>
                  <a:lnTo>
                    <a:pt x="140" y="1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0">
              <a:extLst>
                <a:ext uri="{FF2B5EF4-FFF2-40B4-BE49-F238E27FC236}">
                  <a16:creationId xmlns:a16="http://schemas.microsoft.com/office/drawing/2014/main" id="{6661E821-0DCF-F9AB-DDAC-A89A33C8D72C}"/>
                </a:ext>
              </a:extLst>
            </p:cNvPr>
            <p:cNvSpPr>
              <a:spLocks noEditPoints="1"/>
            </p:cNvSpPr>
            <p:nvPr userDrawn="1"/>
          </p:nvSpPr>
          <p:spPr bwMode="auto">
            <a:xfrm>
              <a:off x="7278" y="279"/>
              <a:ext cx="59" cy="69"/>
            </a:xfrm>
            <a:custGeom>
              <a:avLst/>
              <a:gdLst>
                <a:gd name="T0" fmla="*/ 0 w 124"/>
                <a:gd name="T1" fmla="*/ 0 h 147"/>
                <a:gd name="T2" fmla="*/ 70 w 124"/>
                <a:gd name="T3" fmla="*/ 0 h 147"/>
                <a:gd name="T4" fmla="*/ 117 w 124"/>
                <a:gd name="T5" fmla="*/ 37 h 147"/>
                <a:gd name="T6" fmla="*/ 89 w 124"/>
                <a:gd name="T7" fmla="*/ 74 h 147"/>
                <a:gd name="T8" fmla="*/ 89 w 124"/>
                <a:gd name="T9" fmla="*/ 74 h 147"/>
                <a:gd name="T10" fmla="*/ 110 w 124"/>
                <a:gd name="T11" fmla="*/ 107 h 147"/>
                <a:gd name="T12" fmla="*/ 124 w 124"/>
                <a:gd name="T13" fmla="*/ 147 h 147"/>
                <a:gd name="T14" fmla="*/ 83 w 124"/>
                <a:gd name="T15" fmla="*/ 147 h 147"/>
                <a:gd name="T16" fmla="*/ 75 w 124"/>
                <a:gd name="T17" fmla="*/ 120 h 147"/>
                <a:gd name="T18" fmla="*/ 47 w 124"/>
                <a:gd name="T19" fmla="*/ 89 h 147"/>
                <a:gd name="T20" fmla="*/ 39 w 124"/>
                <a:gd name="T21" fmla="*/ 89 h 147"/>
                <a:gd name="T22" fmla="*/ 39 w 124"/>
                <a:gd name="T23" fmla="*/ 147 h 147"/>
                <a:gd name="T24" fmla="*/ 0 w 124"/>
                <a:gd name="T25" fmla="*/ 147 h 147"/>
                <a:gd name="T26" fmla="*/ 0 w 124"/>
                <a:gd name="T27" fmla="*/ 0 h 147"/>
                <a:gd name="T28" fmla="*/ 39 w 124"/>
                <a:gd name="T29" fmla="*/ 61 h 147"/>
                <a:gd name="T30" fmla="*/ 49 w 124"/>
                <a:gd name="T31" fmla="*/ 61 h 147"/>
                <a:gd name="T32" fmla="*/ 78 w 124"/>
                <a:gd name="T33" fmla="*/ 44 h 147"/>
                <a:gd name="T34" fmla="*/ 49 w 124"/>
                <a:gd name="T35" fmla="*/ 28 h 147"/>
                <a:gd name="T36" fmla="*/ 39 w 124"/>
                <a:gd name="T37" fmla="*/ 28 h 147"/>
                <a:gd name="T38" fmla="*/ 39 w 124"/>
                <a:gd name="T39" fmla="*/ 6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47">
                  <a:moveTo>
                    <a:pt x="0" y="0"/>
                  </a:moveTo>
                  <a:cubicBezTo>
                    <a:pt x="70" y="0"/>
                    <a:pt x="70" y="0"/>
                    <a:pt x="70" y="0"/>
                  </a:cubicBezTo>
                  <a:cubicBezTo>
                    <a:pt x="96" y="0"/>
                    <a:pt x="117" y="12"/>
                    <a:pt x="117" y="37"/>
                  </a:cubicBezTo>
                  <a:cubicBezTo>
                    <a:pt x="117" y="57"/>
                    <a:pt x="108" y="70"/>
                    <a:pt x="89" y="74"/>
                  </a:cubicBezTo>
                  <a:cubicBezTo>
                    <a:pt x="89" y="74"/>
                    <a:pt x="89" y="74"/>
                    <a:pt x="89" y="74"/>
                  </a:cubicBezTo>
                  <a:cubicBezTo>
                    <a:pt x="101" y="78"/>
                    <a:pt x="102" y="89"/>
                    <a:pt x="110" y="107"/>
                  </a:cubicBezTo>
                  <a:cubicBezTo>
                    <a:pt x="124" y="147"/>
                    <a:pt x="124" y="147"/>
                    <a:pt x="124" y="147"/>
                  </a:cubicBezTo>
                  <a:cubicBezTo>
                    <a:pt x="83" y="147"/>
                    <a:pt x="83" y="147"/>
                    <a:pt x="83" y="147"/>
                  </a:cubicBezTo>
                  <a:cubicBezTo>
                    <a:pt x="75" y="120"/>
                    <a:pt x="75" y="120"/>
                    <a:pt x="75" y="120"/>
                  </a:cubicBezTo>
                  <a:cubicBezTo>
                    <a:pt x="67" y="95"/>
                    <a:pt x="62" y="89"/>
                    <a:pt x="47" y="89"/>
                  </a:cubicBezTo>
                  <a:cubicBezTo>
                    <a:pt x="39" y="89"/>
                    <a:pt x="39" y="89"/>
                    <a:pt x="39" y="89"/>
                  </a:cubicBezTo>
                  <a:cubicBezTo>
                    <a:pt x="39" y="147"/>
                    <a:pt x="39" y="147"/>
                    <a:pt x="39" y="147"/>
                  </a:cubicBezTo>
                  <a:cubicBezTo>
                    <a:pt x="0" y="147"/>
                    <a:pt x="0" y="147"/>
                    <a:pt x="0" y="147"/>
                  </a:cubicBezTo>
                  <a:lnTo>
                    <a:pt x="0" y="0"/>
                  </a:lnTo>
                  <a:close/>
                  <a:moveTo>
                    <a:pt x="39" y="61"/>
                  </a:moveTo>
                  <a:cubicBezTo>
                    <a:pt x="49" y="61"/>
                    <a:pt x="49" y="61"/>
                    <a:pt x="49" y="61"/>
                  </a:cubicBezTo>
                  <a:cubicBezTo>
                    <a:pt x="62" y="61"/>
                    <a:pt x="78" y="61"/>
                    <a:pt x="78" y="44"/>
                  </a:cubicBezTo>
                  <a:cubicBezTo>
                    <a:pt x="78" y="30"/>
                    <a:pt x="64" y="28"/>
                    <a:pt x="49" y="28"/>
                  </a:cubicBezTo>
                  <a:cubicBezTo>
                    <a:pt x="39" y="28"/>
                    <a:pt x="39" y="28"/>
                    <a:pt x="39" y="28"/>
                  </a:cubicBezTo>
                  <a:lnTo>
                    <a:pt x="39"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1">
              <a:extLst>
                <a:ext uri="{FF2B5EF4-FFF2-40B4-BE49-F238E27FC236}">
                  <a16:creationId xmlns:a16="http://schemas.microsoft.com/office/drawing/2014/main" id="{3C1C64E4-3D13-9456-4714-8046CCA55301}"/>
                </a:ext>
              </a:extLst>
            </p:cNvPr>
            <p:cNvSpPr>
              <a:spLocks/>
            </p:cNvSpPr>
            <p:nvPr userDrawn="1"/>
          </p:nvSpPr>
          <p:spPr bwMode="auto">
            <a:xfrm>
              <a:off x="7344" y="279"/>
              <a:ext cx="60" cy="70"/>
            </a:xfrm>
            <a:custGeom>
              <a:avLst/>
              <a:gdLst>
                <a:gd name="T0" fmla="*/ 128 w 128"/>
                <a:gd name="T1" fmla="*/ 91 h 149"/>
                <a:gd name="T2" fmla="*/ 64 w 128"/>
                <a:gd name="T3" fmla="*/ 149 h 149"/>
                <a:gd name="T4" fmla="*/ 0 w 128"/>
                <a:gd name="T5" fmla="*/ 91 h 149"/>
                <a:gd name="T6" fmla="*/ 0 w 128"/>
                <a:gd name="T7" fmla="*/ 0 h 149"/>
                <a:gd name="T8" fmla="*/ 39 w 128"/>
                <a:gd name="T9" fmla="*/ 0 h 149"/>
                <a:gd name="T10" fmla="*/ 39 w 128"/>
                <a:gd name="T11" fmla="*/ 85 h 149"/>
                <a:gd name="T12" fmla="*/ 64 w 128"/>
                <a:gd name="T13" fmla="*/ 120 h 149"/>
                <a:gd name="T14" fmla="*/ 89 w 128"/>
                <a:gd name="T15" fmla="*/ 85 h 149"/>
                <a:gd name="T16" fmla="*/ 89 w 128"/>
                <a:gd name="T17" fmla="*/ 0 h 149"/>
                <a:gd name="T18" fmla="*/ 128 w 128"/>
                <a:gd name="T19" fmla="*/ 0 h 149"/>
                <a:gd name="T20" fmla="*/ 128 w 128"/>
                <a:gd name="T21" fmla="*/ 9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49">
                  <a:moveTo>
                    <a:pt x="128" y="91"/>
                  </a:moveTo>
                  <a:cubicBezTo>
                    <a:pt x="128" y="131"/>
                    <a:pt x="102" y="149"/>
                    <a:pt x="64" y="149"/>
                  </a:cubicBezTo>
                  <a:cubicBezTo>
                    <a:pt x="26" y="149"/>
                    <a:pt x="0" y="131"/>
                    <a:pt x="0" y="91"/>
                  </a:cubicBezTo>
                  <a:cubicBezTo>
                    <a:pt x="0" y="0"/>
                    <a:pt x="0" y="0"/>
                    <a:pt x="0" y="0"/>
                  </a:cubicBezTo>
                  <a:cubicBezTo>
                    <a:pt x="39" y="0"/>
                    <a:pt x="39" y="0"/>
                    <a:pt x="39" y="0"/>
                  </a:cubicBezTo>
                  <a:cubicBezTo>
                    <a:pt x="39" y="85"/>
                    <a:pt x="39" y="85"/>
                    <a:pt x="39" y="85"/>
                  </a:cubicBezTo>
                  <a:cubicBezTo>
                    <a:pt x="39" y="104"/>
                    <a:pt x="44" y="120"/>
                    <a:pt x="64" y="120"/>
                  </a:cubicBezTo>
                  <a:cubicBezTo>
                    <a:pt x="84" y="120"/>
                    <a:pt x="89" y="104"/>
                    <a:pt x="89" y="85"/>
                  </a:cubicBezTo>
                  <a:cubicBezTo>
                    <a:pt x="89" y="0"/>
                    <a:pt x="89" y="0"/>
                    <a:pt x="89" y="0"/>
                  </a:cubicBezTo>
                  <a:cubicBezTo>
                    <a:pt x="128" y="0"/>
                    <a:pt x="128" y="0"/>
                    <a:pt x="128" y="0"/>
                  </a:cubicBezTo>
                  <a:lnTo>
                    <a:pt x="128"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2">
              <a:extLst>
                <a:ext uri="{FF2B5EF4-FFF2-40B4-BE49-F238E27FC236}">
                  <a16:creationId xmlns:a16="http://schemas.microsoft.com/office/drawing/2014/main" id="{B59CF29D-95A1-56FC-7FEC-569260CFEC6A}"/>
                </a:ext>
              </a:extLst>
            </p:cNvPr>
            <p:cNvSpPr>
              <a:spLocks noEditPoints="1"/>
            </p:cNvSpPr>
            <p:nvPr userDrawn="1"/>
          </p:nvSpPr>
          <p:spPr bwMode="auto">
            <a:xfrm>
              <a:off x="7415" y="279"/>
              <a:ext cx="53" cy="69"/>
            </a:xfrm>
            <a:custGeom>
              <a:avLst/>
              <a:gdLst>
                <a:gd name="T0" fmla="*/ 0 w 113"/>
                <a:gd name="T1" fmla="*/ 0 h 147"/>
                <a:gd name="T2" fmla="*/ 47 w 113"/>
                <a:gd name="T3" fmla="*/ 0 h 147"/>
                <a:gd name="T4" fmla="*/ 113 w 113"/>
                <a:gd name="T5" fmla="*/ 48 h 147"/>
                <a:gd name="T6" fmla="*/ 54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49 w 113"/>
                <a:gd name="T19" fmla="*/ 68 h 147"/>
                <a:gd name="T20" fmla="*/ 74 w 113"/>
                <a:gd name="T21" fmla="*/ 48 h 147"/>
                <a:gd name="T22" fmla="*/ 49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4" y="95"/>
                  </a:cubicBezTo>
                  <a:cubicBezTo>
                    <a:pt x="39" y="95"/>
                    <a:pt x="39" y="95"/>
                    <a:pt x="39" y="95"/>
                  </a:cubicBezTo>
                  <a:cubicBezTo>
                    <a:pt x="39" y="147"/>
                    <a:pt x="39" y="147"/>
                    <a:pt x="39" y="147"/>
                  </a:cubicBezTo>
                  <a:cubicBezTo>
                    <a:pt x="0" y="147"/>
                    <a:pt x="0" y="147"/>
                    <a:pt x="0" y="147"/>
                  </a:cubicBezTo>
                  <a:lnTo>
                    <a:pt x="0" y="0"/>
                  </a:lnTo>
                  <a:close/>
                  <a:moveTo>
                    <a:pt x="39" y="68"/>
                  </a:moveTo>
                  <a:cubicBezTo>
                    <a:pt x="49" y="68"/>
                    <a:pt x="49" y="68"/>
                    <a:pt x="49" y="68"/>
                  </a:cubicBezTo>
                  <a:cubicBezTo>
                    <a:pt x="63" y="68"/>
                    <a:pt x="74" y="63"/>
                    <a:pt x="74" y="48"/>
                  </a:cubicBezTo>
                  <a:cubicBezTo>
                    <a:pt x="74" y="33"/>
                    <a:pt x="63" y="28"/>
                    <a:pt x="49"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3">
              <a:extLst>
                <a:ext uri="{FF2B5EF4-FFF2-40B4-BE49-F238E27FC236}">
                  <a16:creationId xmlns:a16="http://schemas.microsoft.com/office/drawing/2014/main" id="{D7720A62-CC48-A4BF-C893-31C6BE0EF0F1}"/>
                </a:ext>
              </a:extLst>
            </p:cNvPr>
            <p:cNvSpPr>
              <a:spLocks noEditPoints="1"/>
            </p:cNvSpPr>
            <p:nvPr userDrawn="1"/>
          </p:nvSpPr>
          <p:spPr bwMode="auto">
            <a:xfrm>
              <a:off x="7476" y="279"/>
              <a:ext cx="53" cy="69"/>
            </a:xfrm>
            <a:custGeom>
              <a:avLst/>
              <a:gdLst>
                <a:gd name="T0" fmla="*/ 0 w 113"/>
                <a:gd name="T1" fmla="*/ 0 h 147"/>
                <a:gd name="T2" fmla="*/ 47 w 113"/>
                <a:gd name="T3" fmla="*/ 0 h 147"/>
                <a:gd name="T4" fmla="*/ 113 w 113"/>
                <a:gd name="T5" fmla="*/ 48 h 147"/>
                <a:gd name="T6" fmla="*/ 55 w 113"/>
                <a:gd name="T7" fmla="*/ 95 h 147"/>
                <a:gd name="T8" fmla="*/ 39 w 113"/>
                <a:gd name="T9" fmla="*/ 95 h 147"/>
                <a:gd name="T10" fmla="*/ 39 w 113"/>
                <a:gd name="T11" fmla="*/ 147 h 147"/>
                <a:gd name="T12" fmla="*/ 0 w 113"/>
                <a:gd name="T13" fmla="*/ 147 h 147"/>
                <a:gd name="T14" fmla="*/ 0 w 113"/>
                <a:gd name="T15" fmla="*/ 0 h 147"/>
                <a:gd name="T16" fmla="*/ 39 w 113"/>
                <a:gd name="T17" fmla="*/ 68 h 147"/>
                <a:gd name="T18" fmla="*/ 50 w 113"/>
                <a:gd name="T19" fmla="*/ 68 h 147"/>
                <a:gd name="T20" fmla="*/ 74 w 113"/>
                <a:gd name="T21" fmla="*/ 48 h 147"/>
                <a:gd name="T22" fmla="*/ 50 w 113"/>
                <a:gd name="T23" fmla="*/ 28 h 147"/>
                <a:gd name="T24" fmla="*/ 39 w 113"/>
                <a:gd name="T25" fmla="*/ 28 h 147"/>
                <a:gd name="T26" fmla="*/ 39 w 113"/>
                <a:gd name="T27" fmla="*/ 6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47">
                  <a:moveTo>
                    <a:pt x="0" y="0"/>
                  </a:moveTo>
                  <a:cubicBezTo>
                    <a:pt x="47" y="0"/>
                    <a:pt x="47" y="0"/>
                    <a:pt x="47" y="0"/>
                  </a:cubicBezTo>
                  <a:cubicBezTo>
                    <a:pt x="92" y="0"/>
                    <a:pt x="113" y="15"/>
                    <a:pt x="113" y="48"/>
                  </a:cubicBezTo>
                  <a:cubicBezTo>
                    <a:pt x="113" y="78"/>
                    <a:pt x="91" y="95"/>
                    <a:pt x="55" y="95"/>
                  </a:cubicBezTo>
                  <a:cubicBezTo>
                    <a:pt x="39" y="95"/>
                    <a:pt x="39" y="95"/>
                    <a:pt x="39" y="95"/>
                  </a:cubicBezTo>
                  <a:cubicBezTo>
                    <a:pt x="39" y="147"/>
                    <a:pt x="39" y="147"/>
                    <a:pt x="39" y="147"/>
                  </a:cubicBezTo>
                  <a:cubicBezTo>
                    <a:pt x="0" y="147"/>
                    <a:pt x="0" y="147"/>
                    <a:pt x="0" y="147"/>
                  </a:cubicBezTo>
                  <a:lnTo>
                    <a:pt x="0" y="0"/>
                  </a:lnTo>
                  <a:close/>
                  <a:moveTo>
                    <a:pt x="39" y="68"/>
                  </a:moveTo>
                  <a:cubicBezTo>
                    <a:pt x="50" y="68"/>
                    <a:pt x="50" y="68"/>
                    <a:pt x="50" y="68"/>
                  </a:cubicBezTo>
                  <a:cubicBezTo>
                    <a:pt x="63" y="68"/>
                    <a:pt x="74" y="63"/>
                    <a:pt x="74" y="48"/>
                  </a:cubicBezTo>
                  <a:cubicBezTo>
                    <a:pt x="74" y="33"/>
                    <a:pt x="63" y="28"/>
                    <a:pt x="50" y="28"/>
                  </a:cubicBezTo>
                  <a:cubicBezTo>
                    <a:pt x="39" y="28"/>
                    <a:pt x="39" y="28"/>
                    <a:pt x="39" y="28"/>
                  </a:cubicBezTo>
                  <a:lnTo>
                    <a:pt x="39"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4">
              <a:extLst>
                <a:ext uri="{FF2B5EF4-FFF2-40B4-BE49-F238E27FC236}">
                  <a16:creationId xmlns:a16="http://schemas.microsoft.com/office/drawing/2014/main" id="{E51774EB-2089-6AD5-8A43-90B7F2AA8F83}"/>
                </a:ext>
              </a:extLst>
            </p:cNvPr>
            <p:cNvSpPr>
              <a:spLocks/>
            </p:cNvSpPr>
            <p:nvPr userDrawn="1"/>
          </p:nvSpPr>
          <p:spPr bwMode="auto">
            <a:xfrm>
              <a:off x="7537" y="279"/>
              <a:ext cx="49" cy="69"/>
            </a:xfrm>
            <a:custGeom>
              <a:avLst/>
              <a:gdLst>
                <a:gd name="T0" fmla="*/ 0 w 49"/>
                <a:gd name="T1" fmla="*/ 0 h 69"/>
                <a:gd name="T2" fmla="*/ 49 w 49"/>
                <a:gd name="T3" fmla="*/ 0 h 69"/>
                <a:gd name="T4" fmla="*/ 49 w 49"/>
                <a:gd name="T5" fmla="*/ 13 h 69"/>
                <a:gd name="T6" fmla="*/ 18 w 49"/>
                <a:gd name="T7" fmla="*/ 13 h 69"/>
                <a:gd name="T8" fmla="*/ 18 w 49"/>
                <a:gd name="T9" fmla="*/ 27 h 69"/>
                <a:gd name="T10" fmla="*/ 47 w 49"/>
                <a:gd name="T11" fmla="*/ 27 h 69"/>
                <a:gd name="T12" fmla="*/ 47 w 49"/>
                <a:gd name="T13" fmla="*/ 40 h 69"/>
                <a:gd name="T14" fmla="*/ 18 w 49"/>
                <a:gd name="T15" fmla="*/ 40 h 69"/>
                <a:gd name="T16" fmla="*/ 18 w 49"/>
                <a:gd name="T17" fmla="*/ 56 h 69"/>
                <a:gd name="T18" fmla="*/ 49 w 49"/>
                <a:gd name="T19" fmla="*/ 56 h 69"/>
                <a:gd name="T20" fmla="*/ 49 w 49"/>
                <a:gd name="T21" fmla="*/ 69 h 69"/>
                <a:gd name="T22" fmla="*/ 0 w 49"/>
                <a:gd name="T23" fmla="*/ 69 h 69"/>
                <a:gd name="T24" fmla="*/ 0 w 49"/>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9">
                  <a:moveTo>
                    <a:pt x="0" y="0"/>
                  </a:moveTo>
                  <a:lnTo>
                    <a:pt x="49" y="0"/>
                  </a:lnTo>
                  <a:lnTo>
                    <a:pt x="49" y="13"/>
                  </a:lnTo>
                  <a:lnTo>
                    <a:pt x="18" y="13"/>
                  </a:lnTo>
                  <a:lnTo>
                    <a:pt x="18" y="27"/>
                  </a:lnTo>
                  <a:lnTo>
                    <a:pt x="47" y="27"/>
                  </a:lnTo>
                  <a:lnTo>
                    <a:pt x="47" y="40"/>
                  </a:lnTo>
                  <a:lnTo>
                    <a:pt x="18" y="40"/>
                  </a:lnTo>
                  <a:lnTo>
                    <a:pt x="18" y="56"/>
                  </a:lnTo>
                  <a:lnTo>
                    <a:pt x="49" y="56"/>
                  </a:lnTo>
                  <a:lnTo>
                    <a:pt x="49" y="69"/>
                  </a:lnTo>
                  <a:lnTo>
                    <a:pt x="0" y="6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Freeform 15">
              <a:extLst>
                <a:ext uri="{FF2B5EF4-FFF2-40B4-BE49-F238E27FC236}">
                  <a16:creationId xmlns:a16="http://schemas.microsoft.com/office/drawing/2014/main" id="{CBC247E2-6266-0313-7E5A-C87D9618F808}"/>
                </a:ext>
              </a:extLst>
            </p:cNvPr>
            <p:cNvSpPr>
              <a:spLocks noEditPoints="1"/>
            </p:cNvSpPr>
            <p:nvPr userDrawn="1"/>
          </p:nvSpPr>
          <p:spPr bwMode="auto">
            <a:xfrm>
              <a:off x="6548" y="151"/>
              <a:ext cx="161" cy="198"/>
            </a:xfrm>
            <a:custGeom>
              <a:avLst/>
              <a:gdLst>
                <a:gd name="T0" fmla="*/ 0 w 339"/>
                <a:gd name="T1" fmla="*/ 0 h 417"/>
                <a:gd name="T2" fmla="*/ 192 w 339"/>
                <a:gd name="T3" fmla="*/ 0 h 417"/>
                <a:gd name="T4" fmla="*/ 328 w 339"/>
                <a:gd name="T5" fmla="*/ 106 h 417"/>
                <a:gd name="T6" fmla="*/ 255 w 339"/>
                <a:gd name="T7" fmla="*/ 203 h 417"/>
                <a:gd name="T8" fmla="*/ 255 w 339"/>
                <a:gd name="T9" fmla="*/ 204 h 417"/>
                <a:gd name="T10" fmla="*/ 339 w 339"/>
                <a:gd name="T11" fmla="*/ 296 h 417"/>
                <a:gd name="T12" fmla="*/ 176 w 339"/>
                <a:gd name="T13" fmla="*/ 417 h 417"/>
                <a:gd name="T14" fmla="*/ 0 w 339"/>
                <a:gd name="T15" fmla="*/ 417 h 417"/>
                <a:gd name="T16" fmla="*/ 0 w 339"/>
                <a:gd name="T17" fmla="*/ 0 h 417"/>
                <a:gd name="T18" fmla="*/ 112 w 339"/>
                <a:gd name="T19" fmla="*/ 165 h 417"/>
                <a:gd name="T20" fmla="*/ 143 w 339"/>
                <a:gd name="T21" fmla="*/ 165 h 417"/>
                <a:gd name="T22" fmla="*/ 217 w 339"/>
                <a:gd name="T23" fmla="*/ 121 h 417"/>
                <a:gd name="T24" fmla="*/ 144 w 339"/>
                <a:gd name="T25" fmla="*/ 79 h 417"/>
                <a:gd name="T26" fmla="*/ 112 w 339"/>
                <a:gd name="T27" fmla="*/ 79 h 417"/>
                <a:gd name="T28" fmla="*/ 112 w 339"/>
                <a:gd name="T29" fmla="*/ 165 h 417"/>
                <a:gd name="T30" fmla="*/ 112 w 339"/>
                <a:gd name="T31" fmla="*/ 338 h 417"/>
                <a:gd name="T32" fmla="*/ 145 w 339"/>
                <a:gd name="T33" fmla="*/ 338 h 417"/>
                <a:gd name="T34" fmla="*/ 228 w 339"/>
                <a:gd name="T35" fmla="*/ 290 h 417"/>
                <a:gd name="T36" fmla="*/ 146 w 339"/>
                <a:gd name="T37" fmla="*/ 240 h 417"/>
                <a:gd name="T38" fmla="*/ 112 w 339"/>
                <a:gd name="T39" fmla="*/ 240 h 417"/>
                <a:gd name="T40" fmla="*/ 112 w 339"/>
                <a:gd name="T41" fmla="*/ 33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 h="417">
                  <a:moveTo>
                    <a:pt x="0" y="0"/>
                  </a:moveTo>
                  <a:cubicBezTo>
                    <a:pt x="192" y="0"/>
                    <a:pt x="192" y="0"/>
                    <a:pt x="192" y="0"/>
                  </a:cubicBezTo>
                  <a:cubicBezTo>
                    <a:pt x="270" y="0"/>
                    <a:pt x="328" y="34"/>
                    <a:pt x="328" y="106"/>
                  </a:cubicBezTo>
                  <a:cubicBezTo>
                    <a:pt x="328" y="158"/>
                    <a:pt x="301" y="187"/>
                    <a:pt x="255" y="203"/>
                  </a:cubicBezTo>
                  <a:cubicBezTo>
                    <a:pt x="255" y="204"/>
                    <a:pt x="255" y="204"/>
                    <a:pt x="255" y="204"/>
                  </a:cubicBezTo>
                  <a:cubicBezTo>
                    <a:pt x="310" y="216"/>
                    <a:pt x="339" y="245"/>
                    <a:pt x="339" y="296"/>
                  </a:cubicBezTo>
                  <a:cubicBezTo>
                    <a:pt x="339" y="396"/>
                    <a:pt x="251" y="417"/>
                    <a:pt x="176" y="417"/>
                  </a:cubicBezTo>
                  <a:cubicBezTo>
                    <a:pt x="0" y="417"/>
                    <a:pt x="0" y="417"/>
                    <a:pt x="0" y="417"/>
                  </a:cubicBezTo>
                  <a:lnTo>
                    <a:pt x="0" y="0"/>
                  </a:lnTo>
                  <a:close/>
                  <a:moveTo>
                    <a:pt x="112" y="165"/>
                  </a:moveTo>
                  <a:cubicBezTo>
                    <a:pt x="143" y="165"/>
                    <a:pt x="143" y="165"/>
                    <a:pt x="143" y="165"/>
                  </a:cubicBezTo>
                  <a:cubicBezTo>
                    <a:pt x="179" y="165"/>
                    <a:pt x="217" y="156"/>
                    <a:pt x="217" y="121"/>
                  </a:cubicBezTo>
                  <a:cubicBezTo>
                    <a:pt x="217" y="82"/>
                    <a:pt x="181" y="79"/>
                    <a:pt x="144" y="79"/>
                  </a:cubicBezTo>
                  <a:cubicBezTo>
                    <a:pt x="112" y="79"/>
                    <a:pt x="112" y="79"/>
                    <a:pt x="112" y="79"/>
                  </a:cubicBezTo>
                  <a:lnTo>
                    <a:pt x="112" y="165"/>
                  </a:lnTo>
                  <a:close/>
                  <a:moveTo>
                    <a:pt x="112" y="338"/>
                  </a:moveTo>
                  <a:cubicBezTo>
                    <a:pt x="145" y="338"/>
                    <a:pt x="145" y="338"/>
                    <a:pt x="145" y="338"/>
                  </a:cubicBezTo>
                  <a:cubicBezTo>
                    <a:pt x="185" y="338"/>
                    <a:pt x="228" y="332"/>
                    <a:pt x="228" y="290"/>
                  </a:cubicBezTo>
                  <a:cubicBezTo>
                    <a:pt x="228" y="244"/>
                    <a:pt x="184" y="240"/>
                    <a:pt x="146" y="240"/>
                  </a:cubicBezTo>
                  <a:cubicBezTo>
                    <a:pt x="112" y="240"/>
                    <a:pt x="112" y="240"/>
                    <a:pt x="112" y="240"/>
                  </a:cubicBezTo>
                  <a:lnTo>
                    <a:pt x="112" y="3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6">
              <a:extLst>
                <a:ext uri="{FF2B5EF4-FFF2-40B4-BE49-F238E27FC236}">
                  <a16:creationId xmlns:a16="http://schemas.microsoft.com/office/drawing/2014/main" id="{50AEF8BF-B02A-6C5D-C1A9-64EF34AAA253}"/>
                </a:ext>
              </a:extLst>
            </p:cNvPr>
            <p:cNvSpPr>
              <a:spLocks/>
            </p:cNvSpPr>
            <p:nvPr userDrawn="1"/>
          </p:nvSpPr>
          <p:spPr bwMode="auto">
            <a:xfrm>
              <a:off x="6721" y="148"/>
              <a:ext cx="172" cy="204"/>
            </a:xfrm>
            <a:custGeom>
              <a:avLst/>
              <a:gdLst>
                <a:gd name="T0" fmla="*/ 363 w 363"/>
                <a:gd name="T1" fmla="*/ 414 h 431"/>
                <a:gd name="T2" fmla="*/ 239 w 363"/>
                <a:gd name="T3" fmla="*/ 431 h 431"/>
                <a:gd name="T4" fmla="*/ 0 w 363"/>
                <a:gd name="T5" fmla="*/ 217 h 431"/>
                <a:gd name="T6" fmla="*/ 239 w 363"/>
                <a:gd name="T7" fmla="*/ 0 h 431"/>
                <a:gd name="T8" fmla="*/ 363 w 363"/>
                <a:gd name="T9" fmla="*/ 21 h 431"/>
                <a:gd name="T10" fmla="*/ 354 w 363"/>
                <a:gd name="T11" fmla="*/ 111 h 431"/>
                <a:gd name="T12" fmla="*/ 245 w 363"/>
                <a:gd name="T13" fmla="*/ 82 h 431"/>
                <a:gd name="T14" fmla="*/ 115 w 363"/>
                <a:gd name="T15" fmla="*/ 217 h 431"/>
                <a:gd name="T16" fmla="*/ 254 w 363"/>
                <a:gd name="T17" fmla="*/ 349 h 431"/>
                <a:gd name="T18" fmla="*/ 358 w 363"/>
                <a:gd name="T19" fmla="*/ 327 h 431"/>
                <a:gd name="T20" fmla="*/ 363 w 363"/>
                <a:gd name="T21" fmla="*/ 414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1">
                  <a:moveTo>
                    <a:pt x="363" y="414"/>
                  </a:moveTo>
                  <a:cubicBezTo>
                    <a:pt x="332" y="422"/>
                    <a:pt x="296" y="431"/>
                    <a:pt x="239" y="431"/>
                  </a:cubicBezTo>
                  <a:cubicBezTo>
                    <a:pt x="128" y="431"/>
                    <a:pt x="0" y="375"/>
                    <a:pt x="0" y="217"/>
                  </a:cubicBezTo>
                  <a:cubicBezTo>
                    <a:pt x="0" y="72"/>
                    <a:pt x="101" y="0"/>
                    <a:pt x="239" y="0"/>
                  </a:cubicBezTo>
                  <a:cubicBezTo>
                    <a:pt x="281" y="0"/>
                    <a:pt x="323" y="9"/>
                    <a:pt x="363" y="21"/>
                  </a:cubicBezTo>
                  <a:cubicBezTo>
                    <a:pt x="354" y="111"/>
                    <a:pt x="354" y="111"/>
                    <a:pt x="354" y="111"/>
                  </a:cubicBezTo>
                  <a:cubicBezTo>
                    <a:pt x="318" y="92"/>
                    <a:pt x="283" y="82"/>
                    <a:pt x="245" y="82"/>
                  </a:cubicBezTo>
                  <a:cubicBezTo>
                    <a:pt x="166" y="82"/>
                    <a:pt x="115" y="139"/>
                    <a:pt x="115" y="217"/>
                  </a:cubicBezTo>
                  <a:cubicBezTo>
                    <a:pt x="115" y="299"/>
                    <a:pt x="173" y="349"/>
                    <a:pt x="254" y="349"/>
                  </a:cubicBezTo>
                  <a:cubicBezTo>
                    <a:pt x="290" y="349"/>
                    <a:pt x="327" y="339"/>
                    <a:pt x="358" y="327"/>
                  </a:cubicBezTo>
                  <a:lnTo>
                    <a:pt x="363"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Freeform 17">
              <a:extLst>
                <a:ext uri="{FF2B5EF4-FFF2-40B4-BE49-F238E27FC236}">
                  <a16:creationId xmlns:a16="http://schemas.microsoft.com/office/drawing/2014/main" id="{281EE44E-A5F7-18E5-FE20-C8C0B028A3B4}"/>
                </a:ext>
              </a:extLst>
            </p:cNvPr>
            <p:cNvSpPr>
              <a:spLocks/>
            </p:cNvSpPr>
            <p:nvPr userDrawn="1"/>
          </p:nvSpPr>
          <p:spPr bwMode="auto">
            <a:xfrm>
              <a:off x="6901" y="151"/>
              <a:ext cx="277" cy="198"/>
            </a:xfrm>
            <a:custGeom>
              <a:avLst/>
              <a:gdLst>
                <a:gd name="T0" fmla="*/ 0 w 277"/>
                <a:gd name="T1" fmla="*/ 0 h 198"/>
                <a:gd name="T2" fmla="*/ 53 w 277"/>
                <a:gd name="T3" fmla="*/ 0 h 198"/>
                <a:gd name="T4" fmla="*/ 78 w 277"/>
                <a:gd name="T5" fmla="*/ 152 h 198"/>
                <a:gd name="T6" fmla="*/ 79 w 277"/>
                <a:gd name="T7" fmla="*/ 152 h 198"/>
                <a:gd name="T8" fmla="*/ 106 w 277"/>
                <a:gd name="T9" fmla="*/ 0 h 198"/>
                <a:gd name="T10" fmla="*/ 172 w 277"/>
                <a:gd name="T11" fmla="*/ 0 h 198"/>
                <a:gd name="T12" fmla="*/ 200 w 277"/>
                <a:gd name="T13" fmla="*/ 152 h 198"/>
                <a:gd name="T14" fmla="*/ 201 w 277"/>
                <a:gd name="T15" fmla="*/ 152 h 198"/>
                <a:gd name="T16" fmla="*/ 226 w 277"/>
                <a:gd name="T17" fmla="*/ 0 h 198"/>
                <a:gd name="T18" fmla="*/ 277 w 277"/>
                <a:gd name="T19" fmla="*/ 0 h 198"/>
                <a:gd name="T20" fmla="*/ 233 w 277"/>
                <a:gd name="T21" fmla="*/ 198 h 198"/>
                <a:gd name="T22" fmla="*/ 166 w 277"/>
                <a:gd name="T23" fmla="*/ 198 h 198"/>
                <a:gd name="T24" fmla="*/ 138 w 277"/>
                <a:gd name="T25" fmla="*/ 46 h 198"/>
                <a:gd name="T26" fmla="*/ 137 w 277"/>
                <a:gd name="T27" fmla="*/ 46 h 198"/>
                <a:gd name="T28" fmla="*/ 111 w 277"/>
                <a:gd name="T29" fmla="*/ 198 h 198"/>
                <a:gd name="T30" fmla="*/ 44 w 277"/>
                <a:gd name="T31" fmla="*/ 198 h 198"/>
                <a:gd name="T32" fmla="*/ 0 w 277"/>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198">
                  <a:moveTo>
                    <a:pt x="0" y="0"/>
                  </a:moveTo>
                  <a:lnTo>
                    <a:pt x="53" y="0"/>
                  </a:lnTo>
                  <a:lnTo>
                    <a:pt x="78" y="152"/>
                  </a:lnTo>
                  <a:lnTo>
                    <a:pt x="79" y="152"/>
                  </a:lnTo>
                  <a:lnTo>
                    <a:pt x="106" y="0"/>
                  </a:lnTo>
                  <a:lnTo>
                    <a:pt x="172" y="0"/>
                  </a:lnTo>
                  <a:lnTo>
                    <a:pt x="200" y="152"/>
                  </a:lnTo>
                  <a:lnTo>
                    <a:pt x="201" y="152"/>
                  </a:lnTo>
                  <a:lnTo>
                    <a:pt x="226" y="0"/>
                  </a:lnTo>
                  <a:lnTo>
                    <a:pt x="277" y="0"/>
                  </a:lnTo>
                  <a:lnTo>
                    <a:pt x="233" y="198"/>
                  </a:lnTo>
                  <a:lnTo>
                    <a:pt x="166" y="198"/>
                  </a:lnTo>
                  <a:lnTo>
                    <a:pt x="138" y="46"/>
                  </a:lnTo>
                  <a:lnTo>
                    <a:pt x="137" y="46"/>
                  </a:lnTo>
                  <a:lnTo>
                    <a:pt x="111" y="198"/>
                  </a:lnTo>
                  <a:lnTo>
                    <a:pt x="44" y="19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2" name="Textplatzhalter 7">
            <a:extLst>
              <a:ext uri="{FF2B5EF4-FFF2-40B4-BE49-F238E27FC236}">
                <a16:creationId xmlns:a16="http://schemas.microsoft.com/office/drawing/2014/main" id="{94143906-967D-9316-72B6-D88399BFC5F0}"/>
              </a:ext>
            </a:extLst>
          </p:cNvPr>
          <p:cNvSpPr>
            <a:spLocks noGrp="1"/>
          </p:cNvSpPr>
          <p:nvPr>
            <p:ph type="body" sz="quarter" idx="13" hasCustomPrompt="1"/>
          </p:nvPr>
        </p:nvSpPr>
        <p:spPr>
          <a:xfrm>
            <a:off x="144464" y="313571"/>
            <a:ext cx="10091738"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3" name="Titel 1">
            <a:extLst>
              <a:ext uri="{FF2B5EF4-FFF2-40B4-BE49-F238E27FC236}">
                <a16:creationId xmlns:a16="http://schemas.microsoft.com/office/drawing/2014/main" id="{1C41EA6D-E0B8-D11A-52F0-63C2EB77787A}"/>
              </a:ext>
            </a:extLst>
          </p:cNvPr>
          <p:cNvSpPr>
            <a:spLocks noGrp="1"/>
          </p:cNvSpPr>
          <p:nvPr>
            <p:ph type="title" hasCustomPrompt="1"/>
          </p:nvPr>
        </p:nvSpPr>
        <p:spPr>
          <a:xfrm>
            <a:off x="143704" y="63133"/>
            <a:ext cx="10091738"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Tree>
    <p:extLst>
      <p:ext uri="{BB962C8B-B14F-4D97-AF65-F5344CB8AC3E}">
        <p14:creationId xmlns:p14="http://schemas.microsoft.com/office/powerpoint/2010/main" val="2388243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kal: 2 Felder">
    <p:spTree>
      <p:nvGrpSpPr>
        <p:cNvPr id="1" name=""/>
        <p:cNvGrpSpPr/>
        <p:nvPr/>
      </p:nvGrpSpPr>
      <p:grpSpPr>
        <a:xfrm>
          <a:off x="0" y="0"/>
          <a:ext cx="0" cy="0"/>
          <a:chOff x="0" y="0"/>
          <a:chExt cx="0" cy="0"/>
        </a:xfrm>
      </p:grpSpPr>
      <p:pic>
        <p:nvPicPr>
          <p:cNvPr id="27" name="Grafik 26">
            <a:extLst>
              <a:ext uri="{FF2B5EF4-FFF2-40B4-BE49-F238E27FC236}">
                <a16:creationId xmlns:a16="http://schemas.microsoft.com/office/drawing/2014/main" id="{D10B187B-092C-1CCB-42EE-A00FE97CB24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4724"/>
          </a:xfrm>
          <a:prstGeom prst="rect">
            <a:avLst/>
          </a:prstGeom>
        </p:spPr>
      </p:pic>
      <p:cxnSp>
        <p:nvCxnSpPr>
          <p:cNvPr id="17" name="Gerade Verbindung 8">
            <a:extLst>
              <a:ext uri="{FF2B5EF4-FFF2-40B4-BE49-F238E27FC236}">
                <a16:creationId xmlns:a16="http://schemas.microsoft.com/office/drawing/2014/main" id="{961EDC53-6FDF-AF2E-23CB-1A59B47A7D6F}"/>
              </a:ext>
            </a:extLst>
          </p:cNvPr>
          <p:cNvCxnSpPr>
            <a:cxnSpLocks/>
          </p:cNvCxnSpPr>
          <p:nvPr userDrawn="1"/>
        </p:nvCxnSpPr>
        <p:spPr>
          <a:xfrm>
            <a:off x="127828" y="3499338"/>
            <a:ext cx="1192447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42">
            <a:extLst>
              <a:ext uri="{FF2B5EF4-FFF2-40B4-BE49-F238E27FC236}">
                <a16:creationId xmlns:a16="http://schemas.microsoft.com/office/drawing/2014/main" id="{870FB147-747F-8D5E-6C1E-67F98F506342}"/>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25" name="Rectangle 43">
            <a:extLst>
              <a:ext uri="{FF2B5EF4-FFF2-40B4-BE49-F238E27FC236}">
                <a16:creationId xmlns:a16="http://schemas.microsoft.com/office/drawing/2014/main" id="{4B52A3FB-1578-8273-31CF-08CF5AB8B3B8}"/>
              </a:ext>
            </a:extLst>
          </p:cNvPr>
          <p:cNvSpPr>
            <a:spLocks noGrp="1" noChangeArrowheads="1"/>
          </p:cNvSpPr>
          <p:nvPr>
            <p:ph type="dt" sz="half" idx="12"/>
          </p:nvPr>
        </p:nvSpPr>
        <p:spPr>
          <a:xfrm>
            <a:off x="128588" y="6613200"/>
            <a:ext cx="2047412" cy="244800"/>
          </a:xfrm>
          <a:prstGeom prst="rect">
            <a:avLst/>
          </a:prstGeom>
          <a:ln/>
        </p:spPr>
        <p:txBody>
          <a:bodyPr lIns="0"/>
          <a:lstStyle>
            <a:lvl1pPr>
              <a:defRPr sz="800">
                <a:solidFill>
                  <a:schemeClr val="tx2"/>
                </a:solidFill>
              </a:defRPr>
            </a:lvl1pPr>
          </a:lstStyle>
          <a:p>
            <a:pPr>
              <a:defRPr/>
            </a:pPr>
            <a:fld id="{88DBBF51-3482-41B9-B9BA-EB4C968FB395}" type="datetime1">
              <a:rPr lang="de-DE" smtClean="0"/>
              <a:t>12.01.2026</a:t>
            </a:fld>
            <a:endParaRPr lang="de-DE" dirty="0"/>
          </a:p>
        </p:txBody>
      </p:sp>
      <p:grpSp>
        <p:nvGrpSpPr>
          <p:cNvPr id="29" name="Gruppieren 28">
            <a:extLst>
              <a:ext uri="{FF2B5EF4-FFF2-40B4-BE49-F238E27FC236}">
                <a16:creationId xmlns:a16="http://schemas.microsoft.com/office/drawing/2014/main" id="{90BEECE4-C6CC-7951-FE32-6D286076FDD4}"/>
              </a:ext>
            </a:extLst>
          </p:cNvPr>
          <p:cNvGrpSpPr/>
          <p:nvPr userDrawn="1"/>
        </p:nvGrpSpPr>
        <p:grpSpPr>
          <a:xfrm>
            <a:off x="0" y="6569104"/>
            <a:ext cx="12192000" cy="18000"/>
            <a:chOff x="0" y="-2920"/>
            <a:chExt cx="13995000" cy="28800"/>
          </a:xfrm>
          <a:solidFill>
            <a:schemeClr val="accent1"/>
          </a:solidFill>
        </p:grpSpPr>
        <p:grpSp>
          <p:nvGrpSpPr>
            <p:cNvPr id="30" name="Gruppieren 29">
              <a:extLst>
                <a:ext uri="{FF2B5EF4-FFF2-40B4-BE49-F238E27FC236}">
                  <a16:creationId xmlns:a16="http://schemas.microsoft.com/office/drawing/2014/main" id="{D5D339A7-4159-A57C-16A3-9B421FBBAAC5}"/>
                </a:ext>
              </a:extLst>
            </p:cNvPr>
            <p:cNvGrpSpPr/>
            <p:nvPr/>
          </p:nvGrpSpPr>
          <p:grpSpPr>
            <a:xfrm>
              <a:off x="0" y="-2920"/>
              <a:ext cx="11196000" cy="28800"/>
              <a:chOff x="2099733" y="800098"/>
              <a:chExt cx="1998132" cy="499533"/>
            </a:xfrm>
            <a:grpFill/>
          </p:grpSpPr>
          <p:sp>
            <p:nvSpPr>
              <p:cNvPr id="32" name="Rechteck 31">
                <a:extLst>
                  <a:ext uri="{FF2B5EF4-FFF2-40B4-BE49-F238E27FC236}">
                    <a16:creationId xmlns:a16="http://schemas.microsoft.com/office/drawing/2014/main" id="{233526A1-E8C7-5190-501E-DE5948C518B6}"/>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3" name="Rechteck 32">
                <a:extLst>
                  <a:ext uri="{FF2B5EF4-FFF2-40B4-BE49-F238E27FC236}">
                    <a16:creationId xmlns:a16="http://schemas.microsoft.com/office/drawing/2014/main" id="{F86C07F1-245C-2EC4-8A86-C10CBBFA8FDE}"/>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4" name="Rechteck 33">
                <a:extLst>
                  <a:ext uri="{FF2B5EF4-FFF2-40B4-BE49-F238E27FC236}">
                    <a16:creationId xmlns:a16="http://schemas.microsoft.com/office/drawing/2014/main" id="{E090F69C-687B-EB4B-A5CA-1A25279C22BF}"/>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35" name="Rechteck 34">
                <a:extLst>
                  <a:ext uri="{FF2B5EF4-FFF2-40B4-BE49-F238E27FC236}">
                    <a16:creationId xmlns:a16="http://schemas.microsoft.com/office/drawing/2014/main" id="{E7BF6C9B-0124-E7C8-3BCA-86C96EBFEF9A}"/>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1" name="Rechteck 30">
              <a:extLst>
                <a:ext uri="{FF2B5EF4-FFF2-40B4-BE49-F238E27FC236}">
                  <a16:creationId xmlns:a16="http://schemas.microsoft.com/office/drawing/2014/main" id="{133B03E5-1A2A-B746-51E0-B3DF3B3E678A}"/>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9" name="Rectangle 41">
            <a:extLst>
              <a:ext uri="{FF2B5EF4-FFF2-40B4-BE49-F238E27FC236}">
                <a16:creationId xmlns:a16="http://schemas.microsoft.com/office/drawing/2014/main" id="{9388D0D2-308C-DF24-ED2C-7E1B69201285}"/>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40" name="Textplatzhalter 2">
            <a:extLst>
              <a:ext uri="{FF2B5EF4-FFF2-40B4-BE49-F238E27FC236}">
                <a16:creationId xmlns:a16="http://schemas.microsoft.com/office/drawing/2014/main" id="{573913AA-2E2E-1DC3-5AEB-4B4873E922FE}"/>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5" name="Textplatzhalter 7">
            <a:extLst>
              <a:ext uri="{FF2B5EF4-FFF2-40B4-BE49-F238E27FC236}">
                <a16:creationId xmlns:a16="http://schemas.microsoft.com/office/drawing/2014/main" id="{CE83138D-4FCA-DE2A-1DB0-4F32E372CCE3}"/>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46" name="Titel 1">
            <a:extLst>
              <a:ext uri="{FF2B5EF4-FFF2-40B4-BE49-F238E27FC236}">
                <a16:creationId xmlns:a16="http://schemas.microsoft.com/office/drawing/2014/main" id="{524D7229-9138-EDBF-7DCF-D0997F814B57}"/>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1">
                    <a:lumMod val="40000"/>
                    <a:lumOff val="60000"/>
                  </a:schemeClr>
                </a:solidFill>
              </a:defRPr>
            </a:lvl1pPr>
          </a:lstStyle>
          <a:p>
            <a:r>
              <a:rPr lang="de-DE" dirty="0"/>
              <a:t>Abschnittsbereich/Oberthema (optional)</a:t>
            </a:r>
          </a:p>
        </p:txBody>
      </p:sp>
      <p:sp>
        <p:nvSpPr>
          <p:cNvPr id="48" name="Inhaltsplatzhalter 2">
            <a:extLst>
              <a:ext uri="{FF2B5EF4-FFF2-40B4-BE49-F238E27FC236}">
                <a16:creationId xmlns:a16="http://schemas.microsoft.com/office/drawing/2014/main" id="{05ADC640-D6D2-DF2F-6EAA-24BB03DA0571}"/>
              </a:ext>
            </a:extLst>
          </p:cNvPr>
          <p:cNvSpPr>
            <a:spLocks noGrp="1"/>
          </p:cNvSpPr>
          <p:nvPr>
            <p:ph idx="1" hasCustomPrompt="1"/>
          </p:nvPr>
        </p:nvSpPr>
        <p:spPr>
          <a:xfrm>
            <a:off x="143703" y="811822"/>
            <a:ext cx="1190859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2">
                  <a:lumMod val="75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49" name="Inhaltsplatzhalter 2">
            <a:extLst>
              <a:ext uri="{FF2B5EF4-FFF2-40B4-BE49-F238E27FC236}">
                <a16:creationId xmlns:a16="http://schemas.microsoft.com/office/drawing/2014/main" id="{2360085A-4D93-6D69-B883-622B5CE00AE4}"/>
              </a:ext>
            </a:extLst>
          </p:cNvPr>
          <p:cNvSpPr>
            <a:spLocks noGrp="1"/>
          </p:cNvSpPr>
          <p:nvPr>
            <p:ph idx="21" hasCustomPrompt="1"/>
          </p:nvPr>
        </p:nvSpPr>
        <p:spPr>
          <a:xfrm>
            <a:off x="143703" y="3520068"/>
            <a:ext cx="1190859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2">
                  <a:lumMod val="75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 name="Group 4">
            <a:extLst>
              <a:ext uri="{FF2B5EF4-FFF2-40B4-BE49-F238E27FC236}">
                <a16:creationId xmlns:a16="http://schemas.microsoft.com/office/drawing/2014/main" id="{E9DC3F4E-BFFB-EC68-D10A-6DF894D6D92D}"/>
              </a:ext>
            </a:extLst>
          </p:cNvPr>
          <p:cNvGrpSpPr>
            <a:grpSpLocks noChangeAspect="1"/>
          </p:cNvGrpSpPr>
          <p:nvPr userDrawn="1"/>
        </p:nvGrpSpPr>
        <p:grpSpPr bwMode="auto">
          <a:xfrm>
            <a:off x="11576050" y="71438"/>
            <a:ext cx="539750" cy="541337"/>
            <a:chOff x="7292" y="45"/>
            <a:chExt cx="340" cy="341"/>
          </a:xfrm>
          <a:solidFill>
            <a:srgbClr val="4EC2A7"/>
          </a:solidFill>
        </p:grpSpPr>
        <p:sp>
          <p:nvSpPr>
            <p:cNvPr id="3" name="AutoShape 3">
              <a:extLst>
                <a:ext uri="{FF2B5EF4-FFF2-40B4-BE49-F238E27FC236}">
                  <a16:creationId xmlns:a16="http://schemas.microsoft.com/office/drawing/2014/main" id="{9625DAFB-3F35-4B50-C091-201DF0D5C342}"/>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 name="Rectangle 5">
              <a:extLst>
                <a:ext uri="{FF2B5EF4-FFF2-40B4-BE49-F238E27FC236}">
                  <a16:creationId xmlns:a16="http://schemas.microsoft.com/office/drawing/2014/main" id="{1952F3FA-85F2-9C5C-045F-A20D5C77C14A}"/>
                </a:ext>
              </a:extLst>
            </p:cNvPr>
            <p:cNvSpPr>
              <a:spLocks noChangeArrowheads="1"/>
            </p:cNvSpPr>
            <p:nvPr userDrawn="1"/>
          </p:nvSpPr>
          <p:spPr bwMode="auto">
            <a:xfrm>
              <a:off x="7292" y="45"/>
              <a:ext cx="340" cy="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 name="Freeform 6">
              <a:extLst>
                <a:ext uri="{FF2B5EF4-FFF2-40B4-BE49-F238E27FC236}">
                  <a16:creationId xmlns:a16="http://schemas.microsoft.com/office/drawing/2014/main" id="{21D4628D-CBE1-D219-0AFC-13F9B7CC9D37}"/>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 name="Freeform 7">
              <a:extLst>
                <a:ext uri="{FF2B5EF4-FFF2-40B4-BE49-F238E27FC236}">
                  <a16:creationId xmlns:a16="http://schemas.microsoft.com/office/drawing/2014/main" id="{B12D49F4-80BF-DA97-86D5-96483D3E8E8A}"/>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 name="Freeform 8">
              <a:extLst>
                <a:ext uri="{FF2B5EF4-FFF2-40B4-BE49-F238E27FC236}">
                  <a16:creationId xmlns:a16="http://schemas.microsoft.com/office/drawing/2014/main" id="{3BB774FB-551F-EEE2-20AD-03DD2B208811}"/>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Freeform 9">
              <a:extLst>
                <a:ext uri="{FF2B5EF4-FFF2-40B4-BE49-F238E27FC236}">
                  <a16:creationId xmlns:a16="http://schemas.microsoft.com/office/drawing/2014/main" id="{72A4187B-A38A-549A-765D-E1A69F71DF07}"/>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10">
              <a:extLst>
                <a:ext uri="{FF2B5EF4-FFF2-40B4-BE49-F238E27FC236}">
                  <a16:creationId xmlns:a16="http://schemas.microsoft.com/office/drawing/2014/main" id="{189C5EEB-65A8-CE35-42E4-BE91A3903982}"/>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11">
              <a:extLst>
                <a:ext uri="{FF2B5EF4-FFF2-40B4-BE49-F238E27FC236}">
                  <a16:creationId xmlns:a16="http://schemas.microsoft.com/office/drawing/2014/main" id="{1BFFFE9F-777E-D8DB-BD18-A466CF7BF3AB}"/>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12">
              <a:extLst>
                <a:ext uri="{FF2B5EF4-FFF2-40B4-BE49-F238E27FC236}">
                  <a16:creationId xmlns:a16="http://schemas.microsoft.com/office/drawing/2014/main" id="{C8F890D8-BCBB-7B8E-7955-B82BE79B9B07}"/>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13">
              <a:extLst>
                <a:ext uri="{FF2B5EF4-FFF2-40B4-BE49-F238E27FC236}">
                  <a16:creationId xmlns:a16="http://schemas.microsoft.com/office/drawing/2014/main" id="{199D6115-72BA-CE10-C7CE-D339C9CA323F}"/>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14">
              <a:extLst>
                <a:ext uri="{FF2B5EF4-FFF2-40B4-BE49-F238E27FC236}">
                  <a16:creationId xmlns:a16="http://schemas.microsoft.com/office/drawing/2014/main" id="{077DCDBC-0E0D-36BE-9909-40B09689A723}"/>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15">
              <a:extLst>
                <a:ext uri="{FF2B5EF4-FFF2-40B4-BE49-F238E27FC236}">
                  <a16:creationId xmlns:a16="http://schemas.microsoft.com/office/drawing/2014/main" id="{1CB6BB44-F180-2B4C-D93C-C993FB1304EF}"/>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16">
              <a:extLst>
                <a:ext uri="{FF2B5EF4-FFF2-40B4-BE49-F238E27FC236}">
                  <a16:creationId xmlns:a16="http://schemas.microsoft.com/office/drawing/2014/main" id="{E517D68C-DD40-1C03-9E36-73EAC724021F}"/>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17">
              <a:extLst>
                <a:ext uri="{FF2B5EF4-FFF2-40B4-BE49-F238E27FC236}">
                  <a16:creationId xmlns:a16="http://schemas.microsoft.com/office/drawing/2014/main" id="{C44855F9-54A0-CBDD-A20A-84F400859213}"/>
                </a:ext>
              </a:extLst>
            </p:cNvPr>
            <p:cNvSpPr>
              <a:spLocks noChangeArrowheads="1"/>
            </p:cNvSpPr>
            <p:nvPr userDrawn="1"/>
          </p:nvSpPr>
          <p:spPr bwMode="auto">
            <a:xfrm>
              <a:off x="7557" y="317"/>
              <a:ext cx="6" cy="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8">
              <a:extLst>
                <a:ext uri="{FF2B5EF4-FFF2-40B4-BE49-F238E27FC236}">
                  <a16:creationId xmlns:a16="http://schemas.microsoft.com/office/drawing/2014/main" id="{0B989D6A-9C02-7815-57B8-411BB3CCA2D7}"/>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4961626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Felder">
    <p:spTree>
      <p:nvGrpSpPr>
        <p:cNvPr id="1" name=""/>
        <p:cNvGrpSpPr/>
        <p:nvPr/>
      </p:nvGrpSpPr>
      <p:grpSpPr>
        <a:xfrm>
          <a:off x="0" y="0"/>
          <a:ext cx="0" cy="0"/>
          <a:chOff x="0" y="0"/>
          <a:chExt cx="0" cy="0"/>
        </a:xfrm>
      </p:grpSpPr>
      <p:pic>
        <p:nvPicPr>
          <p:cNvPr id="23" name="Grafik 22">
            <a:extLst>
              <a:ext uri="{FF2B5EF4-FFF2-40B4-BE49-F238E27FC236}">
                <a16:creationId xmlns:a16="http://schemas.microsoft.com/office/drawing/2014/main" id="{4FD94AD5-D22E-0A42-2ED6-1E4DCE51831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4724"/>
          </a:xfrm>
          <a:prstGeom prst="rect">
            <a:avLst/>
          </a:prstGeom>
        </p:spPr>
      </p:pic>
      <p:cxnSp>
        <p:nvCxnSpPr>
          <p:cNvPr id="21" name="Gerade Verbindung 10">
            <a:extLst>
              <a:ext uri="{FF2B5EF4-FFF2-40B4-BE49-F238E27FC236}">
                <a16:creationId xmlns:a16="http://schemas.microsoft.com/office/drawing/2014/main" id="{576DE3A0-BC68-E21E-EBDE-96B95789A182}"/>
              </a:ext>
            </a:extLst>
          </p:cNvPr>
          <p:cNvCxnSpPr>
            <a:cxnSpLocks/>
          </p:cNvCxnSpPr>
          <p:nvPr userDrawn="1"/>
        </p:nvCxnSpPr>
        <p:spPr>
          <a:xfrm>
            <a:off x="6096000" y="771525"/>
            <a:ext cx="0" cy="53172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Rectangle 42">
            <a:extLst>
              <a:ext uri="{FF2B5EF4-FFF2-40B4-BE49-F238E27FC236}">
                <a16:creationId xmlns:a16="http://schemas.microsoft.com/office/drawing/2014/main" id="{1EED5A13-6F18-81BD-218D-DFCD7723FB9B}"/>
              </a:ext>
            </a:extLst>
          </p:cNvPr>
          <p:cNvSpPr>
            <a:spLocks noGrp="1" noChangeArrowheads="1"/>
          </p:cNvSpPr>
          <p:nvPr>
            <p:ph type="ftr" sz="quarter" idx="11"/>
          </p:nvPr>
        </p:nvSpPr>
        <p:spPr>
          <a:xfrm>
            <a:off x="2387600" y="6613200"/>
            <a:ext cx="7416800" cy="244800"/>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32" name="Inhaltsplatzhalter 2">
            <a:extLst>
              <a:ext uri="{FF2B5EF4-FFF2-40B4-BE49-F238E27FC236}">
                <a16:creationId xmlns:a16="http://schemas.microsoft.com/office/drawing/2014/main" id="{0FB9A6C7-2747-E48A-BE2B-83072F7C47C4}"/>
              </a:ext>
            </a:extLst>
          </p:cNvPr>
          <p:cNvSpPr>
            <a:spLocks noGrp="1"/>
          </p:cNvSpPr>
          <p:nvPr>
            <p:ph idx="15" hasCustomPrompt="1"/>
          </p:nvPr>
        </p:nvSpPr>
        <p:spPr>
          <a:xfrm>
            <a:off x="6096738" y="811823"/>
            <a:ext cx="5950800" cy="2682000"/>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2">
                  <a:lumMod val="75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35" name="Rectangle 43">
            <a:extLst>
              <a:ext uri="{FF2B5EF4-FFF2-40B4-BE49-F238E27FC236}">
                <a16:creationId xmlns:a16="http://schemas.microsoft.com/office/drawing/2014/main" id="{60F89AE4-6C31-21D6-E3C2-063FF7739A1C}"/>
              </a:ext>
            </a:extLst>
          </p:cNvPr>
          <p:cNvSpPr>
            <a:spLocks noGrp="1" noChangeArrowheads="1"/>
          </p:cNvSpPr>
          <p:nvPr>
            <p:ph type="dt" sz="half" idx="12"/>
          </p:nvPr>
        </p:nvSpPr>
        <p:spPr>
          <a:xfrm>
            <a:off x="127828" y="6613200"/>
            <a:ext cx="2048172" cy="244800"/>
          </a:xfrm>
          <a:prstGeom prst="rect">
            <a:avLst/>
          </a:prstGeom>
          <a:ln/>
        </p:spPr>
        <p:txBody>
          <a:bodyPr lIns="0"/>
          <a:lstStyle>
            <a:lvl1pPr>
              <a:defRPr sz="800">
                <a:solidFill>
                  <a:schemeClr val="tx2"/>
                </a:solidFill>
              </a:defRPr>
            </a:lvl1pPr>
          </a:lstStyle>
          <a:p>
            <a:pPr>
              <a:defRPr/>
            </a:pPr>
            <a:fld id="{D61F4AD1-3C01-49CC-8977-1AF57ACFE9BC}" type="datetime1">
              <a:rPr lang="de-DE" smtClean="0"/>
              <a:t>12.01.2026</a:t>
            </a:fld>
            <a:endParaRPr lang="de-DE" dirty="0"/>
          </a:p>
        </p:txBody>
      </p:sp>
      <p:grpSp>
        <p:nvGrpSpPr>
          <p:cNvPr id="38" name="Gruppieren 37">
            <a:extLst>
              <a:ext uri="{FF2B5EF4-FFF2-40B4-BE49-F238E27FC236}">
                <a16:creationId xmlns:a16="http://schemas.microsoft.com/office/drawing/2014/main" id="{D173B6C7-299E-6C2A-F2A2-0B27636152FD}"/>
              </a:ext>
            </a:extLst>
          </p:cNvPr>
          <p:cNvGrpSpPr/>
          <p:nvPr userDrawn="1"/>
        </p:nvGrpSpPr>
        <p:grpSpPr>
          <a:xfrm>
            <a:off x="0" y="6569104"/>
            <a:ext cx="12192000" cy="18000"/>
            <a:chOff x="0" y="-2920"/>
            <a:chExt cx="13995000" cy="28800"/>
          </a:xfrm>
          <a:solidFill>
            <a:schemeClr val="accent1"/>
          </a:solidFill>
        </p:grpSpPr>
        <p:grpSp>
          <p:nvGrpSpPr>
            <p:cNvPr id="39" name="Gruppieren 38">
              <a:extLst>
                <a:ext uri="{FF2B5EF4-FFF2-40B4-BE49-F238E27FC236}">
                  <a16:creationId xmlns:a16="http://schemas.microsoft.com/office/drawing/2014/main" id="{13C260C8-9CE4-98ED-2395-A9102DD89784}"/>
                </a:ext>
              </a:extLst>
            </p:cNvPr>
            <p:cNvGrpSpPr/>
            <p:nvPr/>
          </p:nvGrpSpPr>
          <p:grpSpPr>
            <a:xfrm>
              <a:off x="0" y="-2920"/>
              <a:ext cx="11196000" cy="28800"/>
              <a:chOff x="2099733" y="800098"/>
              <a:chExt cx="1998132" cy="499533"/>
            </a:xfrm>
            <a:grpFill/>
          </p:grpSpPr>
          <p:sp>
            <p:nvSpPr>
              <p:cNvPr id="41" name="Rechteck 40">
                <a:extLst>
                  <a:ext uri="{FF2B5EF4-FFF2-40B4-BE49-F238E27FC236}">
                    <a16:creationId xmlns:a16="http://schemas.microsoft.com/office/drawing/2014/main" id="{6C4D664D-8726-110F-C07D-C8AFA79CAC5C}"/>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2" name="Rechteck 41">
                <a:extLst>
                  <a:ext uri="{FF2B5EF4-FFF2-40B4-BE49-F238E27FC236}">
                    <a16:creationId xmlns:a16="http://schemas.microsoft.com/office/drawing/2014/main" id="{F6C1BC44-DE50-F65B-38E0-8A3FA17566BD}"/>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3" name="Rechteck 42">
                <a:extLst>
                  <a:ext uri="{FF2B5EF4-FFF2-40B4-BE49-F238E27FC236}">
                    <a16:creationId xmlns:a16="http://schemas.microsoft.com/office/drawing/2014/main" id="{CAA9533A-35BD-53F0-1CC2-FF92C3F2B5BD}"/>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4" name="Rechteck 43">
                <a:extLst>
                  <a:ext uri="{FF2B5EF4-FFF2-40B4-BE49-F238E27FC236}">
                    <a16:creationId xmlns:a16="http://schemas.microsoft.com/office/drawing/2014/main" id="{679195CF-D8FE-C3F0-6552-B4D17C0B8F13}"/>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0" name="Rechteck 39">
              <a:extLst>
                <a:ext uri="{FF2B5EF4-FFF2-40B4-BE49-F238E27FC236}">
                  <a16:creationId xmlns:a16="http://schemas.microsoft.com/office/drawing/2014/main" id="{17E00BD4-BECF-713D-E29A-4C81C1AE2FF9}"/>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48" name="Rectangle 41">
            <a:extLst>
              <a:ext uri="{FF2B5EF4-FFF2-40B4-BE49-F238E27FC236}">
                <a16:creationId xmlns:a16="http://schemas.microsoft.com/office/drawing/2014/main" id="{7230CECE-8310-1CDD-E5AE-F7D88A5E992A}"/>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58" name="Inhaltsplatzhalter 2">
            <a:extLst>
              <a:ext uri="{FF2B5EF4-FFF2-40B4-BE49-F238E27FC236}">
                <a16:creationId xmlns:a16="http://schemas.microsoft.com/office/drawing/2014/main" id="{774CBE63-3BDB-6A53-3227-3C18F08189AD}"/>
              </a:ext>
            </a:extLst>
          </p:cNvPr>
          <p:cNvSpPr>
            <a:spLocks noGrp="1"/>
          </p:cNvSpPr>
          <p:nvPr>
            <p:ph idx="1" hasCustomPrompt="1"/>
          </p:nvPr>
        </p:nvSpPr>
        <p:spPr>
          <a:xfrm>
            <a:off x="143703" y="811822"/>
            <a:ext cx="594994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2">
                  <a:lumMod val="75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62" name="Textplatzhalter 2">
            <a:extLst>
              <a:ext uri="{FF2B5EF4-FFF2-40B4-BE49-F238E27FC236}">
                <a16:creationId xmlns:a16="http://schemas.microsoft.com/office/drawing/2014/main" id="{AB677F52-C067-5BF2-E4A1-2629CBE264FA}"/>
              </a:ext>
            </a:extLst>
          </p:cNvPr>
          <p:cNvSpPr>
            <a:spLocks noGrp="1"/>
          </p:cNvSpPr>
          <p:nvPr>
            <p:ph type="body" sz="quarter" idx="19"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66" name="Textplatzhalter 7">
            <a:extLst>
              <a:ext uri="{FF2B5EF4-FFF2-40B4-BE49-F238E27FC236}">
                <a16:creationId xmlns:a16="http://schemas.microsoft.com/office/drawing/2014/main" id="{2A9276C1-30D4-E5E0-DA59-FCD16D9C01E0}"/>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67" name="Titel 1">
            <a:extLst>
              <a:ext uri="{FF2B5EF4-FFF2-40B4-BE49-F238E27FC236}">
                <a16:creationId xmlns:a16="http://schemas.microsoft.com/office/drawing/2014/main" id="{27216B1E-9B88-BFE6-E785-8E5E7B5673BD}"/>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1">
                    <a:lumMod val="40000"/>
                    <a:lumOff val="60000"/>
                  </a:schemeClr>
                </a:solidFill>
              </a:defRPr>
            </a:lvl1pPr>
          </a:lstStyle>
          <a:p>
            <a:r>
              <a:rPr lang="de-DE" dirty="0"/>
              <a:t>Abschnittsbereich/Oberthema (optional)</a:t>
            </a:r>
          </a:p>
        </p:txBody>
      </p:sp>
      <p:sp>
        <p:nvSpPr>
          <p:cNvPr id="72" name="Inhaltsplatzhalter 2">
            <a:extLst>
              <a:ext uri="{FF2B5EF4-FFF2-40B4-BE49-F238E27FC236}">
                <a16:creationId xmlns:a16="http://schemas.microsoft.com/office/drawing/2014/main" id="{CA17DA21-DFCE-03DE-47B4-AA062B176561}"/>
              </a:ext>
            </a:extLst>
          </p:cNvPr>
          <p:cNvSpPr>
            <a:spLocks noGrp="1"/>
          </p:cNvSpPr>
          <p:nvPr>
            <p:ph idx="20" hasCustomPrompt="1"/>
          </p:nvPr>
        </p:nvSpPr>
        <p:spPr>
          <a:xfrm>
            <a:off x="6096738" y="3520069"/>
            <a:ext cx="5950800" cy="2682000"/>
          </a:xfrm>
          <a:prstGeom prst="rect">
            <a:avLst/>
          </a:prstGeom>
        </p:spPr>
        <p:txBody>
          <a:bodyPr lIns="90000" tIns="0" rIns="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2">
                  <a:lumMod val="75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
        <p:nvSpPr>
          <p:cNvPr id="73" name="Inhaltsplatzhalter 2">
            <a:extLst>
              <a:ext uri="{FF2B5EF4-FFF2-40B4-BE49-F238E27FC236}">
                <a16:creationId xmlns:a16="http://schemas.microsoft.com/office/drawing/2014/main" id="{655F651B-19DE-146D-3549-773649B17456}"/>
              </a:ext>
            </a:extLst>
          </p:cNvPr>
          <p:cNvSpPr>
            <a:spLocks noGrp="1"/>
          </p:cNvSpPr>
          <p:nvPr>
            <p:ph idx="21" hasCustomPrompt="1"/>
          </p:nvPr>
        </p:nvSpPr>
        <p:spPr>
          <a:xfrm>
            <a:off x="143703" y="3520068"/>
            <a:ext cx="5949947" cy="2682265"/>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2">
                  <a:lumMod val="75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cxnSp>
        <p:nvCxnSpPr>
          <p:cNvPr id="29" name="Gerade Verbindung 8">
            <a:extLst>
              <a:ext uri="{FF2B5EF4-FFF2-40B4-BE49-F238E27FC236}">
                <a16:creationId xmlns:a16="http://schemas.microsoft.com/office/drawing/2014/main" id="{50589A48-877E-7C7F-6B43-228C5AFA31B1}"/>
              </a:ext>
            </a:extLst>
          </p:cNvPr>
          <p:cNvCxnSpPr>
            <a:cxnSpLocks/>
          </p:cNvCxnSpPr>
          <p:nvPr userDrawn="1"/>
        </p:nvCxnSpPr>
        <p:spPr>
          <a:xfrm>
            <a:off x="146052" y="3499338"/>
            <a:ext cx="1190624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a:extLst>
              <a:ext uri="{FF2B5EF4-FFF2-40B4-BE49-F238E27FC236}">
                <a16:creationId xmlns:a16="http://schemas.microsoft.com/office/drawing/2014/main" id="{616B3415-507A-DFEC-3D46-017C63028500}"/>
              </a:ext>
            </a:extLst>
          </p:cNvPr>
          <p:cNvGrpSpPr>
            <a:grpSpLocks noChangeAspect="1"/>
          </p:cNvGrpSpPr>
          <p:nvPr userDrawn="1"/>
        </p:nvGrpSpPr>
        <p:grpSpPr bwMode="auto">
          <a:xfrm>
            <a:off x="11576050" y="71438"/>
            <a:ext cx="539750" cy="541337"/>
            <a:chOff x="7292" y="45"/>
            <a:chExt cx="340" cy="341"/>
          </a:xfrm>
          <a:solidFill>
            <a:srgbClr val="4EC2A7"/>
          </a:solidFill>
        </p:grpSpPr>
        <p:sp>
          <p:nvSpPr>
            <p:cNvPr id="3" name="AutoShape 3">
              <a:extLst>
                <a:ext uri="{FF2B5EF4-FFF2-40B4-BE49-F238E27FC236}">
                  <a16:creationId xmlns:a16="http://schemas.microsoft.com/office/drawing/2014/main" id="{146EAF57-58AF-A27E-A3AD-27F814B963A3}"/>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 name="Rectangle 5">
              <a:extLst>
                <a:ext uri="{FF2B5EF4-FFF2-40B4-BE49-F238E27FC236}">
                  <a16:creationId xmlns:a16="http://schemas.microsoft.com/office/drawing/2014/main" id="{5223F70B-0193-E208-8E88-3D93171FBF41}"/>
                </a:ext>
              </a:extLst>
            </p:cNvPr>
            <p:cNvSpPr>
              <a:spLocks noChangeArrowheads="1"/>
            </p:cNvSpPr>
            <p:nvPr userDrawn="1"/>
          </p:nvSpPr>
          <p:spPr bwMode="auto">
            <a:xfrm>
              <a:off x="7292" y="45"/>
              <a:ext cx="340" cy="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 name="Freeform 6">
              <a:extLst>
                <a:ext uri="{FF2B5EF4-FFF2-40B4-BE49-F238E27FC236}">
                  <a16:creationId xmlns:a16="http://schemas.microsoft.com/office/drawing/2014/main" id="{C84C5AD4-C624-C8E5-E2EA-EB0765C72258}"/>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 name="Freeform 7">
              <a:extLst>
                <a:ext uri="{FF2B5EF4-FFF2-40B4-BE49-F238E27FC236}">
                  <a16:creationId xmlns:a16="http://schemas.microsoft.com/office/drawing/2014/main" id="{3FE37B08-B325-33B9-8046-384EEDAD547F}"/>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 name="Freeform 8">
              <a:extLst>
                <a:ext uri="{FF2B5EF4-FFF2-40B4-BE49-F238E27FC236}">
                  <a16:creationId xmlns:a16="http://schemas.microsoft.com/office/drawing/2014/main" id="{2E6C33D2-C3E2-B49F-9BC5-4DACBB71292B}"/>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Freeform 9">
              <a:extLst>
                <a:ext uri="{FF2B5EF4-FFF2-40B4-BE49-F238E27FC236}">
                  <a16:creationId xmlns:a16="http://schemas.microsoft.com/office/drawing/2014/main" id="{020BFAAA-BC8A-1DE9-837A-09A523E3B1D4}"/>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10">
              <a:extLst>
                <a:ext uri="{FF2B5EF4-FFF2-40B4-BE49-F238E27FC236}">
                  <a16:creationId xmlns:a16="http://schemas.microsoft.com/office/drawing/2014/main" id="{023EFC79-25F2-89EF-4859-AB41D70D3EAC}"/>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11">
              <a:extLst>
                <a:ext uri="{FF2B5EF4-FFF2-40B4-BE49-F238E27FC236}">
                  <a16:creationId xmlns:a16="http://schemas.microsoft.com/office/drawing/2014/main" id="{7B50FACC-7DBA-69E4-B62A-C7CDC913D7C4}"/>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12">
              <a:extLst>
                <a:ext uri="{FF2B5EF4-FFF2-40B4-BE49-F238E27FC236}">
                  <a16:creationId xmlns:a16="http://schemas.microsoft.com/office/drawing/2014/main" id="{F1DFA78D-C081-3C23-0F45-B2A2DC73D633}"/>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13">
              <a:extLst>
                <a:ext uri="{FF2B5EF4-FFF2-40B4-BE49-F238E27FC236}">
                  <a16:creationId xmlns:a16="http://schemas.microsoft.com/office/drawing/2014/main" id="{A7DB4207-075B-BEA9-407C-FB5B8A338123}"/>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14">
              <a:extLst>
                <a:ext uri="{FF2B5EF4-FFF2-40B4-BE49-F238E27FC236}">
                  <a16:creationId xmlns:a16="http://schemas.microsoft.com/office/drawing/2014/main" id="{3A51BBC6-AFDF-03F7-7760-F38A354A79E2}"/>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15">
              <a:extLst>
                <a:ext uri="{FF2B5EF4-FFF2-40B4-BE49-F238E27FC236}">
                  <a16:creationId xmlns:a16="http://schemas.microsoft.com/office/drawing/2014/main" id="{0A1D496C-5CCD-0557-543B-357A2C47C5C1}"/>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16">
              <a:extLst>
                <a:ext uri="{FF2B5EF4-FFF2-40B4-BE49-F238E27FC236}">
                  <a16:creationId xmlns:a16="http://schemas.microsoft.com/office/drawing/2014/main" id="{9CA5C619-7181-FC6D-BD48-0C7C94742B98}"/>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17">
              <a:extLst>
                <a:ext uri="{FF2B5EF4-FFF2-40B4-BE49-F238E27FC236}">
                  <a16:creationId xmlns:a16="http://schemas.microsoft.com/office/drawing/2014/main" id="{FABE008F-FF8B-7739-5133-4DB9C903537F}"/>
                </a:ext>
              </a:extLst>
            </p:cNvPr>
            <p:cNvSpPr>
              <a:spLocks noChangeArrowheads="1"/>
            </p:cNvSpPr>
            <p:nvPr userDrawn="1"/>
          </p:nvSpPr>
          <p:spPr bwMode="auto">
            <a:xfrm>
              <a:off x="7557" y="317"/>
              <a:ext cx="6" cy="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18">
              <a:extLst>
                <a:ext uri="{FF2B5EF4-FFF2-40B4-BE49-F238E27FC236}">
                  <a16:creationId xmlns:a16="http://schemas.microsoft.com/office/drawing/2014/main" id="{0A5D2B24-6A1D-BFBD-BFC4-3CCC0DCA3C46}"/>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6609465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Übung">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D9CE7353-0753-FD23-CCBD-175254324E3D}"/>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rcRect/>
          <a:stretch/>
        </p:blipFill>
        <p:spPr>
          <a:xfrm>
            <a:off x="87" y="0"/>
            <a:ext cx="12192000" cy="685265"/>
          </a:xfrm>
          <a:prstGeom prst="rect">
            <a:avLst/>
          </a:prstGeom>
        </p:spPr>
      </p:pic>
      <p:pic>
        <p:nvPicPr>
          <p:cNvPr id="3" name="Grafik 2" hidden="1">
            <a:extLst>
              <a:ext uri="{FF2B5EF4-FFF2-40B4-BE49-F238E27FC236}">
                <a16:creationId xmlns:a16="http://schemas.microsoft.com/office/drawing/2014/main" id="{E0C795E5-1BAE-0B69-A63D-A191CE9A18B3}"/>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0"/>
            <a:ext cx="12192000" cy="685265"/>
          </a:xfrm>
          <a:prstGeom prst="rect">
            <a:avLst/>
          </a:prstGeom>
        </p:spPr>
      </p:pic>
      <p:sp>
        <p:nvSpPr>
          <p:cNvPr id="33" name="Rectangle 42">
            <a:extLst>
              <a:ext uri="{FF2B5EF4-FFF2-40B4-BE49-F238E27FC236}">
                <a16:creationId xmlns:a16="http://schemas.microsoft.com/office/drawing/2014/main" id="{6B7738C8-0D4C-91C0-7D32-F094FFAC5159}"/>
              </a:ext>
            </a:extLst>
          </p:cNvPr>
          <p:cNvSpPr>
            <a:spLocks noGrp="1" noChangeArrowheads="1"/>
          </p:cNvSpPr>
          <p:nvPr userDrawn="1">
            <p:ph type="ftr" sz="quarter" idx="11"/>
          </p:nvPr>
        </p:nvSpPr>
        <p:spPr>
          <a:xfrm>
            <a:off x="2387600" y="6613142"/>
            <a:ext cx="7416800" cy="244857"/>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34" name="Rectangle 43">
            <a:extLst>
              <a:ext uri="{FF2B5EF4-FFF2-40B4-BE49-F238E27FC236}">
                <a16:creationId xmlns:a16="http://schemas.microsoft.com/office/drawing/2014/main" id="{8CC59F43-D9BE-770D-1E04-88F81044FE7B}"/>
              </a:ext>
            </a:extLst>
          </p:cNvPr>
          <p:cNvSpPr>
            <a:spLocks noGrp="1" noChangeArrowheads="1"/>
          </p:cNvSpPr>
          <p:nvPr userDrawn="1">
            <p:ph type="dt" sz="half" idx="12"/>
          </p:nvPr>
        </p:nvSpPr>
        <p:spPr>
          <a:xfrm>
            <a:off x="128588" y="6613142"/>
            <a:ext cx="2047412" cy="244857"/>
          </a:xfrm>
          <a:prstGeom prst="rect">
            <a:avLst/>
          </a:prstGeom>
          <a:ln/>
        </p:spPr>
        <p:txBody>
          <a:bodyPr lIns="0"/>
          <a:lstStyle>
            <a:lvl1pPr>
              <a:defRPr sz="800">
                <a:solidFill>
                  <a:schemeClr val="tx2"/>
                </a:solidFill>
              </a:defRPr>
            </a:lvl1pPr>
          </a:lstStyle>
          <a:p>
            <a:pPr>
              <a:defRPr/>
            </a:pPr>
            <a:fld id="{07DECC9C-759E-42D3-A5D1-5C928338778C}" type="datetime1">
              <a:rPr lang="de-DE" smtClean="0"/>
              <a:t>12.01.2026</a:t>
            </a:fld>
            <a:endParaRPr lang="de-DE" dirty="0"/>
          </a:p>
        </p:txBody>
      </p:sp>
      <p:grpSp>
        <p:nvGrpSpPr>
          <p:cNvPr id="36" name="Gruppieren 35">
            <a:extLst>
              <a:ext uri="{FF2B5EF4-FFF2-40B4-BE49-F238E27FC236}">
                <a16:creationId xmlns:a16="http://schemas.microsoft.com/office/drawing/2014/main" id="{FE79847E-8A42-F989-38A1-8ECD98016D98}"/>
              </a:ext>
            </a:extLst>
          </p:cNvPr>
          <p:cNvGrpSpPr/>
          <p:nvPr userDrawn="1"/>
        </p:nvGrpSpPr>
        <p:grpSpPr>
          <a:xfrm>
            <a:off x="0" y="6569104"/>
            <a:ext cx="12192000" cy="18000"/>
            <a:chOff x="0" y="-2920"/>
            <a:chExt cx="13995000" cy="28800"/>
          </a:xfrm>
          <a:solidFill>
            <a:schemeClr val="accent1"/>
          </a:solidFill>
        </p:grpSpPr>
        <p:grpSp>
          <p:nvGrpSpPr>
            <p:cNvPr id="37" name="Gruppieren 36">
              <a:extLst>
                <a:ext uri="{FF2B5EF4-FFF2-40B4-BE49-F238E27FC236}">
                  <a16:creationId xmlns:a16="http://schemas.microsoft.com/office/drawing/2014/main" id="{5A17E24D-5426-AF11-991D-A29D9A9BCC58}"/>
                </a:ext>
              </a:extLst>
            </p:cNvPr>
            <p:cNvGrpSpPr/>
            <p:nvPr/>
          </p:nvGrpSpPr>
          <p:grpSpPr>
            <a:xfrm>
              <a:off x="0" y="-2920"/>
              <a:ext cx="11196000" cy="28800"/>
              <a:chOff x="2099733" y="800098"/>
              <a:chExt cx="1998132" cy="499533"/>
            </a:xfrm>
            <a:grpFill/>
          </p:grpSpPr>
          <p:sp>
            <p:nvSpPr>
              <p:cNvPr id="39" name="Rechteck 38">
                <a:extLst>
                  <a:ext uri="{FF2B5EF4-FFF2-40B4-BE49-F238E27FC236}">
                    <a16:creationId xmlns:a16="http://schemas.microsoft.com/office/drawing/2014/main" id="{8D92C92A-4740-46B3-B362-FD87730BB34C}"/>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0" name="Rechteck 39">
                <a:extLst>
                  <a:ext uri="{FF2B5EF4-FFF2-40B4-BE49-F238E27FC236}">
                    <a16:creationId xmlns:a16="http://schemas.microsoft.com/office/drawing/2014/main" id="{0E579127-A530-2592-CBF1-50A70D38A0BD}"/>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1" name="Rechteck 40">
                <a:extLst>
                  <a:ext uri="{FF2B5EF4-FFF2-40B4-BE49-F238E27FC236}">
                    <a16:creationId xmlns:a16="http://schemas.microsoft.com/office/drawing/2014/main" id="{C3B620B4-55CA-FB17-3FCE-49F7A88EF073}"/>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42" name="Rechteck 41">
                <a:extLst>
                  <a:ext uri="{FF2B5EF4-FFF2-40B4-BE49-F238E27FC236}">
                    <a16:creationId xmlns:a16="http://schemas.microsoft.com/office/drawing/2014/main" id="{E7070A89-110E-A643-6D53-4F65B84DB59E}"/>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38" name="Rechteck 37">
              <a:extLst>
                <a:ext uri="{FF2B5EF4-FFF2-40B4-BE49-F238E27FC236}">
                  <a16:creationId xmlns:a16="http://schemas.microsoft.com/office/drawing/2014/main" id="{2F8422C7-E3AB-1F00-2A6F-E78C1FDAD8BD}"/>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58" name="Rectangle 41">
            <a:extLst>
              <a:ext uri="{FF2B5EF4-FFF2-40B4-BE49-F238E27FC236}">
                <a16:creationId xmlns:a16="http://schemas.microsoft.com/office/drawing/2014/main" id="{F612DEFD-53F8-0C4B-F8D8-629E23F7AB37}"/>
              </a:ext>
            </a:extLst>
          </p:cNvPr>
          <p:cNvSpPr>
            <a:spLocks noGrp="1" noChangeArrowheads="1"/>
          </p:cNvSpPr>
          <p:nvPr userDrawn="1">
            <p:ph type="sldNum" sz="quarter" idx="10"/>
          </p:nvPr>
        </p:nvSpPr>
        <p:spPr>
          <a:xfrm>
            <a:off x="10119245" y="6613200"/>
            <a:ext cx="1928293" cy="241930"/>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62" name="Textplatzhalter 2">
            <a:extLst>
              <a:ext uri="{FF2B5EF4-FFF2-40B4-BE49-F238E27FC236}">
                <a16:creationId xmlns:a16="http://schemas.microsoft.com/office/drawing/2014/main" id="{23BFF2BF-11C5-3115-5033-0F0A1F3BCA9B}"/>
              </a:ext>
            </a:extLst>
          </p:cNvPr>
          <p:cNvSpPr>
            <a:spLocks noGrp="1"/>
          </p:cNvSpPr>
          <p:nvPr userDrawn="1">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68" name="Textplatzhalter 7">
            <a:extLst>
              <a:ext uri="{FF2B5EF4-FFF2-40B4-BE49-F238E27FC236}">
                <a16:creationId xmlns:a16="http://schemas.microsoft.com/office/drawing/2014/main" id="{7DDE68EC-AB0E-81B1-6DCE-F0B464D1C0E7}"/>
              </a:ext>
            </a:extLst>
          </p:cNvPr>
          <p:cNvSpPr>
            <a:spLocks noGrp="1"/>
          </p:cNvSpPr>
          <p:nvPr userDrawn="1">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69" name="Titel 1">
            <a:extLst>
              <a:ext uri="{FF2B5EF4-FFF2-40B4-BE49-F238E27FC236}">
                <a16:creationId xmlns:a16="http://schemas.microsoft.com/office/drawing/2014/main" id="{3FA66C01-E395-C673-1F47-E947F2007187}"/>
              </a:ext>
            </a:extLst>
          </p:cNvPr>
          <p:cNvSpPr>
            <a:spLocks noGrp="1"/>
          </p:cNvSpPr>
          <p:nvPr userDrawn="1">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6">
                    <a:lumMod val="20000"/>
                    <a:lumOff val="80000"/>
                  </a:schemeClr>
                </a:solidFill>
              </a:defRPr>
            </a:lvl1pPr>
          </a:lstStyle>
          <a:p>
            <a:r>
              <a:rPr lang="de-DE" dirty="0"/>
              <a:t>Abschnittsbereich/Oberthema (optional)</a:t>
            </a:r>
          </a:p>
        </p:txBody>
      </p:sp>
      <p:grpSp>
        <p:nvGrpSpPr>
          <p:cNvPr id="2" name="Group 4">
            <a:extLst>
              <a:ext uri="{FF2B5EF4-FFF2-40B4-BE49-F238E27FC236}">
                <a16:creationId xmlns:a16="http://schemas.microsoft.com/office/drawing/2014/main" id="{616769A5-F4A4-FAF2-95BC-4F0BD847BD1F}"/>
              </a:ext>
            </a:extLst>
          </p:cNvPr>
          <p:cNvGrpSpPr>
            <a:grpSpLocks noChangeAspect="1"/>
          </p:cNvGrpSpPr>
          <p:nvPr userDrawn="1"/>
        </p:nvGrpSpPr>
        <p:grpSpPr bwMode="auto">
          <a:xfrm>
            <a:off x="11576050" y="71438"/>
            <a:ext cx="539750" cy="541337"/>
            <a:chOff x="7292" y="45"/>
            <a:chExt cx="340" cy="341"/>
          </a:xfrm>
          <a:solidFill>
            <a:srgbClr val="4EC2A7"/>
          </a:solidFill>
        </p:grpSpPr>
        <p:sp>
          <p:nvSpPr>
            <p:cNvPr id="4" name="AutoShape 3">
              <a:extLst>
                <a:ext uri="{FF2B5EF4-FFF2-40B4-BE49-F238E27FC236}">
                  <a16:creationId xmlns:a16="http://schemas.microsoft.com/office/drawing/2014/main" id="{597FF317-7590-77D4-0A70-6F05166F54E2}"/>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 name="Rectangle 5">
              <a:extLst>
                <a:ext uri="{FF2B5EF4-FFF2-40B4-BE49-F238E27FC236}">
                  <a16:creationId xmlns:a16="http://schemas.microsoft.com/office/drawing/2014/main" id="{1158EE51-F00B-1840-E31A-907A1CB3D205}"/>
                </a:ext>
              </a:extLst>
            </p:cNvPr>
            <p:cNvSpPr>
              <a:spLocks noChangeArrowheads="1"/>
            </p:cNvSpPr>
            <p:nvPr userDrawn="1"/>
          </p:nvSpPr>
          <p:spPr bwMode="auto">
            <a:xfrm>
              <a:off x="7292" y="45"/>
              <a:ext cx="340" cy="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 name="Freeform 6">
              <a:extLst>
                <a:ext uri="{FF2B5EF4-FFF2-40B4-BE49-F238E27FC236}">
                  <a16:creationId xmlns:a16="http://schemas.microsoft.com/office/drawing/2014/main" id="{BA958CC0-7A2E-C9C2-621A-D10346EFFB4B}"/>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 name="Freeform 7">
              <a:extLst>
                <a:ext uri="{FF2B5EF4-FFF2-40B4-BE49-F238E27FC236}">
                  <a16:creationId xmlns:a16="http://schemas.microsoft.com/office/drawing/2014/main" id="{BEAA0A71-ABA6-3F29-52A9-9FD77E5D6571}"/>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Freeform 8">
              <a:extLst>
                <a:ext uri="{FF2B5EF4-FFF2-40B4-BE49-F238E27FC236}">
                  <a16:creationId xmlns:a16="http://schemas.microsoft.com/office/drawing/2014/main" id="{4E5F1215-B835-F813-5164-ABE8EFD208A7}"/>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9">
              <a:extLst>
                <a:ext uri="{FF2B5EF4-FFF2-40B4-BE49-F238E27FC236}">
                  <a16:creationId xmlns:a16="http://schemas.microsoft.com/office/drawing/2014/main" id="{169B7989-F92D-77AE-256A-83780C069B1D}"/>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10">
              <a:extLst>
                <a:ext uri="{FF2B5EF4-FFF2-40B4-BE49-F238E27FC236}">
                  <a16:creationId xmlns:a16="http://schemas.microsoft.com/office/drawing/2014/main" id="{8E3CDD15-4B47-6014-1951-00F412EFCAA4}"/>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11">
              <a:extLst>
                <a:ext uri="{FF2B5EF4-FFF2-40B4-BE49-F238E27FC236}">
                  <a16:creationId xmlns:a16="http://schemas.microsoft.com/office/drawing/2014/main" id="{1D66AC09-6F69-E4A7-504F-7A1AA3B90A7B}"/>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12">
              <a:extLst>
                <a:ext uri="{FF2B5EF4-FFF2-40B4-BE49-F238E27FC236}">
                  <a16:creationId xmlns:a16="http://schemas.microsoft.com/office/drawing/2014/main" id="{2C6ADD51-36BD-F208-EFED-1671377ACA3F}"/>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13">
              <a:extLst>
                <a:ext uri="{FF2B5EF4-FFF2-40B4-BE49-F238E27FC236}">
                  <a16:creationId xmlns:a16="http://schemas.microsoft.com/office/drawing/2014/main" id="{EF2AAB05-DD8A-A17D-C80D-FE50F757A097}"/>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14">
              <a:extLst>
                <a:ext uri="{FF2B5EF4-FFF2-40B4-BE49-F238E27FC236}">
                  <a16:creationId xmlns:a16="http://schemas.microsoft.com/office/drawing/2014/main" id="{02133B98-CE8B-D176-F235-66E14CE63C1A}"/>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15">
              <a:extLst>
                <a:ext uri="{FF2B5EF4-FFF2-40B4-BE49-F238E27FC236}">
                  <a16:creationId xmlns:a16="http://schemas.microsoft.com/office/drawing/2014/main" id="{6C7B8A46-E7D0-59D2-B5F6-49F8A38D353F}"/>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16">
              <a:extLst>
                <a:ext uri="{FF2B5EF4-FFF2-40B4-BE49-F238E27FC236}">
                  <a16:creationId xmlns:a16="http://schemas.microsoft.com/office/drawing/2014/main" id="{B0AE79D4-64A5-6A00-9950-ACE47483CE85}"/>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17">
              <a:extLst>
                <a:ext uri="{FF2B5EF4-FFF2-40B4-BE49-F238E27FC236}">
                  <a16:creationId xmlns:a16="http://schemas.microsoft.com/office/drawing/2014/main" id="{73CEAB67-03DE-1012-2DDD-BB3E881F5A2F}"/>
                </a:ext>
              </a:extLst>
            </p:cNvPr>
            <p:cNvSpPr>
              <a:spLocks noChangeArrowheads="1"/>
            </p:cNvSpPr>
            <p:nvPr userDrawn="1"/>
          </p:nvSpPr>
          <p:spPr bwMode="auto">
            <a:xfrm>
              <a:off x="7557" y="317"/>
              <a:ext cx="6" cy="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18">
              <a:extLst>
                <a:ext uri="{FF2B5EF4-FFF2-40B4-BE49-F238E27FC236}">
                  <a16:creationId xmlns:a16="http://schemas.microsoft.com/office/drawing/2014/main" id="{239BC9A9-E1CE-CB2A-7BD6-17A527DDF040}"/>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23" name="Inhaltsplatzhalter 2">
            <a:extLst>
              <a:ext uri="{FF2B5EF4-FFF2-40B4-BE49-F238E27FC236}">
                <a16:creationId xmlns:a16="http://schemas.microsoft.com/office/drawing/2014/main" id="{58CEAD53-D44F-08CA-22BC-D1298B1C0536}"/>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6"/>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6"/>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6">
                  <a:lumMod val="60000"/>
                  <a:lumOff val="40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spTree>
    <p:extLst>
      <p:ext uri="{BB962C8B-B14F-4D97-AF65-F5344CB8AC3E}">
        <p14:creationId xmlns:p14="http://schemas.microsoft.com/office/powerpoint/2010/main" val="162827651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eiß">
    <p:spTree>
      <p:nvGrpSpPr>
        <p:cNvPr id="1" name=""/>
        <p:cNvGrpSpPr/>
        <p:nvPr/>
      </p:nvGrpSpPr>
      <p:grpSpPr>
        <a:xfrm>
          <a:off x="0" y="0"/>
          <a:ext cx="0" cy="0"/>
          <a:chOff x="0" y="0"/>
          <a:chExt cx="0" cy="0"/>
        </a:xfrm>
      </p:grpSpPr>
      <p:sp>
        <p:nvSpPr>
          <p:cNvPr id="16" name="Rectangle 41">
            <a:extLst>
              <a:ext uri="{FF2B5EF4-FFF2-40B4-BE49-F238E27FC236}">
                <a16:creationId xmlns:a16="http://schemas.microsoft.com/office/drawing/2014/main" id="{AB6D6D05-C770-D5C4-E7A0-6527E1D79D5F}"/>
              </a:ext>
            </a:extLst>
          </p:cNvPr>
          <p:cNvSpPr>
            <a:spLocks noGrp="1" noChangeArrowheads="1"/>
          </p:cNvSpPr>
          <p:nvPr>
            <p:ph type="sldNum" sz="quarter" idx="10"/>
          </p:nvPr>
        </p:nvSpPr>
        <p:spPr>
          <a:xfrm>
            <a:off x="10119245" y="6613142"/>
            <a:ext cx="1928293" cy="244857"/>
          </a:xfrm>
          <a:prstGeom prst="rect">
            <a:avLst/>
          </a:prstGeom>
          <a:ln/>
        </p:spPr>
        <p:txBody>
          <a:bodyPr/>
          <a:lstStyle>
            <a:lvl1pPr algn="r">
              <a:defRPr sz="800">
                <a:solidFill>
                  <a:schemeClr val="tx2"/>
                </a:solidFill>
              </a:defRPr>
            </a:lvl1pPr>
          </a:lstStyle>
          <a:p>
            <a:pPr>
              <a:defRPr/>
            </a:pPr>
            <a:fld id="{2A3A57D9-08E7-4A35-820C-6C5F68307974}" type="slidenum">
              <a:rPr lang="de-DE" smtClean="0"/>
              <a:pPr>
                <a:defRPr/>
              </a:pPr>
              <a:t>‹Nr.›</a:t>
            </a:fld>
            <a:endParaRPr lang="de-DE" dirty="0"/>
          </a:p>
        </p:txBody>
      </p:sp>
      <p:sp>
        <p:nvSpPr>
          <p:cNvPr id="17" name="Rectangle 42">
            <a:extLst>
              <a:ext uri="{FF2B5EF4-FFF2-40B4-BE49-F238E27FC236}">
                <a16:creationId xmlns:a16="http://schemas.microsoft.com/office/drawing/2014/main" id="{C0A1A46A-9CB1-BCDD-1C8C-0E8C4EC6D63A}"/>
              </a:ext>
            </a:extLst>
          </p:cNvPr>
          <p:cNvSpPr>
            <a:spLocks noGrp="1" noChangeArrowheads="1"/>
          </p:cNvSpPr>
          <p:nvPr>
            <p:ph type="ftr" sz="quarter" idx="11"/>
          </p:nvPr>
        </p:nvSpPr>
        <p:spPr>
          <a:xfrm>
            <a:off x="2387600" y="6613143"/>
            <a:ext cx="7416800" cy="244856"/>
          </a:xfrm>
          <a:prstGeom prst="rect">
            <a:avLst/>
          </a:prstGeom>
          <a:ln/>
        </p:spPr>
        <p:txBody>
          <a:bodyPr/>
          <a:lstStyle>
            <a:lvl1pPr algn="ctr">
              <a:defRPr sz="800">
                <a:solidFill>
                  <a:schemeClr val="tx2"/>
                </a:solidFill>
              </a:defRPr>
            </a:lvl1pPr>
          </a:lstStyle>
          <a:p>
            <a:pPr>
              <a:defRPr/>
            </a:pPr>
            <a:r>
              <a:rPr lang="de-DE"/>
              <a:t>Projekt Forschungsmethoden | Prof. Dr. Anja Hanisch-Blicharski</a:t>
            </a:r>
            <a:endParaRPr lang="de-DE" dirty="0"/>
          </a:p>
        </p:txBody>
      </p:sp>
      <p:sp>
        <p:nvSpPr>
          <p:cNvPr id="18" name="Rectangle 43">
            <a:extLst>
              <a:ext uri="{FF2B5EF4-FFF2-40B4-BE49-F238E27FC236}">
                <a16:creationId xmlns:a16="http://schemas.microsoft.com/office/drawing/2014/main" id="{D729B9CC-167D-3E6E-3646-EE06F591C091}"/>
              </a:ext>
            </a:extLst>
          </p:cNvPr>
          <p:cNvSpPr>
            <a:spLocks noGrp="1" noChangeArrowheads="1"/>
          </p:cNvSpPr>
          <p:nvPr>
            <p:ph type="dt" sz="half" idx="12"/>
          </p:nvPr>
        </p:nvSpPr>
        <p:spPr>
          <a:xfrm>
            <a:off x="128589" y="6613142"/>
            <a:ext cx="2047412" cy="244857"/>
          </a:xfrm>
          <a:prstGeom prst="rect">
            <a:avLst/>
          </a:prstGeom>
          <a:ln/>
        </p:spPr>
        <p:txBody>
          <a:bodyPr lIns="0"/>
          <a:lstStyle>
            <a:lvl1pPr>
              <a:defRPr sz="800">
                <a:solidFill>
                  <a:schemeClr val="tx2"/>
                </a:solidFill>
              </a:defRPr>
            </a:lvl1pPr>
          </a:lstStyle>
          <a:p>
            <a:pPr>
              <a:defRPr/>
            </a:pPr>
            <a:fld id="{4B671BD5-A2F2-4BED-B848-13817BCD620A}" type="datetime1">
              <a:rPr lang="de-DE" smtClean="0"/>
              <a:t>12.01.2026</a:t>
            </a:fld>
            <a:endParaRPr lang="de-DE" dirty="0"/>
          </a:p>
        </p:txBody>
      </p:sp>
      <p:sp>
        <p:nvSpPr>
          <p:cNvPr id="20" name="Textplatzhalter 7">
            <a:extLst>
              <a:ext uri="{FF2B5EF4-FFF2-40B4-BE49-F238E27FC236}">
                <a16:creationId xmlns:a16="http://schemas.microsoft.com/office/drawing/2014/main" id="{9858668B-CF56-F10D-D5BD-DA10074E08CA}"/>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accent1"/>
                </a:solidFill>
              </a:defRPr>
            </a:lvl1pPr>
          </a:lstStyle>
          <a:p>
            <a:pPr lvl="0"/>
            <a:r>
              <a:rPr lang="de-DE" dirty="0"/>
              <a:t>Folientitel</a:t>
            </a:r>
          </a:p>
        </p:txBody>
      </p:sp>
      <p:sp>
        <p:nvSpPr>
          <p:cNvPr id="29" name="Titel 1">
            <a:extLst>
              <a:ext uri="{FF2B5EF4-FFF2-40B4-BE49-F238E27FC236}">
                <a16:creationId xmlns:a16="http://schemas.microsoft.com/office/drawing/2014/main" id="{B989DF50-D8BD-3859-5983-B943E885C5AD}"/>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tx2"/>
                </a:solidFill>
              </a:defRPr>
            </a:lvl1pPr>
          </a:lstStyle>
          <a:p>
            <a:r>
              <a:rPr lang="de-DE" dirty="0"/>
              <a:t>Abschnittsbereich/Oberthema (optional)</a:t>
            </a:r>
          </a:p>
        </p:txBody>
      </p:sp>
      <p:sp>
        <p:nvSpPr>
          <p:cNvPr id="39" name="Textplatzhalter 2">
            <a:extLst>
              <a:ext uri="{FF2B5EF4-FFF2-40B4-BE49-F238E27FC236}">
                <a16:creationId xmlns:a16="http://schemas.microsoft.com/office/drawing/2014/main" id="{0DB6AFFA-B122-6E37-5796-608FC84C5539}"/>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tx2"/>
                </a:solidFill>
                <a:latin typeface="Arial Narrow" panose="020B0606020202030204" pitchFamily="34" charset="0"/>
              </a:defRPr>
            </a:lvl1pPr>
          </a:lstStyle>
          <a:p>
            <a:pPr lvl="0"/>
            <a:r>
              <a:rPr lang="de-DE" dirty="0"/>
              <a:t>Quellenangaben</a:t>
            </a:r>
          </a:p>
        </p:txBody>
      </p:sp>
      <p:sp>
        <p:nvSpPr>
          <p:cNvPr id="41" name="Inhaltsplatzhalter 2">
            <a:extLst>
              <a:ext uri="{FF2B5EF4-FFF2-40B4-BE49-F238E27FC236}">
                <a16:creationId xmlns:a16="http://schemas.microsoft.com/office/drawing/2014/main" id="{322AEF36-85D3-5780-15D5-613D8A4247A5}"/>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accent1"/>
                </a:solidFill>
              </a:defRPr>
            </a:lvl1pPr>
            <a:lvl2pPr marL="0" indent="0" algn="l">
              <a:spcBef>
                <a:spcPts val="0"/>
              </a:spcBef>
              <a:spcAft>
                <a:spcPts val="300"/>
              </a:spcAft>
              <a:buClr>
                <a:srgbClr val="23A092"/>
              </a:buClr>
              <a:buSzPct val="80000"/>
              <a:buFont typeface="Wingdings" pitchFamily="2" charset="2"/>
              <a:buNone/>
              <a:defRPr sz="1800">
                <a:solidFill>
                  <a:schemeClr val="tx1"/>
                </a:solidFill>
              </a:defRPr>
            </a:lvl2pPr>
            <a:lvl3pPr marL="271463" indent="-271463" algn="l">
              <a:spcBef>
                <a:spcPts val="0"/>
              </a:spcBef>
              <a:spcAft>
                <a:spcPts val="300"/>
              </a:spcAft>
              <a:buClr>
                <a:schemeClr val="accent1"/>
              </a:buClr>
              <a:buSzPct val="100000"/>
              <a:buFont typeface="Wingdings" pitchFamily="2" charset="2"/>
              <a:buChar char="§"/>
              <a:defRPr sz="1800" b="0" baseline="0">
                <a:solidFill>
                  <a:schemeClr val="tx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tx1"/>
                </a:solidFill>
              </a:defRPr>
            </a:lvl4pPr>
            <a:lvl5pPr marL="541338" indent="-269875" algn="l">
              <a:spcBef>
                <a:spcPts val="0"/>
              </a:spcBef>
              <a:spcAft>
                <a:spcPts val="300"/>
              </a:spcAft>
              <a:buClr>
                <a:schemeClr val="accent2">
                  <a:lumMod val="75000"/>
                </a:schemeClr>
              </a:buClr>
              <a:buSzPct val="100000"/>
              <a:buFont typeface="Wingdings" pitchFamily="2" charset="2"/>
              <a:buChar char="§"/>
              <a:defRPr sz="1600" b="0" baseline="0">
                <a:solidFill>
                  <a:schemeClr val="tx1"/>
                </a:solidFill>
              </a:defRPr>
            </a:lvl5pPr>
            <a:lvl6pPr marL="541338" indent="0" algn="l">
              <a:spcBef>
                <a:spcPts val="0"/>
              </a:spcBef>
              <a:spcAft>
                <a:spcPts val="300"/>
              </a:spcAft>
              <a:buFont typeface="Arial" panose="020B0604020202020204" pitchFamily="34" charset="0"/>
              <a:buNone/>
              <a:defRPr sz="1600">
                <a:solidFill>
                  <a:schemeClr val="tx1"/>
                </a:solidFill>
              </a:defRPr>
            </a:lvl6pPr>
            <a:lvl7pPr marL="804863" indent="-228600">
              <a:spcBef>
                <a:spcPts val="0"/>
              </a:spcBef>
              <a:spcAft>
                <a:spcPts val="300"/>
              </a:spcAft>
              <a:buClr>
                <a:schemeClr val="tx2"/>
              </a:buClr>
              <a:buFont typeface="Wingdings" panose="05000000000000000000" pitchFamily="2" charset="2"/>
              <a:buChar char="§"/>
              <a:defRPr sz="1600"/>
            </a:lvl7pPr>
            <a:lvl8pPr marL="804863" indent="0">
              <a:spcBef>
                <a:spcPts val="0"/>
              </a:spcBef>
              <a:spcAft>
                <a:spcPts val="300"/>
              </a:spcAft>
              <a:buNone/>
              <a:defRPr sz="1600"/>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 name="Group 4">
            <a:extLst>
              <a:ext uri="{FF2B5EF4-FFF2-40B4-BE49-F238E27FC236}">
                <a16:creationId xmlns:a16="http://schemas.microsoft.com/office/drawing/2014/main" id="{917B1E7E-4EA0-10DA-76B5-6094F529F239}"/>
              </a:ext>
            </a:extLst>
          </p:cNvPr>
          <p:cNvGrpSpPr>
            <a:grpSpLocks noChangeAspect="1"/>
          </p:cNvGrpSpPr>
          <p:nvPr userDrawn="1"/>
        </p:nvGrpSpPr>
        <p:grpSpPr bwMode="auto">
          <a:xfrm>
            <a:off x="11576050" y="71438"/>
            <a:ext cx="539750" cy="541337"/>
            <a:chOff x="7292" y="45"/>
            <a:chExt cx="340" cy="341"/>
          </a:xfrm>
          <a:solidFill>
            <a:schemeClr val="bg1"/>
          </a:solidFill>
        </p:grpSpPr>
        <p:sp>
          <p:nvSpPr>
            <p:cNvPr id="3" name="AutoShape 3">
              <a:extLst>
                <a:ext uri="{FF2B5EF4-FFF2-40B4-BE49-F238E27FC236}">
                  <a16:creationId xmlns:a16="http://schemas.microsoft.com/office/drawing/2014/main" id="{3D4D4B89-5CA6-A445-4EB8-0E12C88DC419}"/>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 name="Rectangle 5">
              <a:extLst>
                <a:ext uri="{FF2B5EF4-FFF2-40B4-BE49-F238E27FC236}">
                  <a16:creationId xmlns:a16="http://schemas.microsoft.com/office/drawing/2014/main" id="{7686409A-EEEA-E9B8-7CD2-5ABE2E75E10A}"/>
                </a:ext>
              </a:extLst>
            </p:cNvPr>
            <p:cNvSpPr>
              <a:spLocks noChangeArrowheads="1"/>
            </p:cNvSpPr>
            <p:nvPr userDrawn="1"/>
          </p:nvSpPr>
          <p:spPr bwMode="auto">
            <a:xfrm>
              <a:off x="7292" y="45"/>
              <a:ext cx="340" cy="3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5" name="Freeform 6">
              <a:extLst>
                <a:ext uri="{FF2B5EF4-FFF2-40B4-BE49-F238E27FC236}">
                  <a16:creationId xmlns:a16="http://schemas.microsoft.com/office/drawing/2014/main" id="{3F269F31-DBC5-8364-2EDF-A5ABD5F44D09}"/>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 name="Freeform 7">
              <a:extLst>
                <a:ext uri="{FF2B5EF4-FFF2-40B4-BE49-F238E27FC236}">
                  <a16:creationId xmlns:a16="http://schemas.microsoft.com/office/drawing/2014/main" id="{12528A51-8F0D-2520-349B-0A2BEA918A03}"/>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 name="Freeform 8">
              <a:extLst>
                <a:ext uri="{FF2B5EF4-FFF2-40B4-BE49-F238E27FC236}">
                  <a16:creationId xmlns:a16="http://schemas.microsoft.com/office/drawing/2014/main" id="{E3CCB0DF-C266-7245-7F72-D6CB6519BE2F}"/>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Freeform 9">
              <a:extLst>
                <a:ext uri="{FF2B5EF4-FFF2-40B4-BE49-F238E27FC236}">
                  <a16:creationId xmlns:a16="http://schemas.microsoft.com/office/drawing/2014/main" id="{751595B1-1D84-4C18-3CCA-0D4574D4B737}"/>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10">
              <a:extLst>
                <a:ext uri="{FF2B5EF4-FFF2-40B4-BE49-F238E27FC236}">
                  <a16:creationId xmlns:a16="http://schemas.microsoft.com/office/drawing/2014/main" id="{9440A9D9-5E09-6B32-A88B-EEAD168F3825}"/>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11">
              <a:extLst>
                <a:ext uri="{FF2B5EF4-FFF2-40B4-BE49-F238E27FC236}">
                  <a16:creationId xmlns:a16="http://schemas.microsoft.com/office/drawing/2014/main" id="{5252B3FC-AE1F-7321-7637-F3E55178B7CF}"/>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12">
              <a:extLst>
                <a:ext uri="{FF2B5EF4-FFF2-40B4-BE49-F238E27FC236}">
                  <a16:creationId xmlns:a16="http://schemas.microsoft.com/office/drawing/2014/main" id="{08C7C6A2-61E8-B5AD-040C-1066EE7FF23F}"/>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13">
              <a:extLst>
                <a:ext uri="{FF2B5EF4-FFF2-40B4-BE49-F238E27FC236}">
                  <a16:creationId xmlns:a16="http://schemas.microsoft.com/office/drawing/2014/main" id="{BC291524-1EE3-F76A-E7CD-CEF32DE82353}"/>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14">
              <a:extLst>
                <a:ext uri="{FF2B5EF4-FFF2-40B4-BE49-F238E27FC236}">
                  <a16:creationId xmlns:a16="http://schemas.microsoft.com/office/drawing/2014/main" id="{4AC1DF3F-61D2-3377-8C2D-5CDDE173607C}"/>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15">
              <a:extLst>
                <a:ext uri="{FF2B5EF4-FFF2-40B4-BE49-F238E27FC236}">
                  <a16:creationId xmlns:a16="http://schemas.microsoft.com/office/drawing/2014/main" id="{61B7CA87-8182-53C4-775D-4AEAFDDEFB5D}"/>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16">
              <a:extLst>
                <a:ext uri="{FF2B5EF4-FFF2-40B4-BE49-F238E27FC236}">
                  <a16:creationId xmlns:a16="http://schemas.microsoft.com/office/drawing/2014/main" id="{B4FCB99D-8969-CD8A-2DB0-A2BE309C13DA}"/>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17">
              <a:extLst>
                <a:ext uri="{FF2B5EF4-FFF2-40B4-BE49-F238E27FC236}">
                  <a16:creationId xmlns:a16="http://schemas.microsoft.com/office/drawing/2014/main" id="{3C1449A4-FCF2-4F61-38C5-DC3061B1F8D3}"/>
                </a:ext>
              </a:extLst>
            </p:cNvPr>
            <p:cNvSpPr>
              <a:spLocks noChangeArrowheads="1"/>
            </p:cNvSpPr>
            <p:nvPr userDrawn="1"/>
          </p:nvSpPr>
          <p:spPr bwMode="auto">
            <a:xfrm>
              <a:off x="7557" y="317"/>
              <a:ext cx="6"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18">
              <a:extLst>
                <a:ext uri="{FF2B5EF4-FFF2-40B4-BE49-F238E27FC236}">
                  <a16:creationId xmlns:a16="http://schemas.microsoft.com/office/drawing/2014/main" id="{DE96DC55-0593-5C3C-3313-92BDBE7ABC2F}"/>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43782414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ün">
    <p:bg>
      <p:bgPr>
        <a:solidFill>
          <a:schemeClr val="bg2">
            <a:alpha val="61000"/>
          </a:schemeClr>
        </a:solidFill>
        <a:effectLst/>
      </p:bgPr>
    </p:bg>
    <p:spTree>
      <p:nvGrpSpPr>
        <p:cNvPr id="1" name=""/>
        <p:cNvGrpSpPr/>
        <p:nvPr/>
      </p:nvGrpSpPr>
      <p:grpSpPr>
        <a:xfrm>
          <a:off x="0" y="0"/>
          <a:ext cx="0" cy="0"/>
          <a:chOff x="0" y="0"/>
          <a:chExt cx="0" cy="0"/>
        </a:xfrm>
      </p:grpSpPr>
      <p:sp>
        <p:nvSpPr>
          <p:cNvPr id="23" name="Rechteck 22">
            <a:extLst>
              <a:ext uri="{FF2B5EF4-FFF2-40B4-BE49-F238E27FC236}">
                <a16:creationId xmlns:a16="http://schemas.microsoft.com/office/drawing/2014/main" id="{14C5EE17-1EDE-8C84-1F47-0906617AC14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Rectangle 42">
            <a:extLst>
              <a:ext uri="{FF2B5EF4-FFF2-40B4-BE49-F238E27FC236}">
                <a16:creationId xmlns:a16="http://schemas.microsoft.com/office/drawing/2014/main" id="{C8BD919F-43B4-DE28-13B9-400954626FDB}"/>
              </a:ext>
            </a:extLst>
          </p:cNvPr>
          <p:cNvSpPr>
            <a:spLocks noGrp="1" noChangeArrowheads="1"/>
          </p:cNvSpPr>
          <p:nvPr>
            <p:ph type="ftr" sz="quarter" idx="11"/>
          </p:nvPr>
        </p:nvSpPr>
        <p:spPr>
          <a:xfrm>
            <a:off x="2387600" y="6613142"/>
            <a:ext cx="7416800" cy="244857"/>
          </a:xfrm>
          <a:prstGeom prst="rect">
            <a:avLst/>
          </a:prstGeom>
          <a:ln/>
        </p:spPr>
        <p:txBody>
          <a:bodyPr/>
          <a:lstStyle>
            <a:lvl1pPr algn="ctr">
              <a:defRPr sz="800">
                <a:solidFill>
                  <a:schemeClr val="bg1"/>
                </a:solidFill>
              </a:defRPr>
            </a:lvl1pPr>
          </a:lstStyle>
          <a:p>
            <a:pPr>
              <a:defRPr/>
            </a:pPr>
            <a:r>
              <a:rPr lang="de-DE"/>
              <a:t>Projekt Forschungsmethoden | Prof. Dr. Anja Hanisch-Blicharski</a:t>
            </a:r>
            <a:endParaRPr lang="de-DE" dirty="0"/>
          </a:p>
        </p:txBody>
      </p:sp>
      <p:sp>
        <p:nvSpPr>
          <p:cNvPr id="7" name="Rectangle 43">
            <a:extLst>
              <a:ext uri="{FF2B5EF4-FFF2-40B4-BE49-F238E27FC236}">
                <a16:creationId xmlns:a16="http://schemas.microsoft.com/office/drawing/2014/main" id="{1887A876-AEEC-A012-5C47-6FD21147BB48}"/>
              </a:ext>
            </a:extLst>
          </p:cNvPr>
          <p:cNvSpPr>
            <a:spLocks noGrp="1" noChangeArrowheads="1"/>
          </p:cNvSpPr>
          <p:nvPr>
            <p:ph type="dt" sz="half" idx="12"/>
          </p:nvPr>
        </p:nvSpPr>
        <p:spPr>
          <a:xfrm>
            <a:off x="128588" y="6613142"/>
            <a:ext cx="2047412" cy="244857"/>
          </a:xfrm>
          <a:prstGeom prst="rect">
            <a:avLst/>
          </a:prstGeom>
          <a:ln/>
        </p:spPr>
        <p:txBody>
          <a:bodyPr lIns="0"/>
          <a:lstStyle>
            <a:lvl1pPr>
              <a:defRPr sz="800">
                <a:solidFill>
                  <a:schemeClr val="bg1"/>
                </a:solidFill>
              </a:defRPr>
            </a:lvl1pPr>
          </a:lstStyle>
          <a:p>
            <a:pPr>
              <a:defRPr/>
            </a:pPr>
            <a:fld id="{F7D85864-6AC5-45DD-BE49-2D019C50611F}" type="datetime1">
              <a:rPr lang="de-DE" smtClean="0"/>
              <a:t>12.01.2026</a:t>
            </a:fld>
            <a:endParaRPr lang="de-DE" dirty="0"/>
          </a:p>
        </p:txBody>
      </p:sp>
      <p:grpSp>
        <p:nvGrpSpPr>
          <p:cNvPr id="12" name="Gruppieren 11">
            <a:extLst>
              <a:ext uri="{FF2B5EF4-FFF2-40B4-BE49-F238E27FC236}">
                <a16:creationId xmlns:a16="http://schemas.microsoft.com/office/drawing/2014/main" id="{0A122F1C-29FD-A088-84A3-CC3E74B29488}"/>
              </a:ext>
            </a:extLst>
          </p:cNvPr>
          <p:cNvGrpSpPr/>
          <p:nvPr userDrawn="1"/>
        </p:nvGrpSpPr>
        <p:grpSpPr>
          <a:xfrm>
            <a:off x="0" y="6569104"/>
            <a:ext cx="12192000" cy="18000"/>
            <a:chOff x="0" y="-2920"/>
            <a:chExt cx="13995000" cy="28800"/>
          </a:xfrm>
          <a:solidFill>
            <a:schemeClr val="bg1"/>
          </a:solidFill>
        </p:grpSpPr>
        <p:grpSp>
          <p:nvGrpSpPr>
            <p:cNvPr id="13" name="Gruppieren 12">
              <a:extLst>
                <a:ext uri="{FF2B5EF4-FFF2-40B4-BE49-F238E27FC236}">
                  <a16:creationId xmlns:a16="http://schemas.microsoft.com/office/drawing/2014/main" id="{F7EF4978-2B3C-964A-0C74-288441BEEF1A}"/>
                </a:ext>
              </a:extLst>
            </p:cNvPr>
            <p:cNvGrpSpPr/>
            <p:nvPr/>
          </p:nvGrpSpPr>
          <p:grpSpPr>
            <a:xfrm>
              <a:off x="0" y="-2920"/>
              <a:ext cx="11196000" cy="28800"/>
              <a:chOff x="2099733" y="800098"/>
              <a:chExt cx="1998132" cy="499533"/>
            </a:xfrm>
            <a:grpFill/>
          </p:grpSpPr>
          <p:sp>
            <p:nvSpPr>
              <p:cNvPr id="15" name="Rechteck 14">
                <a:extLst>
                  <a:ext uri="{FF2B5EF4-FFF2-40B4-BE49-F238E27FC236}">
                    <a16:creationId xmlns:a16="http://schemas.microsoft.com/office/drawing/2014/main" id="{60141540-5C77-F637-47EE-99B0357EB007}"/>
                  </a:ext>
                </a:extLst>
              </p:cNvPr>
              <p:cNvSpPr/>
              <p:nvPr/>
            </p:nvSpPr>
            <p:spPr>
              <a:xfrm>
                <a:off x="2099733"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6" name="Rechteck 15">
                <a:extLst>
                  <a:ext uri="{FF2B5EF4-FFF2-40B4-BE49-F238E27FC236}">
                    <a16:creationId xmlns:a16="http://schemas.microsoft.com/office/drawing/2014/main" id="{6C555FAE-073C-D3BD-2712-5FD2D0A4DD90}"/>
                  </a:ext>
                </a:extLst>
              </p:cNvPr>
              <p:cNvSpPr/>
              <p:nvPr/>
            </p:nvSpPr>
            <p:spPr>
              <a:xfrm>
                <a:off x="3598332"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7" name="Rechteck 16">
                <a:extLst>
                  <a:ext uri="{FF2B5EF4-FFF2-40B4-BE49-F238E27FC236}">
                    <a16:creationId xmlns:a16="http://schemas.microsoft.com/office/drawing/2014/main" id="{1FEC5963-9873-760C-054D-3CBF49E6E202}"/>
                  </a:ext>
                </a:extLst>
              </p:cNvPr>
              <p:cNvSpPr/>
              <p:nvPr/>
            </p:nvSpPr>
            <p:spPr>
              <a:xfrm>
                <a:off x="2599266"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8" name="Rechteck 17">
                <a:extLst>
                  <a:ext uri="{FF2B5EF4-FFF2-40B4-BE49-F238E27FC236}">
                    <a16:creationId xmlns:a16="http://schemas.microsoft.com/office/drawing/2014/main" id="{0D9F8078-101C-4E24-D939-C3EA0DA211E4}"/>
                  </a:ext>
                </a:extLst>
              </p:cNvPr>
              <p:cNvSpPr/>
              <p:nvPr/>
            </p:nvSpPr>
            <p:spPr>
              <a:xfrm>
                <a:off x="3098799" y="800098"/>
                <a:ext cx="499533" cy="499533"/>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14" name="Rechteck 13">
              <a:extLst>
                <a:ext uri="{FF2B5EF4-FFF2-40B4-BE49-F238E27FC236}">
                  <a16:creationId xmlns:a16="http://schemas.microsoft.com/office/drawing/2014/main" id="{A15DDD58-31FA-9431-1586-5FA6FE7E0C3D}"/>
                </a:ext>
              </a:extLst>
            </p:cNvPr>
            <p:cNvSpPr/>
            <p:nvPr/>
          </p:nvSpPr>
          <p:spPr>
            <a:xfrm>
              <a:off x="11196000" y="-2920"/>
              <a:ext cx="2799000" cy="28800"/>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grpSp>
      <p:sp>
        <p:nvSpPr>
          <p:cNvPr id="22" name="Rectangle 41">
            <a:extLst>
              <a:ext uri="{FF2B5EF4-FFF2-40B4-BE49-F238E27FC236}">
                <a16:creationId xmlns:a16="http://schemas.microsoft.com/office/drawing/2014/main" id="{2A86B56E-5F0A-B3B2-DF49-2061CDA8AD4C}"/>
              </a:ext>
            </a:extLst>
          </p:cNvPr>
          <p:cNvSpPr>
            <a:spLocks noGrp="1" noChangeArrowheads="1"/>
          </p:cNvSpPr>
          <p:nvPr>
            <p:ph type="sldNum" sz="quarter" idx="10"/>
          </p:nvPr>
        </p:nvSpPr>
        <p:spPr>
          <a:xfrm>
            <a:off x="10119245" y="6613200"/>
            <a:ext cx="1928293" cy="241930"/>
          </a:xfrm>
          <a:prstGeom prst="rect">
            <a:avLst/>
          </a:prstGeom>
          <a:ln/>
        </p:spPr>
        <p:txBody>
          <a:bodyPr/>
          <a:lstStyle>
            <a:lvl1pPr algn="r">
              <a:defRPr sz="800">
                <a:solidFill>
                  <a:schemeClr val="bg1"/>
                </a:solidFill>
              </a:defRPr>
            </a:lvl1pPr>
          </a:lstStyle>
          <a:p>
            <a:pPr>
              <a:defRPr/>
            </a:pPr>
            <a:fld id="{2A3A57D9-08E7-4A35-820C-6C5F68307974}" type="slidenum">
              <a:rPr lang="de-DE" smtClean="0"/>
              <a:pPr>
                <a:defRPr/>
              </a:pPr>
              <a:t>‹Nr.›</a:t>
            </a:fld>
            <a:endParaRPr lang="de-DE" dirty="0"/>
          </a:p>
        </p:txBody>
      </p:sp>
      <p:sp>
        <p:nvSpPr>
          <p:cNvPr id="25" name="Textplatzhalter 2">
            <a:extLst>
              <a:ext uri="{FF2B5EF4-FFF2-40B4-BE49-F238E27FC236}">
                <a16:creationId xmlns:a16="http://schemas.microsoft.com/office/drawing/2014/main" id="{2A86329C-FFC6-7307-74B3-3B5DEAF455DF}"/>
              </a:ext>
            </a:extLst>
          </p:cNvPr>
          <p:cNvSpPr>
            <a:spLocks noGrp="1"/>
          </p:cNvSpPr>
          <p:nvPr>
            <p:ph type="body" sz="quarter" idx="15" hasCustomPrompt="1"/>
          </p:nvPr>
        </p:nvSpPr>
        <p:spPr>
          <a:xfrm>
            <a:off x="144463" y="6228067"/>
            <a:ext cx="11903073" cy="296862"/>
          </a:xfrm>
          <a:prstGeom prst="rect">
            <a:avLst/>
          </a:prstGeom>
        </p:spPr>
        <p:txBody>
          <a:bodyPr lIns="0" rIns="0" bIns="0" anchor="b"/>
          <a:lstStyle>
            <a:lvl1pPr marL="0" indent="0" algn="l">
              <a:buNone/>
              <a:defRPr sz="800">
                <a:solidFill>
                  <a:schemeClr val="bg1"/>
                </a:solidFill>
                <a:latin typeface="Arial Narrow" panose="020B0606020202030204" pitchFamily="34" charset="0"/>
              </a:defRPr>
            </a:lvl1pPr>
          </a:lstStyle>
          <a:p>
            <a:pPr lvl="0"/>
            <a:r>
              <a:rPr lang="de-DE" dirty="0"/>
              <a:t>Quellenangaben</a:t>
            </a:r>
          </a:p>
        </p:txBody>
      </p:sp>
      <p:sp>
        <p:nvSpPr>
          <p:cNvPr id="27" name="Textplatzhalter 7">
            <a:extLst>
              <a:ext uri="{FF2B5EF4-FFF2-40B4-BE49-F238E27FC236}">
                <a16:creationId xmlns:a16="http://schemas.microsoft.com/office/drawing/2014/main" id="{CE529BFD-FB51-388A-B113-E4AF05F456D8}"/>
              </a:ext>
            </a:extLst>
          </p:cNvPr>
          <p:cNvSpPr>
            <a:spLocks noGrp="1"/>
          </p:cNvSpPr>
          <p:nvPr>
            <p:ph type="body" sz="quarter" idx="13" hasCustomPrompt="1"/>
          </p:nvPr>
        </p:nvSpPr>
        <p:spPr>
          <a:xfrm>
            <a:off x="144463" y="313571"/>
            <a:ext cx="11352739" cy="338554"/>
          </a:xfrm>
          <a:prstGeom prst="rect">
            <a:avLst/>
          </a:prstGeom>
        </p:spPr>
        <p:txBody>
          <a:bodyPr lIns="0" tIns="0" rIns="0" bIns="0" anchor="t">
            <a:noAutofit/>
          </a:bodyPr>
          <a:lstStyle>
            <a:lvl1pPr algn="l">
              <a:buNone/>
              <a:defRPr sz="2000" b="1">
                <a:solidFill>
                  <a:schemeClr val="bg1"/>
                </a:solidFill>
              </a:defRPr>
            </a:lvl1pPr>
          </a:lstStyle>
          <a:p>
            <a:pPr lvl="0"/>
            <a:r>
              <a:rPr lang="de-DE" dirty="0"/>
              <a:t>Folientitel</a:t>
            </a:r>
          </a:p>
        </p:txBody>
      </p:sp>
      <p:sp>
        <p:nvSpPr>
          <p:cNvPr id="28" name="Titel 1">
            <a:extLst>
              <a:ext uri="{FF2B5EF4-FFF2-40B4-BE49-F238E27FC236}">
                <a16:creationId xmlns:a16="http://schemas.microsoft.com/office/drawing/2014/main" id="{5748D637-CBF8-8D39-65BF-5A19368A13C4}"/>
              </a:ext>
            </a:extLst>
          </p:cNvPr>
          <p:cNvSpPr>
            <a:spLocks noGrp="1"/>
          </p:cNvSpPr>
          <p:nvPr>
            <p:ph type="title" hasCustomPrompt="1"/>
          </p:nvPr>
        </p:nvSpPr>
        <p:spPr>
          <a:xfrm>
            <a:off x="143703" y="63133"/>
            <a:ext cx="11352739" cy="184666"/>
          </a:xfrm>
          <a:prstGeom prst="rect">
            <a:avLst/>
          </a:prstGeom>
        </p:spPr>
        <p:txBody>
          <a:bodyPr lIns="0" tIns="0" rIns="0" bIns="0" anchor="b">
            <a:noAutofit/>
          </a:bodyPr>
          <a:lstStyle>
            <a:lvl1pPr algn="l">
              <a:defRPr sz="1200" b="0">
                <a:solidFill>
                  <a:schemeClr val="accent1">
                    <a:lumMod val="20000"/>
                    <a:lumOff val="80000"/>
                  </a:schemeClr>
                </a:solidFill>
              </a:defRPr>
            </a:lvl1pPr>
          </a:lstStyle>
          <a:p>
            <a:r>
              <a:rPr lang="de-DE" dirty="0"/>
              <a:t>Abschnittsbereich/Oberthema (optional)</a:t>
            </a:r>
          </a:p>
        </p:txBody>
      </p:sp>
      <p:sp>
        <p:nvSpPr>
          <p:cNvPr id="30" name="Inhaltsplatzhalter 2">
            <a:extLst>
              <a:ext uri="{FF2B5EF4-FFF2-40B4-BE49-F238E27FC236}">
                <a16:creationId xmlns:a16="http://schemas.microsoft.com/office/drawing/2014/main" id="{FF789914-E911-11F3-E0A2-AF337E24F989}"/>
              </a:ext>
            </a:extLst>
          </p:cNvPr>
          <p:cNvSpPr>
            <a:spLocks noGrp="1"/>
          </p:cNvSpPr>
          <p:nvPr>
            <p:ph idx="1" hasCustomPrompt="1"/>
          </p:nvPr>
        </p:nvSpPr>
        <p:spPr>
          <a:xfrm>
            <a:off x="143703" y="811822"/>
            <a:ext cx="11908597" cy="5389484"/>
          </a:xfrm>
          <a:prstGeom prst="rect">
            <a:avLst/>
          </a:prstGeom>
        </p:spPr>
        <p:txBody>
          <a:bodyPr lIns="0" tIns="0" rIns="90000" bIns="0"/>
          <a:lstStyle>
            <a:lvl1pPr marL="0" indent="0">
              <a:spcBef>
                <a:spcPts val="300"/>
              </a:spcBef>
              <a:spcAft>
                <a:spcPts val="600"/>
              </a:spcAft>
              <a:buClr>
                <a:srgbClr val="23A092"/>
              </a:buClr>
              <a:buFont typeface="Wingdings" pitchFamily="2" charset="2"/>
              <a:buNone/>
              <a:defRPr sz="1800" b="1">
                <a:solidFill>
                  <a:schemeClr val="bg1"/>
                </a:solidFill>
              </a:defRPr>
            </a:lvl1pPr>
            <a:lvl2pPr marL="0" indent="0" algn="l">
              <a:spcBef>
                <a:spcPts val="0"/>
              </a:spcBef>
              <a:spcAft>
                <a:spcPts val="300"/>
              </a:spcAft>
              <a:buClr>
                <a:srgbClr val="23A092"/>
              </a:buClr>
              <a:buSzPct val="80000"/>
              <a:buFont typeface="Wingdings" pitchFamily="2" charset="2"/>
              <a:buNone/>
              <a:defRPr sz="1800">
                <a:solidFill>
                  <a:schemeClr val="bg1"/>
                </a:solidFill>
              </a:defRPr>
            </a:lvl2pPr>
            <a:lvl3pPr marL="271463" indent="-271463" algn="l">
              <a:spcBef>
                <a:spcPts val="0"/>
              </a:spcBef>
              <a:spcAft>
                <a:spcPts val="300"/>
              </a:spcAft>
              <a:buClr>
                <a:schemeClr val="bg1"/>
              </a:buClr>
              <a:buSzPct val="100000"/>
              <a:buFont typeface="Wingdings" pitchFamily="2" charset="2"/>
              <a:buChar char="§"/>
              <a:defRPr sz="1800" b="0" baseline="0">
                <a:solidFill>
                  <a:schemeClr val="bg1"/>
                </a:solidFill>
              </a:defRPr>
            </a:lvl3pPr>
            <a:lvl4pPr marL="268288" indent="0" algn="l">
              <a:spcBef>
                <a:spcPts val="0"/>
              </a:spcBef>
              <a:spcAft>
                <a:spcPts val="300"/>
              </a:spcAft>
              <a:buClr>
                <a:srgbClr val="23A092"/>
              </a:buClr>
              <a:buSzPct val="90000"/>
              <a:buFont typeface="Wingdings" pitchFamily="2" charset="2"/>
              <a:buNone/>
              <a:defRPr sz="1800" baseline="0">
                <a:solidFill>
                  <a:schemeClr val="bg1"/>
                </a:solidFill>
              </a:defRPr>
            </a:lvl4pPr>
            <a:lvl5pPr marL="541338" indent="-269875" algn="l">
              <a:spcBef>
                <a:spcPts val="0"/>
              </a:spcBef>
              <a:spcAft>
                <a:spcPts val="300"/>
              </a:spcAft>
              <a:buClr>
                <a:schemeClr val="bg1"/>
              </a:buClr>
              <a:buSzPct val="100000"/>
              <a:buFont typeface="Wingdings" pitchFamily="2" charset="2"/>
              <a:buChar char="§"/>
              <a:defRPr sz="1600" b="0" baseline="0">
                <a:solidFill>
                  <a:schemeClr val="bg1"/>
                </a:solidFill>
              </a:defRPr>
            </a:lvl5pPr>
            <a:lvl6pPr marL="541338" indent="0" algn="l">
              <a:spcBef>
                <a:spcPts val="0"/>
              </a:spcBef>
              <a:spcAft>
                <a:spcPts val="300"/>
              </a:spcAft>
              <a:buFont typeface="Arial" panose="020B0604020202020204" pitchFamily="34" charset="0"/>
              <a:buNone/>
              <a:defRPr sz="1600">
                <a:solidFill>
                  <a:schemeClr val="bg1"/>
                </a:solidFill>
              </a:defRPr>
            </a:lvl6pPr>
            <a:lvl7pPr marL="804863" indent="-228600">
              <a:spcBef>
                <a:spcPts val="0"/>
              </a:spcBef>
              <a:spcAft>
                <a:spcPts val="300"/>
              </a:spcAft>
              <a:buClr>
                <a:schemeClr val="bg1"/>
              </a:buClr>
              <a:buFont typeface="Wingdings" panose="05000000000000000000" pitchFamily="2" charset="2"/>
              <a:buChar char="§"/>
              <a:defRPr sz="1600">
                <a:solidFill>
                  <a:schemeClr val="bg1"/>
                </a:solidFill>
              </a:defRPr>
            </a:lvl7pPr>
            <a:lvl8pPr marL="804863" indent="0">
              <a:spcBef>
                <a:spcPts val="0"/>
              </a:spcBef>
              <a:spcAft>
                <a:spcPts val="300"/>
              </a:spcAft>
              <a:buNone/>
              <a:defRPr sz="1600">
                <a:solidFill>
                  <a:schemeClr val="bg1"/>
                </a:solidFill>
              </a:defRPr>
            </a:lvl8pPr>
          </a:lstStyle>
          <a:p>
            <a:pPr lvl="0"/>
            <a:r>
              <a:rPr lang="de-DE" dirty="0"/>
              <a:t>Überschrift</a:t>
            </a:r>
          </a:p>
          <a:p>
            <a:pPr lvl="1"/>
            <a:r>
              <a:rPr lang="de-DE" dirty="0"/>
              <a:t>Textebene 1</a:t>
            </a:r>
          </a:p>
          <a:p>
            <a:pPr lvl="2"/>
            <a:r>
              <a:rPr lang="de-DE" dirty="0"/>
              <a:t>Listenebene 1</a:t>
            </a:r>
          </a:p>
          <a:p>
            <a:pPr lvl="3"/>
            <a:r>
              <a:rPr lang="de-DE" dirty="0"/>
              <a:t>Textebene 2</a:t>
            </a:r>
          </a:p>
          <a:p>
            <a:pPr lvl="4"/>
            <a:r>
              <a:rPr lang="de-DE" dirty="0"/>
              <a:t>Listenebene 2</a:t>
            </a:r>
          </a:p>
          <a:p>
            <a:pPr lvl="5"/>
            <a:r>
              <a:rPr lang="de-DE" dirty="0"/>
              <a:t>Textebene 3</a:t>
            </a:r>
          </a:p>
          <a:p>
            <a:pPr lvl="6"/>
            <a:r>
              <a:rPr lang="de-DE" dirty="0"/>
              <a:t>Listenebene 3</a:t>
            </a:r>
          </a:p>
          <a:p>
            <a:pPr lvl="7"/>
            <a:r>
              <a:rPr lang="de-DE" dirty="0"/>
              <a:t>Textebene 4</a:t>
            </a:r>
          </a:p>
        </p:txBody>
      </p:sp>
      <p:grpSp>
        <p:nvGrpSpPr>
          <p:cNvPr id="2" name="Group 4">
            <a:extLst>
              <a:ext uri="{FF2B5EF4-FFF2-40B4-BE49-F238E27FC236}">
                <a16:creationId xmlns:a16="http://schemas.microsoft.com/office/drawing/2014/main" id="{B3543694-C361-C976-4F0B-15F8D478F718}"/>
              </a:ext>
            </a:extLst>
          </p:cNvPr>
          <p:cNvGrpSpPr>
            <a:grpSpLocks noChangeAspect="1"/>
          </p:cNvGrpSpPr>
          <p:nvPr userDrawn="1"/>
        </p:nvGrpSpPr>
        <p:grpSpPr bwMode="auto">
          <a:xfrm>
            <a:off x="11576050" y="71438"/>
            <a:ext cx="539750" cy="541337"/>
            <a:chOff x="7292" y="45"/>
            <a:chExt cx="340" cy="341"/>
          </a:xfrm>
          <a:solidFill>
            <a:srgbClr val="4EC2A7"/>
          </a:solidFill>
        </p:grpSpPr>
        <p:sp>
          <p:nvSpPr>
            <p:cNvPr id="3" name="AutoShape 3">
              <a:extLst>
                <a:ext uri="{FF2B5EF4-FFF2-40B4-BE49-F238E27FC236}">
                  <a16:creationId xmlns:a16="http://schemas.microsoft.com/office/drawing/2014/main" id="{C0BBD80D-4B4C-7923-FE0D-C370A7ABAD5C}"/>
                </a:ext>
              </a:extLst>
            </p:cNvPr>
            <p:cNvSpPr>
              <a:spLocks noChangeAspect="1" noChangeArrowheads="1" noTextEdit="1"/>
            </p:cNvSpPr>
            <p:nvPr userDrawn="1"/>
          </p:nvSpPr>
          <p:spPr bwMode="auto">
            <a:xfrm>
              <a:off x="7292" y="45"/>
              <a:ext cx="340" cy="3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 name="Rectangle 5">
              <a:extLst>
                <a:ext uri="{FF2B5EF4-FFF2-40B4-BE49-F238E27FC236}">
                  <a16:creationId xmlns:a16="http://schemas.microsoft.com/office/drawing/2014/main" id="{E41946F8-CEC8-D367-69E8-EAAD2E5EA0BD}"/>
                </a:ext>
              </a:extLst>
            </p:cNvPr>
            <p:cNvSpPr>
              <a:spLocks noChangeArrowheads="1"/>
            </p:cNvSpPr>
            <p:nvPr userDrawn="1"/>
          </p:nvSpPr>
          <p:spPr bwMode="auto">
            <a:xfrm>
              <a:off x="7292" y="45"/>
              <a:ext cx="340" cy="34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Freeform 6">
              <a:extLst>
                <a:ext uri="{FF2B5EF4-FFF2-40B4-BE49-F238E27FC236}">
                  <a16:creationId xmlns:a16="http://schemas.microsoft.com/office/drawing/2014/main" id="{BE811284-3C1B-856E-5699-E5FEB29761A8}"/>
                </a:ext>
              </a:extLst>
            </p:cNvPr>
            <p:cNvSpPr>
              <a:spLocks noEditPoints="1"/>
            </p:cNvSpPr>
            <p:nvPr userDrawn="1"/>
          </p:nvSpPr>
          <p:spPr bwMode="auto">
            <a:xfrm>
              <a:off x="7394" y="130"/>
              <a:ext cx="91" cy="175"/>
            </a:xfrm>
            <a:custGeom>
              <a:avLst/>
              <a:gdLst>
                <a:gd name="T0" fmla="*/ 124 w 248"/>
                <a:gd name="T1" fmla="*/ 0 h 473"/>
                <a:gd name="T2" fmla="*/ 0 w 248"/>
                <a:gd name="T3" fmla="*/ 236 h 473"/>
                <a:gd name="T4" fmla="*/ 124 w 248"/>
                <a:gd name="T5" fmla="*/ 473 h 473"/>
                <a:gd name="T6" fmla="*/ 248 w 248"/>
                <a:gd name="T7" fmla="*/ 236 h 473"/>
                <a:gd name="T8" fmla="*/ 124 w 248"/>
                <a:gd name="T9" fmla="*/ 0 h 473"/>
                <a:gd name="T10" fmla="*/ 124 w 248"/>
                <a:gd name="T11" fmla="*/ 349 h 473"/>
                <a:gd name="T12" fmla="*/ 65 w 248"/>
                <a:gd name="T13" fmla="*/ 237 h 473"/>
                <a:gd name="T14" fmla="*/ 124 w 248"/>
                <a:gd name="T15" fmla="*/ 124 h 473"/>
                <a:gd name="T16" fmla="*/ 182 w 248"/>
                <a:gd name="T17" fmla="*/ 237 h 473"/>
                <a:gd name="T18" fmla="*/ 124 w 248"/>
                <a:gd name="T19" fmla="*/ 34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473">
                  <a:moveTo>
                    <a:pt x="124" y="0"/>
                  </a:moveTo>
                  <a:cubicBezTo>
                    <a:pt x="55" y="0"/>
                    <a:pt x="0" y="106"/>
                    <a:pt x="0" y="236"/>
                  </a:cubicBezTo>
                  <a:cubicBezTo>
                    <a:pt x="0" y="367"/>
                    <a:pt x="55" y="473"/>
                    <a:pt x="124" y="473"/>
                  </a:cubicBezTo>
                  <a:cubicBezTo>
                    <a:pt x="192" y="473"/>
                    <a:pt x="248" y="367"/>
                    <a:pt x="248" y="236"/>
                  </a:cubicBezTo>
                  <a:cubicBezTo>
                    <a:pt x="248" y="106"/>
                    <a:pt x="192" y="0"/>
                    <a:pt x="124" y="0"/>
                  </a:cubicBezTo>
                  <a:close/>
                  <a:moveTo>
                    <a:pt x="124" y="349"/>
                  </a:moveTo>
                  <a:cubicBezTo>
                    <a:pt x="91" y="349"/>
                    <a:pt x="65" y="299"/>
                    <a:pt x="65" y="237"/>
                  </a:cubicBezTo>
                  <a:cubicBezTo>
                    <a:pt x="65" y="175"/>
                    <a:pt x="91" y="124"/>
                    <a:pt x="124" y="124"/>
                  </a:cubicBezTo>
                  <a:cubicBezTo>
                    <a:pt x="156" y="124"/>
                    <a:pt x="182" y="175"/>
                    <a:pt x="182" y="237"/>
                  </a:cubicBezTo>
                  <a:cubicBezTo>
                    <a:pt x="182" y="299"/>
                    <a:pt x="156" y="349"/>
                    <a:pt x="124" y="3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7">
              <a:extLst>
                <a:ext uri="{FF2B5EF4-FFF2-40B4-BE49-F238E27FC236}">
                  <a16:creationId xmlns:a16="http://schemas.microsoft.com/office/drawing/2014/main" id="{2099D5F0-B0BD-D83D-970D-9984ADD86C0B}"/>
                </a:ext>
              </a:extLst>
            </p:cNvPr>
            <p:cNvSpPr>
              <a:spLocks/>
            </p:cNvSpPr>
            <p:nvPr userDrawn="1"/>
          </p:nvSpPr>
          <p:spPr bwMode="auto">
            <a:xfrm>
              <a:off x="7328" y="135"/>
              <a:ext cx="54" cy="166"/>
            </a:xfrm>
            <a:custGeom>
              <a:avLst/>
              <a:gdLst>
                <a:gd name="T0" fmla="*/ 24 w 54"/>
                <a:gd name="T1" fmla="*/ 61 h 166"/>
                <a:gd name="T2" fmla="*/ 43 w 54"/>
                <a:gd name="T3" fmla="*/ 61 h 166"/>
                <a:gd name="T4" fmla="*/ 43 w 54"/>
                <a:gd name="T5" fmla="*/ 106 h 166"/>
                <a:gd name="T6" fmla="*/ 24 w 54"/>
                <a:gd name="T7" fmla="*/ 106 h 166"/>
                <a:gd name="T8" fmla="*/ 24 w 54"/>
                <a:gd name="T9" fmla="*/ 166 h 166"/>
                <a:gd name="T10" fmla="*/ 0 w 54"/>
                <a:gd name="T11" fmla="*/ 166 h 166"/>
                <a:gd name="T12" fmla="*/ 0 w 54"/>
                <a:gd name="T13" fmla="*/ 0 h 166"/>
                <a:gd name="T14" fmla="*/ 50 w 54"/>
                <a:gd name="T15" fmla="*/ 0 h 166"/>
                <a:gd name="T16" fmla="*/ 54 w 54"/>
                <a:gd name="T17" fmla="*/ 44 h 166"/>
                <a:gd name="T18" fmla="*/ 24 w 54"/>
                <a:gd name="T19" fmla="*/ 44 h 166"/>
                <a:gd name="T20" fmla="*/ 24 w 54"/>
                <a:gd name="T21" fmla="*/ 6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66">
                  <a:moveTo>
                    <a:pt x="24" y="61"/>
                  </a:moveTo>
                  <a:lnTo>
                    <a:pt x="43" y="61"/>
                  </a:lnTo>
                  <a:lnTo>
                    <a:pt x="43" y="106"/>
                  </a:lnTo>
                  <a:lnTo>
                    <a:pt x="24" y="106"/>
                  </a:lnTo>
                  <a:lnTo>
                    <a:pt x="24" y="166"/>
                  </a:lnTo>
                  <a:lnTo>
                    <a:pt x="0" y="166"/>
                  </a:lnTo>
                  <a:lnTo>
                    <a:pt x="0" y="0"/>
                  </a:lnTo>
                  <a:lnTo>
                    <a:pt x="50" y="0"/>
                  </a:lnTo>
                  <a:lnTo>
                    <a:pt x="54" y="44"/>
                  </a:lnTo>
                  <a:lnTo>
                    <a:pt x="24" y="44"/>
                  </a:lnTo>
                  <a:lnTo>
                    <a:pt x="24" y="6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8">
              <a:extLst>
                <a:ext uri="{FF2B5EF4-FFF2-40B4-BE49-F238E27FC236}">
                  <a16:creationId xmlns:a16="http://schemas.microsoft.com/office/drawing/2014/main" id="{BA24A541-5E97-2EEC-560B-95CFA2EE6105}"/>
                </a:ext>
              </a:extLst>
            </p:cNvPr>
            <p:cNvSpPr>
              <a:spLocks/>
            </p:cNvSpPr>
            <p:nvPr userDrawn="1"/>
          </p:nvSpPr>
          <p:spPr bwMode="auto">
            <a:xfrm>
              <a:off x="7501" y="135"/>
              <a:ext cx="93" cy="166"/>
            </a:xfrm>
            <a:custGeom>
              <a:avLst/>
              <a:gdLst>
                <a:gd name="T0" fmla="*/ 82 w 93"/>
                <a:gd name="T1" fmla="*/ 0 h 166"/>
                <a:gd name="T2" fmla="*/ 63 w 93"/>
                <a:gd name="T3" fmla="*/ 0 h 166"/>
                <a:gd name="T4" fmla="*/ 46 w 93"/>
                <a:gd name="T5" fmla="*/ 72 h 166"/>
                <a:gd name="T6" fmla="*/ 30 w 93"/>
                <a:gd name="T7" fmla="*/ 0 h 166"/>
                <a:gd name="T8" fmla="*/ 11 w 93"/>
                <a:gd name="T9" fmla="*/ 0 h 166"/>
                <a:gd name="T10" fmla="*/ 0 w 93"/>
                <a:gd name="T11" fmla="*/ 166 h 166"/>
                <a:gd name="T12" fmla="*/ 24 w 93"/>
                <a:gd name="T13" fmla="*/ 166 h 166"/>
                <a:gd name="T14" fmla="*/ 28 w 93"/>
                <a:gd name="T15" fmla="*/ 93 h 166"/>
                <a:gd name="T16" fmla="*/ 46 w 93"/>
                <a:gd name="T17" fmla="*/ 166 h 166"/>
                <a:gd name="T18" fmla="*/ 46 w 93"/>
                <a:gd name="T19" fmla="*/ 166 h 166"/>
                <a:gd name="T20" fmla="*/ 46 w 93"/>
                <a:gd name="T21" fmla="*/ 166 h 166"/>
                <a:gd name="T22" fmla="*/ 46 w 93"/>
                <a:gd name="T23" fmla="*/ 166 h 166"/>
                <a:gd name="T24" fmla="*/ 46 w 93"/>
                <a:gd name="T25" fmla="*/ 166 h 166"/>
                <a:gd name="T26" fmla="*/ 65 w 93"/>
                <a:gd name="T27" fmla="*/ 93 h 166"/>
                <a:gd name="T28" fmla="*/ 69 w 93"/>
                <a:gd name="T29" fmla="*/ 166 h 166"/>
                <a:gd name="T30" fmla="*/ 93 w 93"/>
                <a:gd name="T31" fmla="*/ 166 h 166"/>
                <a:gd name="T32" fmla="*/ 82 w 93"/>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66">
                  <a:moveTo>
                    <a:pt x="82" y="0"/>
                  </a:moveTo>
                  <a:lnTo>
                    <a:pt x="63" y="0"/>
                  </a:lnTo>
                  <a:lnTo>
                    <a:pt x="46" y="72"/>
                  </a:lnTo>
                  <a:lnTo>
                    <a:pt x="30" y="0"/>
                  </a:lnTo>
                  <a:lnTo>
                    <a:pt x="11" y="0"/>
                  </a:lnTo>
                  <a:lnTo>
                    <a:pt x="0" y="166"/>
                  </a:lnTo>
                  <a:lnTo>
                    <a:pt x="24" y="166"/>
                  </a:lnTo>
                  <a:lnTo>
                    <a:pt x="28" y="93"/>
                  </a:lnTo>
                  <a:lnTo>
                    <a:pt x="46" y="166"/>
                  </a:lnTo>
                  <a:lnTo>
                    <a:pt x="46" y="166"/>
                  </a:lnTo>
                  <a:lnTo>
                    <a:pt x="46" y="166"/>
                  </a:lnTo>
                  <a:lnTo>
                    <a:pt x="46" y="166"/>
                  </a:lnTo>
                  <a:lnTo>
                    <a:pt x="46" y="166"/>
                  </a:lnTo>
                  <a:lnTo>
                    <a:pt x="65" y="93"/>
                  </a:lnTo>
                  <a:lnTo>
                    <a:pt x="69" y="166"/>
                  </a:lnTo>
                  <a:lnTo>
                    <a:pt x="93" y="166"/>
                  </a:lnTo>
                  <a:lnTo>
                    <a:pt x="8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9">
              <a:extLst>
                <a:ext uri="{FF2B5EF4-FFF2-40B4-BE49-F238E27FC236}">
                  <a16:creationId xmlns:a16="http://schemas.microsoft.com/office/drawing/2014/main" id="{CB4AFAEE-80AA-B7EA-3928-092781857850}"/>
                </a:ext>
              </a:extLst>
            </p:cNvPr>
            <p:cNvSpPr>
              <a:spLocks/>
            </p:cNvSpPr>
            <p:nvPr userDrawn="1"/>
          </p:nvSpPr>
          <p:spPr bwMode="auto">
            <a:xfrm>
              <a:off x="7328" y="320"/>
              <a:ext cx="29" cy="37"/>
            </a:xfrm>
            <a:custGeom>
              <a:avLst/>
              <a:gdLst>
                <a:gd name="T0" fmla="*/ 22 w 29"/>
                <a:gd name="T1" fmla="*/ 0 h 37"/>
                <a:gd name="T2" fmla="*/ 22 w 29"/>
                <a:gd name="T3" fmla="*/ 15 h 37"/>
                <a:gd name="T4" fmla="*/ 6 w 29"/>
                <a:gd name="T5" fmla="*/ 15 h 37"/>
                <a:gd name="T6" fmla="*/ 6 w 29"/>
                <a:gd name="T7" fmla="*/ 0 h 37"/>
                <a:gd name="T8" fmla="*/ 0 w 29"/>
                <a:gd name="T9" fmla="*/ 0 h 37"/>
                <a:gd name="T10" fmla="*/ 0 w 29"/>
                <a:gd name="T11" fmla="*/ 37 h 37"/>
                <a:gd name="T12" fmla="*/ 6 w 29"/>
                <a:gd name="T13" fmla="*/ 37 h 37"/>
                <a:gd name="T14" fmla="*/ 6 w 29"/>
                <a:gd name="T15" fmla="*/ 20 h 37"/>
                <a:gd name="T16" fmla="*/ 22 w 29"/>
                <a:gd name="T17" fmla="*/ 20 h 37"/>
                <a:gd name="T18" fmla="*/ 22 w 29"/>
                <a:gd name="T19" fmla="*/ 37 h 37"/>
                <a:gd name="T20" fmla="*/ 29 w 29"/>
                <a:gd name="T21" fmla="*/ 37 h 37"/>
                <a:gd name="T22" fmla="*/ 29 w 29"/>
                <a:gd name="T23" fmla="*/ 0 h 37"/>
                <a:gd name="T24" fmla="*/ 22 w 29"/>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7">
                  <a:moveTo>
                    <a:pt x="22" y="0"/>
                  </a:moveTo>
                  <a:lnTo>
                    <a:pt x="22" y="15"/>
                  </a:lnTo>
                  <a:lnTo>
                    <a:pt x="6" y="15"/>
                  </a:lnTo>
                  <a:lnTo>
                    <a:pt x="6" y="0"/>
                  </a:lnTo>
                  <a:lnTo>
                    <a:pt x="0" y="0"/>
                  </a:lnTo>
                  <a:lnTo>
                    <a:pt x="0" y="37"/>
                  </a:lnTo>
                  <a:lnTo>
                    <a:pt x="6" y="37"/>
                  </a:lnTo>
                  <a:lnTo>
                    <a:pt x="6" y="20"/>
                  </a:lnTo>
                  <a:lnTo>
                    <a:pt x="22" y="20"/>
                  </a:lnTo>
                  <a:lnTo>
                    <a:pt x="22" y="37"/>
                  </a:lnTo>
                  <a:lnTo>
                    <a:pt x="29" y="37"/>
                  </a:lnTo>
                  <a:lnTo>
                    <a:pt x="29" y="0"/>
                  </a:lnTo>
                  <a:lnTo>
                    <a:pt x="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10">
              <a:extLst>
                <a:ext uri="{FF2B5EF4-FFF2-40B4-BE49-F238E27FC236}">
                  <a16:creationId xmlns:a16="http://schemas.microsoft.com/office/drawing/2014/main" id="{EC3F265C-74F4-3736-C0A2-03D7A8FD721C}"/>
                </a:ext>
              </a:extLst>
            </p:cNvPr>
            <p:cNvSpPr>
              <a:spLocks noEditPoints="1"/>
            </p:cNvSpPr>
            <p:nvPr userDrawn="1"/>
          </p:nvSpPr>
          <p:spPr bwMode="auto">
            <a:xfrm>
              <a:off x="7363" y="329"/>
              <a:ext cx="28" cy="28"/>
            </a:xfrm>
            <a:custGeom>
              <a:avLst/>
              <a:gdLst>
                <a:gd name="T0" fmla="*/ 38 w 76"/>
                <a:gd name="T1" fmla="*/ 0 h 78"/>
                <a:gd name="T2" fmla="*/ 0 w 76"/>
                <a:gd name="T3" fmla="*/ 39 h 78"/>
                <a:gd name="T4" fmla="*/ 38 w 76"/>
                <a:gd name="T5" fmla="*/ 78 h 78"/>
                <a:gd name="T6" fmla="*/ 76 w 76"/>
                <a:gd name="T7" fmla="*/ 39 h 78"/>
                <a:gd name="T8" fmla="*/ 38 w 76"/>
                <a:gd name="T9" fmla="*/ 0 h 78"/>
                <a:gd name="T10" fmla="*/ 38 w 76"/>
                <a:gd name="T11" fmla="*/ 64 h 78"/>
                <a:gd name="T12" fmla="*/ 18 w 76"/>
                <a:gd name="T13" fmla="*/ 39 h 78"/>
                <a:gd name="T14" fmla="*/ 38 w 76"/>
                <a:gd name="T15" fmla="*/ 14 h 78"/>
                <a:gd name="T16" fmla="*/ 59 w 76"/>
                <a:gd name="T17" fmla="*/ 39 h 78"/>
                <a:gd name="T18" fmla="*/ 38 w 76"/>
                <a:gd name="T19"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8">
                  <a:moveTo>
                    <a:pt x="38" y="0"/>
                  </a:moveTo>
                  <a:cubicBezTo>
                    <a:pt x="16" y="0"/>
                    <a:pt x="0" y="16"/>
                    <a:pt x="0" y="39"/>
                  </a:cubicBezTo>
                  <a:cubicBezTo>
                    <a:pt x="0" y="61"/>
                    <a:pt x="17" y="78"/>
                    <a:pt x="38" y="78"/>
                  </a:cubicBezTo>
                  <a:cubicBezTo>
                    <a:pt x="60" y="78"/>
                    <a:pt x="76" y="61"/>
                    <a:pt x="76" y="39"/>
                  </a:cubicBezTo>
                  <a:cubicBezTo>
                    <a:pt x="76" y="16"/>
                    <a:pt x="61" y="0"/>
                    <a:pt x="38" y="0"/>
                  </a:cubicBezTo>
                  <a:close/>
                  <a:moveTo>
                    <a:pt x="38" y="64"/>
                  </a:moveTo>
                  <a:cubicBezTo>
                    <a:pt x="24" y="64"/>
                    <a:pt x="18" y="51"/>
                    <a:pt x="18" y="39"/>
                  </a:cubicBezTo>
                  <a:cubicBezTo>
                    <a:pt x="18" y="27"/>
                    <a:pt x="25" y="14"/>
                    <a:pt x="38" y="14"/>
                  </a:cubicBezTo>
                  <a:cubicBezTo>
                    <a:pt x="52" y="14"/>
                    <a:pt x="59" y="27"/>
                    <a:pt x="59" y="39"/>
                  </a:cubicBezTo>
                  <a:cubicBezTo>
                    <a:pt x="59" y="51"/>
                    <a:pt x="52" y="64"/>
                    <a:pt x="38" y="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Freeform 11">
              <a:extLst>
                <a:ext uri="{FF2B5EF4-FFF2-40B4-BE49-F238E27FC236}">
                  <a16:creationId xmlns:a16="http://schemas.microsoft.com/office/drawing/2014/main" id="{4207B3D7-7C70-B3E2-D206-FAF331DAFB7A}"/>
                </a:ext>
              </a:extLst>
            </p:cNvPr>
            <p:cNvSpPr>
              <a:spLocks/>
            </p:cNvSpPr>
            <p:nvPr userDrawn="1"/>
          </p:nvSpPr>
          <p:spPr bwMode="auto">
            <a:xfrm>
              <a:off x="7394" y="329"/>
              <a:ext cx="21" cy="28"/>
            </a:xfrm>
            <a:custGeom>
              <a:avLst/>
              <a:gdLst>
                <a:gd name="T0" fmla="*/ 54 w 56"/>
                <a:gd name="T1" fmla="*/ 59 h 78"/>
                <a:gd name="T2" fmla="*/ 52 w 56"/>
                <a:gd name="T3" fmla="*/ 60 h 78"/>
                <a:gd name="T4" fmla="*/ 39 w 56"/>
                <a:gd name="T5" fmla="*/ 64 h 78"/>
                <a:gd name="T6" fmla="*/ 17 w 56"/>
                <a:gd name="T7" fmla="*/ 39 h 78"/>
                <a:gd name="T8" fmla="*/ 38 w 56"/>
                <a:gd name="T9" fmla="*/ 14 h 78"/>
                <a:gd name="T10" fmla="*/ 52 w 56"/>
                <a:gd name="T11" fmla="*/ 17 h 78"/>
                <a:gd name="T12" fmla="*/ 54 w 56"/>
                <a:gd name="T13" fmla="*/ 18 h 78"/>
                <a:gd name="T14" fmla="*/ 55 w 56"/>
                <a:gd name="T15" fmla="*/ 3 h 78"/>
                <a:gd name="T16" fmla="*/ 54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4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4" y="59"/>
                  </a:moveTo>
                  <a:cubicBezTo>
                    <a:pt x="52" y="60"/>
                    <a:pt x="52" y="60"/>
                    <a:pt x="52" y="60"/>
                  </a:cubicBezTo>
                  <a:cubicBezTo>
                    <a:pt x="49" y="63"/>
                    <a:pt x="43" y="64"/>
                    <a:pt x="39" y="64"/>
                  </a:cubicBezTo>
                  <a:cubicBezTo>
                    <a:pt x="23" y="64"/>
                    <a:pt x="17" y="51"/>
                    <a:pt x="17" y="39"/>
                  </a:cubicBezTo>
                  <a:cubicBezTo>
                    <a:pt x="17" y="27"/>
                    <a:pt x="24" y="14"/>
                    <a:pt x="38" y="14"/>
                  </a:cubicBezTo>
                  <a:cubicBezTo>
                    <a:pt x="42" y="14"/>
                    <a:pt x="47" y="15"/>
                    <a:pt x="52" y="17"/>
                  </a:cubicBezTo>
                  <a:cubicBezTo>
                    <a:pt x="54" y="18"/>
                    <a:pt x="54" y="18"/>
                    <a:pt x="54" y="18"/>
                  </a:cubicBezTo>
                  <a:cubicBezTo>
                    <a:pt x="55" y="3"/>
                    <a:pt x="55" y="3"/>
                    <a:pt x="55" y="3"/>
                  </a:cubicBezTo>
                  <a:cubicBezTo>
                    <a:pt x="54" y="3"/>
                    <a:pt x="54" y="3"/>
                    <a:pt x="54" y="3"/>
                  </a:cubicBezTo>
                  <a:cubicBezTo>
                    <a:pt x="50" y="1"/>
                    <a:pt x="43" y="0"/>
                    <a:pt x="38" y="0"/>
                  </a:cubicBezTo>
                  <a:cubicBezTo>
                    <a:pt x="15" y="0"/>
                    <a:pt x="0" y="16"/>
                    <a:pt x="0" y="39"/>
                  </a:cubicBezTo>
                  <a:cubicBezTo>
                    <a:pt x="0" y="61"/>
                    <a:pt x="16" y="78"/>
                    <a:pt x="38" y="78"/>
                  </a:cubicBezTo>
                  <a:cubicBezTo>
                    <a:pt x="42" y="78"/>
                    <a:pt x="49" y="78"/>
                    <a:pt x="55" y="75"/>
                  </a:cubicBezTo>
                  <a:cubicBezTo>
                    <a:pt x="56" y="74"/>
                    <a:pt x="56" y="74"/>
                    <a:pt x="56" y="74"/>
                  </a:cubicBezTo>
                  <a:lnTo>
                    <a:pt x="54"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12">
              <a:extLst>
                <a:ext uri="{FF2B5EF4-FFF2-40B4-BE49-F238E27FC236}">
                  <a16:creationId xmlns:a16="http://schemas.microsoft.com/office/drawing/2014/main" id="{31671F22-645E-C1A9-0F20-53B39884C08D}"/>
                </a:ext>
              </a:extLst>
            </p:cNvPr>
            <p:cNvSpPr>
              <a:spLocks/>
            </p:cNvSpPr>
            <p:nvPr userDrawn="1"/>
          </p:nvSpPr>
          <p:spPr bwMode="auto">
            <a:xfrm>
              <a:off x="7419" y="317"/>
              <a:ext cx="24" cy="40"/>
            </a:xfrm>
            <a:custGeom>
              <a:avLst/>
              <a:gdLst>
                <a:gd name="T0" fmla="*/ 38 w 67"/>
                <a:gd name="T1" fmla="*/ 32 h 108"/>
                <a:gd name="T2" fmla="*/ 17 w 67"/>
                <a:gd name="T3" fmla="*/ 41 h 108"/>
                <a:gd name="T4" fmla="*/ 17 w 67"/>
                <a:gd name="T5" fmla="*/ 0 h 108"/>
                <a:gd name="T6" fmla="*/ 0 w 67"/>
                <a:gd name="T7" fmla="*/ 0 h 108"/>
                <a:gd name="T8" fmla="*/ 0 w 67"/>
                <a:gd name="T9" fmla="*/ 108 h 108"/>
                <a:gd name="T10" fmla="*/ 17 w 67"/>
                <a:gd name="T11" fmla="*/ 108 h 108"/>
                <a:gd name="T12" fmla="*/ 17 w 67"/>
                <a:gd name="T13" fmla="*/ 74 h 108"/>
                <a:gd name="T14" fmla="*/ 37 w 67"/>
                <a:gd name="T15" fmla="*/ 46 h 108"/>
                <a:gd name="T16" fmla="*/ 50 w 67"/>
                <a:gd name="T17" fmla="*/ 70 h 108"/>
                <a:gd name="T18" fmla="*/ 50 w 67"/>
                <a:gd name="T19" fmla="*/ 108 h 108"/>
                <a:gd name="T20" fmla="*/ 67 w 67"/>
                <a:gd name="T21" fmla="*/ 108 h 108"/>
                <a:gd name="T22" fmla="*/ 67 w 67"/>
                <a:gd name="T23" fmla="*/ 64 h 108"/>
                <a:gd name="T24" fmla="*/ 38 w 67"/>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8">
                  <a:moveTo>
                    <a:pt x="38" y="32"/>
                  </a:moveTo>
                  <a:cubicBezTo>
                    <a:pt x="30"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7" y="46"/>
                  </a:cubicBezTo>
                  <a:cubicBezTo>
                    <a:pt x="47" y="47"/>
                    <a:pt x="50" y="53"/>
                    <a:pt x="50" y="70"/>
                  </a:cubicBezTo>
                  <a:cubicBezTo>
                    <a:pt x="50" y="108"/>
                    <a:pt x="50" y="108"/>
                    <a:pt x="50" y="108"/>
                  </a:cubicBezTo>
                  <a:cubicBezTo>
                    <a:pt x="67" y="108"/>
                    <a:pt x="67" y="108"/>
                    <a:pt x="67" y="108"/>
                  </a:cubicBezTo>
                  <a:cubicBezTo>
                    <a:pt x="67" y="64"/>
                    <a:pt x="67" y="64"/>
                    <a:pt x="67" y="64"/>
                  </a:cubicBezTo>
                  <a:cubicBezTo>
                    <a:pt x="67"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Freeform 13">
              <a:extLst>
                <a:ext uri="{FF2B5EF4-FFF2-40B4-BE49-F238E27FC236}">
                  <a16:creationId xmlns:a16="http://schemas.microsoft.com/office/drawing/2014/main" id="{C21E2F2D-0E4B-EEE8-FDD7-A1F226B886D1}"/>
                </a:ext>
              </a:extLst>
            </p:cNvPr>
            <p:cNvSpPr>
              <a:spLocks/>
            </p:cNvSpPr>
            <p:nvPr userDrawn="1"/>
          </p:nvSpPr>
          <p:spPr bwMode="auto">
            <a:xfrm>
              <a:off x="7448" y="329"/>
              <a:ext cx="18" cy="28"/>
            </a:xfrm>
            <a:custGeom>
              <a:avLst/>
              <a:gdLst>
                <a:gd name="T0" fmla="*/ 30 w 48"/>
                <a:gd name="T1" fmla="*/ 32 h 78"/>
                <a:gd name="T2" fmla="*/ 18 w 48"/>
                <a:gd name="T3" fmla="*/ 21 h 78"/>
                <a:gd name="T4" fmla="*/ 29 w 48"/>
                <a:gd name="T5" fmla="*/ 14 h 78"/>
                <a:gd name="T6" fmla="*/ 42 w 48"/>
                <a:gd name="T7" fmla="*/ 17 h 78"/>
                <a:gd name="T8" fmla="*/ 44 w 48"/>
                <a:gd name="T9" fmla="*/ 19 h 78"/>
                <a:gd name="T10" fmla="*/ 45 w 48"/>
                <a:gd name="T11" fmla="*/ 3 h 78"/>
                <a:gd name="T12" fmla="*/ 44 w 48"/>
                <a:gd name="T13" fmla="*/ 3 h 78"/>
                <a:gd name="T14" fmla="*/ 27 w 48"/>
                <a:gd name="T15" fmla="*/ 0 h 78"/>
                <a:gd name="T16" fmla="*/ 0 w 48"/>
                <a:gd name="T17" fmla="*/ 24 h 78"/>
                <a:gd name="T18" fmla="*/ 19 w 48"/>
                <a:gd name="T19" fmla="*/ 45 h 78"/>
                <a:gd name="T20" fmla="*/ 31 w 48"/>
                <a:gd name="T21" fmla="*/ 55 h 78"/>
                <a:gd name="T22" fmla="*/ 19 w 48"/>
                <a:gd name="T23" fmla="*/ 64 h 78"/>
                <a:gd name="T24" fmla="*/ 4 w 48"/>
                <a:gd name="T25" fmla="*/ 59 h 78"/>
                <a:gd name="T26" fmla="*/ 2 w 48"/>
                <a:gd name="T27" fmla="*/ 58 h 78"/>
                <a:gd name="T28" fmla="*/ 1 w 48"/>
                <a:gd name="T29" fmla="*/ 73 h 78"/>
                <a:gd name="T30" fmla="*/ 2 w 48"/>
                <a:gd name="T31" fmla="*/ 74 h 78"/>
                <a:gd name="T32" fmla="*/ 22 w 48"/>
                <a:gd name="T33" fmla="*/ 78 h 78"/>
                <a:gd name="T34" fmla="*/ 48 w 48"/>
                <a:gd name="T35" fmla="*/ 54 h 78"/>
                <a:gd name="T36" fmla="*/ 30 w 48"/>
                <a:gd name="T37"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78">
                  <a:moveTo>
                    <a:pt x="30" y="32"/>
                  </a:moveTo>
                  <a:cubicBezTo>
                    <a:pt x="22" y="28"/>
                    <a:pt x="18" y="26"/>
                    <a:pt x="18" y="21"/>
                  </a:cubicBezTo>
                  <a:cubicBezTo>
                    <a:pt x="18" y="16"/>
                    <a:pt x="24" y="14"/>
                    <a:pt x="29" y="14"/>
                  </a:cubicBezTo>
                  <a:cubicBezTo>
                    <a:pt x="31" y="14"/>
                    <a:pt x="39" y="16"/>
                    <a:pt x="42" y="17"/>
                  </a:cubicBezTo>
                  <a:cubicBezTo>
                    <a:pt x="44" y="19"/>
                    <a:pt x="44" y="19"/>
                    <a:pt x="44" y="19"/>
                  </a:cubicBezTo>
                  <a:cubicBezTo>
                    <a:pt x="45" y="3"/>
                    <a:pt x="45" y="3"/>
                    <a:pt x="45" y="3"/>
                  </a:cubicBezTo>
                  <a:cubicBezTo>
                    <a:pt x="44" y="3"/>
                    <a:pt x="44" y="3"/>
                    <a:pt x="44" y="3"/>
                  </a:cubicBezTo>
                  <a:cubicBezTo>
                    <a:pt x="39" y="2"/>
                    <a:pt x="34" y="0"/>
                    <a:pt x="27" y="0"/>
                  </a:cubicBezTo>
                  <a:cubicBezTo>
                    <a:pt x="11" y="0"/>
                    <a:pt x="0" y="9"/>
                    <a:pt x="0" y="24"/>
                  </a:cubicBezTo>
                  <a:cubicBezTo>
                    <a:pt x="0" y="36"/>
                    <a:pt x="11" y="41"/>
                    <a:pt x="19" y="45"/>
                  </a:cubicBezTo>
                  <a:cubicBezTo>
                    <a:pt x="26" y="48"/>
                    <a:pt x="31" y="51"/>
                    <a:pt x="31" y="55"/>
                  </a:cubicBezTo>
                  <a:cubicBezTo>
                    <a:pt x="31" y="64"/>
                    <a:pt x="21" y="64"/>
                    <a:pt x="19" y="64"/>
                  </a:cubicBezTo>
                  <a:cubicBezTo>
                    <a:pt x="16" y="64"/>
                    <a:pt x="9" y="63"/>
                    <a:pt x="4" y="59"/>
                  </a:cubicBezTo>
                  <a:cubicBezTo>
                    <a:pt x="2" y="58"/>
                    <a:pt x="2" y="58"/>
                    <a:pt x="2" y="58"/>
                  </a:cubicBezTo>
                  <a:cubicBezTo>
                    <a:pt x="1" y="73"/>
                    <a:pt x="1" y="73"/>
                    <a:pt x="1" y="73"/>
                  </a:cubicBezTo>
                  <a:cubicBezTo>
                    <a:pt x="2" y="74"/>
                    <a:pt x="2" y="74"/>
                    <a:pt x="2" y="74"/>
                  </a:cubicBezTo>
                  <a:cubicBezTo>
                    <a:pt x="8" y="77"/>
                    <a:pt x="16" y="78"/>
                    <a:pt x="22" y="78"/>
                  </a:cubicBezTo>
                  <a:cubicBezTo>
                    <a:pt x="35" y="78"/>
                    <a:pt x="48" y="71"/>
                    <a:pt x="48" y="54"/>
                  </a:cubicBezTo>
                  <a:cubicBezTo>
                    <a:pt x="48" y="40"/>
                    <a:pt x="38" y="36"/>
                    <a:pt x="3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Freeform 14">
              <a:extLst>
                <a:ext uri="{FF2B5EF4-FFF2-40B4-BE49-F238E27FC236}">
                  <a16:creationId xmlns:a16="http://schemas.microsoft.com/office/drawing/2014/main" id="{4CA80348-99A0-85E0-9FE6-5AB6522EB7F1}"/>
                </a:ext>
              </a:extLst>
            </p:cNvPr>
            <p:cNvSpPr>
              <a:spLocks/>
            </p:cNvSpPr>
            <p:nvPr userDrawn="1"/>
          </p:nvSpPr>
          <p:spPr bwMode="auto">
            <a:xfrm>
              <a:off x="7468" y="329"/>
              <a:ext cx="21" cy="28"/>
            </a:xfrm>
            <a:custGeom>
              <a:avLst/>
              <a:gdLst>
                <a:gd name="T0" fmla="*/ 55 w 56"/>
                <a:gd name="T1" fmla="*/ 59 h 78"/>
                <a:gd name="T2" fmla="*/ 53 w 56"/>
                <a:gd name="T3" fmla="*/ 60 h 78"/>
                <a:gd name="T4" fmla="*/ 40 w 56"/>
                <a:gd name="T5" fmla="*/ 64 h 78"/>
                <a:gd name="T6" fmla="*/ 18 w 56"/>
                <a:gd name="T7" fmla="*/ 39 h 78"/>
                <a:gd name="T8" fmla="*/ 39 w 56"/>
                <a:gd name="T9" fmla="*/ 14 h 78"/>
                <a:gd name="T10" fmla="*/ 52 w 56"/>
                <a:gd name="T11" fmla="*/ 17 h 78"/>
                <a:gd name="T12" fmla="*/ 54 w 56"/>
                <a:gd name="T13" fmla="*/ 18 h 78"/>
                <a:gd name="T14" fmla="*/ 56 w 56"/>
                <a:gd name="T15" fmla="*/ 3 h 78"/>
                <a:gd name="T16" fmla="*/ 55 w 56"/>
                <a:gd name="T17" fmla="*/ 3 h 78"/>
                <a:gd name="T18" fmla="*/ 38 w 56"/>
                <a:gd name="T19" fmla="*/ 0 h 78"/>
                <a:gd name="T20" fmla="*/ 0 w 56"/>
                <a:gd name="T21" fmla="*/ 39 h 78"/>
                <a:gd name="T22" fmla="*/ 38 w 56"/>
                <a:gd name="T23" fmla="*/ 78 h 78"/>
                <a:gd name="T24" fmla="*/ 55 w 56"/>
                <a:gd name="T25" fmla="*/ 75 h 78"/>
                <a:gd name="T26" fmla="*/ 56 w 56"/>
                <a:gd name="T27" fmla="*/ 74 h 78"/>
                <a:gd name="T28" fmla="*/ 55 w 56"/>
                <a:gd name="T2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78">
                  <a:moveTo>
                    <a:pt x="55" y="59"/>
                  </a:moveTo>
                  <a:cubicBezTo>
                    <a:pt x="53" y="60"/>
                    <a:pt x="53" y="60"/>
                    <a:pt x="53" y="60"/>
                  </a:cubicBezTo>
                  <a:cubicBezTo>
                    <a:pt x="49" y="63"/>
                    <a:pt x="44" y="64"/>
                    <a:pt x="40" y="64"/>
                  </a:cubicBezTo>
                  <a:cubicBezTo>
                    <a:pt x="23" y="64"/>
                    <a:pt x="18" y="51"/>
                    <a:pt x="18" y="39"/>
                  </a:cubicBezTo>
                  <a:cubicBezTo>
                    <a:pt x="18" y="27"/>
                    <a:pt x="25" y="14"/>
                    <a:pt x="39" y="14"/>
                  </a:cubicBezTo>
                  <a:cubicBezTo>
                    <a:pt x="43" y="14"/>
                    <a:pt x="48" y="15"/>
                    <a:pt x="52" y="17"/>
                  </a:cubicBezTo>
                  <a:cubicBezTo>
                    <a:pt x="54" y="18"/>
                    <a:pt x="54" y="18"/>
                    <a:pt x="54" y="18"/>
                  </a:cubicBezTo>
                  <a:cubicBezTo>
                    <a:pt x="56" y="3"/>
                    <a:pt x="56" y="3"/>
                    <a:pt x="56" y="3"/>
                  </a:cubicBezTo>
                  <a:cubicBezTo>
                    <a:pt x="55" y="3"/>
                    <a:pt x="55" y="3"/>
                    <a:pt x="55" y="3"/>
                  </a:cubicBezTo>
                  <a:cubicBezTo>
                    <a:pt x="51" y="1"/>
                    <a:pt x="44" y="0"/>
                    <a:pt x="38" y="0"/>
                  </a:cubicBezTo>
                  <a:cubicBezTo>
                    <a:pt x="16" y="0"/>
                    <a:pt x="0" y="16"/>
                    <a:pt x="0" y="39"/>
                  </a:cubicBezTo>
                  <a:cubicBezTo>
                    <a:pt x="0" y="61"/>
                    <a:pt x="17" y="78"/>
                    <a:pt x="38" y="78"/>
                  </a:cubicBezTo>
                  <a:cubicBezTo>
                    <a:pt x="43" y="78"/>
                    <a:pt x="49" y="78"/>
                    <a:pt x="55" y="75"/>
                  </a:cubicBezTo>
                  <a:cubicBezTo>
                    <a:pt x="56" y="74"/>
                    <a:pt x="56" y="74"/>
                    <a:pt x="56" y="74"/>
                  </a:cubicBezTo>
                  <a:lnTo>
                    <a:pt x="55" y="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Freeform 15">
              <a:extLst>
                <a:ext uri="{FF2B5EF4-FFF2-40B4-BE49-F238E27FC236}">
                  <a16:creationId xmlns:a16="http://schemas.microsoft.com/office/drawing/2014/main" id="{9880F3E1-A2BC-2D60-6B1C-F03B3F2DE12C}"/>
                </a:ext>
              </a:extLst>
            </p:cNvPr>
            <p:cNvSpPr>
              <a:spLocks/>
            </p:cNvSpPr>
            <p:nvPr userDrawn="1"/>
          </p:nvSpPr>
          <p:spPr bwMode="auto">
            <a:xfrm>
              <a:off x="7493" y="317"/>
              <a:ext cx="25" cy="40"/>
            </a:xfrm>
            <a:custGeom>
              <a:avLst/>
              <a:gdLst>
                <a:gd name="T0" fmla="*/ 38 w 66"/>
                <a:gd name="T1" fmla="*/ 32 h 108"/>
                <a:gd name="T2" fmla="*/ 17 w 66"/>
                <a:gd name="T3" fmla="*/ 41 h 108"/>
                <a:gd name="T4" fmla="*/ 17 w 66"/>
                <a:gd name="T5" fmla="*/ 0 h 108"/>
                <a:gd name="T6" fmla="*/ 0 w 66"/>
                <a:gd name="T7" fmla="*/ 0 h 108"/>
                <a:gd name="T8" fmla="*/ 0 w 66"/>
                <a:gd name="T9" fmla="*/ 108 h 108"/>
                <a:gd name="T10" fmla="*/ 17 w 66"/>
                <a:gd name="T11" fmla="*/ 108 h 108"/>
                <a:gd name="T12" fmla="*/ 17 w 66"/>
                <a:gd name="T13" fmla="*/ 74 h 108"/>
                <a:gd name="T14" fmla="*/ 36 w 66"/>
                <a:gd name="T15" fmla="*/ 46 h 108"/>
                <a:gd name="T16" fmla="*/ 50 w 66"/>
                <a:gd name="T17" fmla="*/ 70 h 108"/>
                <a:gd name="T18" fmla="*/ 50 w 66"/>
                <a:gd name="T19" fmla="*/ 108 h 108"/>
                <a:gd name="T20" fmla="*/ 66 w 66"/>
                <a:gd name="T21" fmla="*/ 108 h 108"/>
                <a:gd name="T22" fmla="*/ 66 w 66"/>
                <a:gd name="T23" fmla="*/ 64 h 108"/>
                <a:gd name="T24" fmla="*/ 38 w 66"/>
                <a:gd name="T25" fmla="*/ 3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8">
                  <a:moveTo>
                    <a:pt x="38" y="32"/>
                  </a:moveTo>
                  <a:cubicBezTo>
                    <a:pt x="29" y="32"/>
                    <a:pt x="22" y="35"/>
                    <a:pt x="17" y="41"/>
                  </a:cubicBezTo>
                  <a:cubicBezTo>
                    <a:pt x="17" y="0"/>
                    <a:pt x="17" y="0"/>
                    <a:pt x="17" y="0"/>
                  </a:cubicBezTo>
                  <a:cubicBezTo>
                    <a:pt x="0" y="0"/>
                    <a:pt x="0" y="0"/>
                    <a:pt x="0" y="0"/>
                  </a:cubicBezTo>
                  <a:cubicBezTo>
                    <a:pt x="0" y="108"/>
                    <a:pt x="0" y="108"/>
                    <a:pt x="0" y="108"/>
                  </a:cubicBezTo>
                  <a:cubicBezTo>
                    <a:pt x="17" y="108"/>
                    <a:pt x="17" y="108"/>
                    <a:pt x="17" y="108"/>
                  </a:cubicBezTo>
                  <a:cubicBezTo>
                    <a:pt x="17" y="74"/>
                    <a:pt x="17" y="74"/>
                    <a:pt x="17" y="74"/>
                  </a:cubicBezTo>
                  <a:cubicBezTo>
                    <a:pt x="17" y="63"/>
                    <a:pt x="19" y="46"/>
                    <a:pt x="36" y="46"/>
                  </a:cubicBezTo>
                  <a:cubicBezTo>
                    <a:pt x="46" y="47"/>
                    <a:pt x="50" y="53"/>
                    <a:pt x="50" y="70"/>
                  </a:cubicBezTo>
                  <a:cubicBezTo>
                    <a:pt x="50" y="108"/>
                    <a:pt x="50" y="108"/>
                    <a:pt x="50" y="108"/>
                  </a:cubicBezTo>
                  <a:cubicBezTo>
                    <a:pt x="66" y="108"/>
                    <a:pt x="66" y="108"/>
                    <a:pt x="66" y="108"/>
                  </a:cubicBezTo>
                  <a:cubicBezTo>
                    <a:pt x="66" y="64"/>
                    <a:pt x="66" y="64"/>
                    <a:pt x="66" y="64"/>
                  </a:cubicBezTo>
                  <a:cubicBezTo>
                    <a:pt x="66" y="43"/>
                    <a:pt x="57" y="32"/>
                    <a:pt x="38"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Freeform 16">
              <a:extLst>
                <a:ext uri="{FF2B5EF4-FFF2-40B4-BE49-F238E27FC236}">
                  <a16:creationId xmlns:a16="http://schemas.microsoft.com/office/drawing/2014/main" id="{60E5385B-EF95-C348-652E-6BD5F527871D}"/>
                </a:ext>
              </a:extLst>
            </p:cNvPr>
            <p:cNvSpPr>
              <a:spLocks/>
            </p:cNvSpPr>
            <p:nvPr userDrawn="1"/>
          </p:nvSpPr>
          <p:spPr bwMode="auto">
            <a:xfrm>
              <a:off x="7525" y="329"/>
              <a:ext cx="24" cy="28"/>
            </a:xfrm>
            <a:custGeom>
              <a:avLst/>
              <a:gdLst>
                <a:gd name="T0" fmla="*/ 49 w 66"/>
                <a:gd name="T1" fmla="*/ 0 h 76"/>
                <a:gd name="T2" fmla="*/ 49 w 66"/>
                <a:gd name="T3" fmla="*/ 34 h 76"/>
                <a:gd name="T4" fmla="*/ 29 w 66"/>
                <a:gd name="T5" fmla="*/ 62 h 76"/>
                <a:gd name="T6" fmla="*/ 16 w 66"/>
                <a:gd name="T7" fmla="*/ 38 h 76"/>
                <a:gd name="T8" fmla="*/ 16 w 66"/>
                <a:gd name="T9" fmla="*/ 0 h 76"/>
                <a:gd name="T10" fmla="*/ 0 w 66"/>
                <a:gd name="T11" fmla="*/ 0 h 76"/>
                <a:gd name="T12" fmla="*/ 0 w 66"/>
                <a:gd name="T13" fmla="*/ 44 h 76"/>
                <a:gd name="T14" fmla="*/ 28 w 66"/>
                <a:gd name="T15" fmla="*/ 76 h 76"/>
                <a:gd name="T16" fmla="*/ 50 w 66"/>
                <a:gd name="T17" fmla="*/ 66 h 76"/>
                <a:gd name="T18" fmla="*/ 50 w 66"/>
                <a:gd name="T19" fmla="*/ 74 h 76"/>
                <a:gd name="T20" fmla="*/ 66 w 66"/>
                <a:gd name="T21" fmla="*/ 74 h 76"/>
                <a:gd name="T22" fmla="*/ 66 w 66"/>
                <a:gd name="T23" fmla="*/ 0 h 76"/>
                <a:gd name="T24" fmla="*/ 49 w 66"/>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76">
                  <a:moveTo>
                    <a:pt x="49" y="0"/>
                  </a:moveTo>
                  <a:cubicBezTo>
                    <a:pt x="49" y="34"/>
                    <a:pt x="49" y="34"/>
                    <a:pt x="49" y="34"/>
                  </a:cubicBezTo>
                  <a:cubicBezTo>
                    <a:pt x="49" y="45"/>
                    <a:pt x="47" y="62"/>
                    <a:pt x="29" y="62"/>
                  </a:cubicBezTo>
                  <a:cubicBezTo>
                    <a:pt x="20" y="61"/>
                    <a:pt x="16" y="55"/>
                    <a:pt x="16" y="38"/>
                  </a:cubicBezTo>
                  <a:cubicBezTo>
                    <a:pt x="16" y="0"/>
                    <a:pt x="16" y="0"/>
                    <a:pt x="16" y="0"/>
                  </a:cubicBezTo>
                  <a:cubicBezTo>
                    <a:pt x="0" y="0"/>
                    <a:pt x="0" y="0"/>
                    <a:pt x="0" y="0"/>
                  </a:cubicBezTo>
                  <a:cubicBezTo>
                    <a:pt x="0" y="44"/>
                    <a:pt x="0" y="44"/>
                    <a:pt x="0" y="44"/>
                  </a:cubicBezTo>
                  <a:cubicBezTo>
                    <a:pt x="0" y="65"/>
                    <a:pt x="9" y="76"/>
                    <a:pt x="28" y="76"/>
                  </a:cubicBezTo>
                  <a:cubicBezTo>
                    <a:pt x="37" y="76"/>
                    <a:pt x="45" y="72"/>
                    <a:pt x="50" y="66"/>
                  </a:cubicBezTo>
                  <a:cubicBezTo>
                    <a:pt x="50" y="74"/>
                    <a:pt x="50" y="74"/>
                    <a:pt x="50" y="74"/>
                  </a:cubicBezTo>
                  <a:cubicBezTo>
                    <a:pt x="66" y="74"/>
                    <a:pt x="66" y="74"/>
                    <a:pt x="66" y="74"/>
                  </a:cubicBezTo>
                  <a:cubicBezTo>
                    <a:pt x="66" y="0"/>
                    <a:pt x="66" y="0"/>
                    <a:pt x="66" y="0"/>
                  </a:cubicBezTo>
                  <a:lnTo>
                    <a:pt x="4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Rectangle 17">
              <a:extLst>
                <a:ext uri="{FF2B5EF4-FFF2-40B4-BE49-F238E27FC236}">
                  <a16:creationId xmlns:a16="http://schemas.microsoft.com/office/drawing/2014/main" id="{DA2D657B-110D-41ED-0582-3BD25DA8EE59}"/>
                </a:ext>
              </a:extLst>
            </p:cNvPr>
            <p:cNvSpPr>
              <a:spLocks noChangeArrowheads="1"/>
            </p:cNvSpPr>
            <p:nvPr userDrawn="1"/>
          </p:nvSpPr>
          <p:spPr bwMode="auto">
            <a:xfrm>
              <a:off x="7557" y="317"/>
              <a:ext cx="6" cy="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Freeform 18">
              <a:extLst>
                <a:ext uri="{FF2B5EF4-FFF2-40B4-BE49-F238E27FC236}">
                  <a16:creationId xmlns:a16="http://schemas.microsoft.com/office/drawing/2014/main" id="{400BC4A1-139E-9E44-40F3-E56409550C39}"/>
                </a:ext>
              </a:extLst>
            </p:cNvPr>
            <p:cNvSpPr>
              <a:spLocks noEditPoints="1"/>
            </p:cNvSpPr>
            <p:nvPr userDrawn="1"/>
          </p:nvSpPr>
          <p:spPr bwMode="auto">
            <a:xfrm>
              <a:off x="7569" y="329"/>
              <a:ext cx="25" cy="28"/>
            </a:xfrm>
            <a:custGeom>
              <a:avLst/>
              <a:gdLst>
                <a:gd name="T0" fmla="*/ 68 w 68"/>
                <a:gd name="T1" fmla="*/ 42 h 78"/>
                <a:gd name="T2" fmla="*/ 35 w 68"/>
                <a:gd name="T3" fmla="*/ 0 h 78"/>
                <a:gd name="T4" fmla="*/ 0 w 68"/>
                <a:gd name="T5" fmla="*/ 38 h 78"/>
                <a:gd name="T6" fmla="*/ 38 w 68"/>
                <a:gd name="T7" fmla="*/ 78 h 78"/>
                <a:gd name="T8" fmla="*/ 60 w 68"/>
                <a:gd name="T9" fmla="*/ 74 h 78"/>
                <a:gd name="T10" fmla="*/ 63 w 68"/>
                <a:gd name="T11" fmla="*/ 73 h 78"/>
                <a:gd name="T12" fmla="*/ 63 w 68"/>
                <a:gd name="T13" fmla="*/ 55 h 78"/>
                <a:gd name="T14" fmla="*/ 60 w 68"/>
                <a:gd name="T15" fmla="*/ 57 h 78"/>
                <a:gd name="T16" fmla="*/ 39 w 68"/>
                <a:gd name="T17" fmla="*/ 64 h 78"/>
                <a:gd name="T18" fmla="*/ 17 w 68"/>
                <a:gd name="T19" fmla="*/ 44 h 78"/>
                <a:gd name="T20" fmla="*/ 68 w 68"/>
                <a:gd name="T21" fmla="*/ 44 h 78"/>
                <a:gd name="T22" fmla="*/ 68 w 68"/>
                <a:gd name="T23" fmla="*/ 42 h 78"/>
                <a:gd name="T24" fmla="*/ 35 w 68"/>
                <a:gd name="T25" fmla="*/ 14 h 78"/>
                <a:gd name="T26" fmla="*/ 51 w 68"/>
                <a:gd name="T27" fmla="*/ 31 h 78"/>
                <a:gd name="T28" fmla="*/ 17 w 68"/>
                <a:gd name="T29" fmla="*/ 31 h 78"/>
                <a:gd name="T30" fmla="*/ 35 w 68"/>
                <a:gd name="T31" fmla="*/ 1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8">
                  <a:moveTo>
                    <a:pt x="68" y="42"/>
                  </a:moveTo>
                  <a:cubicBezTo>
                    <a:pt x="68" y="14"/>
                    <a:pt x="57" y="0"/>
                    <a:pt x="35" y="0"/>
                  </a:cubicBezTo>
                  <a:cubicBezTo>
                    <a:pt x="14" y="0"/>
                    <a:pt x="0" y="16"/>
                    <a:pt x="0" y="38"/>
                  </a:cubicBezTo>
                  <a:cubicBezTo>
                    <a:pt x="0" y="64"/>
                    <a:pt x="14" y="78"/>
                    <a:pt x="38" y="78"/>
                  </a:cubicBezTo>
                  <a:cubicBezTo>
                    <a:pt x="49" y="78"/>
                    <a:pt x="55" y="76"/>
                    <a:pt x="60" y="74"/>
                  </a:cubicBezTo>
                  <a:cubicBezTo>
                    <a:pt x="63" y="73"/>
                    <a:pt x="63" y="73"/>
                    <a:pt x="63" y="73"/>
                  </a:cubicBezTo>
                  <a:cubicBezTo>
                    <a:pt x="63" y="55"/>
                    <a:pt x="63" y="55"/>
                    <a:pt x="63" y="55"/>
                  </a:cubicBezTo>
                  <a:cubicBezTo>
                    <a:pt x="60" y="57"/>
                    <a:pt x="60" y="57"/>
                    <a:pt x="60" y="57"/>
                  </a:cubicBezTo>
                  <a:cubicBezTo>
                    <a:pt x="57" y="60"/>
                    <a:pt x="47" y="64"/>
                    <a:pt x="39" y="64"/>
                  </a:cubicBezTo>
                  <a:cubicBezTo>
                    <a:pt x="29" y="64"/>
                    <a:pt x="18" y="56"/>
                    <a:pt x="17" y="44"/>
                  </a:cubicBezTo>
                  <a:cubicBezTo>
                    <a:pt x="68" y="44"/>
                    <a:pt x="68" y="44"/>
                    <a:pt x="68" y="44"/>
                  </a:cubicBezTo>
                  <a:lnTo>
                    <a:pt x="68" y="42"/>
                  </a:lnTo>
                  <a:close/>
                  <a:moveTo>
                    <a:pt x="35" y="14"/>
                  </a:moveTo>
                  <a:cubicBezTo>
                    <a:pt x="45" y="14"/>
                    <a:pt x="50" y="22"/>
                    <a:pt x="51" y="31"/>
                  </a:cubicBezTo>
                  <a:cubicBezTo>
                    <a:pt x="17" y="31"/>
                    <a:pt x="17" y="31"/>
                    <a:pt x="17" y="31"/>
                  </a:cubicBezTo>
                  <a:cubicBezTo>
                    <a:pt x="18" y="25"/>
                    <a:pt x="22" y="14"/>
                    <a:pt x="35"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8215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theme" Target="../theme/theme4.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2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580531"/>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Lst>
  <p:hf hdr="0"/>
  <p:txStyles>
    <p:titleStyle>
      <a:lvl1pPr algn="l" rtl="0" eaLnBrk="1" fontAlgn="base" hangingPunct="1">
        <a:spcBef>
          <a:spcPct val="0"/>
        </a:spcBef>
        <a:spcAft>
          <a:spcPct val="0"/>
        </a:spcAft>
        <a:defRPr sz="2400" b="1">
          <a:solidFill>
            <a:srgbClr val="23A092"/>
          </a:solidFill>
          <a:latin typeface="+mj-lt"/>
          <a:ea typeface="+mj-ea"/>
          <a:cs typeface="+mj-cs"/>
        </a:defRPr>
      </a:lvl1pPr>
      <a:lvl2pPr algn="r" rtl="0" eaLnBrk="1" fontAlgn="base" hangingPunct="1">
        <a:spcBef>
          <a:spcPct val="0"/>
        </a:spcBef>
        <a:spcAft>
          <a:spcPct val="0"/>
        </a:spcAft>
        <a:defRPr sz="3000">
          <a:solidFill>
            <a:schemeClr val="tx1"/>
          </a:solidFill>
          <a:latin typeface="Arial" charset="0"/>
        </a:defRPr>
      </a:lvl2pPr>
      <a:lvl3pPr algn="r" rtl="0" eaLnBrk="1" fontAlgn="base" hangingPunct="1">
        <a:spcBef>
          <a:spcPct val="0"/>
        </a:spcBef>
        <a:spcAft>
          <a:spcPct val="0"/>
        </a:spcAft>
        <a:defRPr sz="3000">
          <a:solidFill>
            <a:schemeClr val="tx1"/>
          </a:solidFill>
          <a:latin typeface="Arial" charset="0"/>
        </a:defRPr>
      </a:lvl3pPr>
      <a:lvl4pPr algn="r" rtl="0" eaLnBrk="1" fontAlgn="base" hangingPunct="1">
        <a:spcBef>
          <a:spcPct val="0"/>
        </a:spcBef>
        <a:spcAft>
          <a:spcPct val="0"/>
        </a:spcAft>
        <a:defRPr sz="3000">
          <a:solidFill>
            <a:schemeClr val="tx1"/>
          </a:solidFill>
          <a:latin typeface="Arial" charset="0"/>
        </a:defRPr>
      </a:lvl4pPr>
      <a:lvl5pPr algn="r" rtl="0" eaLnBrk="1" fontAlgn="base" hangingPunct="1">
        <a:spcBef>
          <a:spcPct val="0"/>
        </a:spcBef>
        <a:spcAft>
          <a:spcPct val="0"/>
        </a:spcAft>
        <a:defRPr sz="3000">
          <a:solidFill>
            <a:schemeClr val="tx1"/>
          </a:solidFill>
          <a:latin typeface="Arial" charset="0"/>
        </a:defRPr>
      </a:lvl5pPr>
      <a:lvl6pPr marL="457200" algn="r" rtl="0" eaLnBrk="1" fontAlgn="base" hangingPunct="1">
        <a:spcBef>
          <a:spcPct val="0"/>
        </a:spcBef>
        <a:spcAft>
          <a:spcPct val="0"/>
        </a:spcAft>
        <a:defRPr sz="3000">
          <a:solidFill>
            <a:schemeClr val="tx1"/>
          </a:solidFill>
          <a:latin typeface="Arial" charset="0"/>
        </a:defRPr>
      </a:lvl6pPr>
      <a:lvl7pPr marL="914400" algn="r" rtl="0" eaLnBrk="1" fontAlgn="base" hangingPunct="1">
        <a:spcBef>
          <a:spcPct val="0"/>
        </a:spcBef>
        <a:spcAft>
          <a:spcPct val="0"/>
        </a:spcAft>
        <a:defRPr sz="3000">
          <a:solidFill>
            <a:schemeClr val="tx1"/>
          </a:solidFill>
          <a:latin typeface="Arial" charset="0"/>
        </a:defRPr>
      </a:lvl7pPr>
      <a:lvl8pPr marL="1371600" algn="r" rtl="0" eaLnBrk="1" fontAlgn="base" hangingPunct="1">
        <a:spcBef>
          <a:spcPct val="0"/>
        </a:spcBef>
        <a:spcAft>
          <a:spcPct val="0"/>
        </a:spcAft>
        <a:defRPr sz="3000">
          <a:solidFill>
            <a:schemeClr val="tx1"/>
          </a:solidFill>
          <a:latin typeface="Arial" charset="0"/>
        </a:defRPr>
      </a:lvl8pPr>
      <a:lvl9pPr marL="1828800" algn="r" rtl="0" eaLnBrk="1" fontAlgn="base" hangingPunct="1">
        <a:spcBef>
          <a:spcPct val="0"/>
        </a:spcBef>
        <a:spcAft>
          <a:spcPct val="0"/>
        </a:spcAft>
        <a:defRPr sz="3000">
          <a:solidFill>
            <a:schemeClr val="tx1"/>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1600">
          <a:solidFill>
            <a:schemeClr val="tx1"/>
          </a:solidFill>
          <a:latin typeface="+mn-lt"/>
        </a:defRPr>
      </a:lvl4pPr>
      <a:lvl5pPr marL="2057400" indent="-228600" algn="l" rtl="0" eaLnBrk="1" fontAlgn="base" hangingPunct="1">
        <a:spcBef>
          <a:spcPct val="20000"/>
        </a:spcBef>
        <a:spcAft>
          <a:spcPct val="0"/>
        </a:spcAft>
        <a:buChar char="o"/>
        <a:defRPr sz="1400">
          <a:solidFill>
            <a:schemeClr val="tx1"/>
          </a:solidFill>
          <a:latin typeface="+mn-lt"/>
        </a:defRPr>
      </a:lvl5pPr>
      <a:lvl6pPr marL="2514600" indent="-228600" algn="l" rtl="0" eaLnBrk="1" fontAlgn="base" hangingPunct="1">
        <a:spcBef>
          <a:spcPct val="20000"/>
        </a:spcBef>
        <a:spcAft>
          <a:spcPct val="0"/>
        </a:spcAft>
        <a:buChar char="o"/>
        <a:defRPr sz="1400">
          <a:solidFill>
            <a:schemeClr val="tx1"/>
          </a:solidFill>
          <a:latin typeface="+mn-lt"/>
        </a:defRPr>
      </a:lvl6pPr>
      <a:lvl7pPr marL="2971800" indent="-228600" algn="l" rtl="0" eaLnBrk="1" fontAlgn="base" hangingPunct="1">
        <a:spcBef>
          <a:spcPct val="20000"/>
        </a:spcBef>
        <a:spcAft>
          <a:spcPct val="0"/>
        </a:spcAft>
        <a:buChar char="o"/>
        <a:defRPr sz="1400">
          <a:solidFill>
            <a:schemeClr val="tx1"/>
          </a:solidFill>
          <a:latin typeface="+mn-lt"/>
        </a:defRPr>
      </a:lvl7pPr>
      <a:lvl8pPr marL="3429000" indent="-228600" algn="l" rtl="0" eaLnBrk="1" fontAlgn="base" hangingPunct="1">
        <a:spcBef>
          <a:spcPct val="20000"/>
        </a:spcBef>
        <a:spcAft>
          <a:spcPct val="0"/>
        </a:spcAft>
        <a:buChar char="o"/>
        <a:defRPr sz="1400">
          <a:solidFill>
            <a:schemeClr val="tx1"/>
          </a:solidFill>
          <a:latin typeface="+mn-lt"/>
        </a:defRPr>
      </a:lvl8pPr>
      <a:lvl9pPr marL="3886200" indent="-228600" algn="l" rtl="0" eaLnBrk="1" fontAlgn="base" hangingPunct="1">
        <a:spcBef>
          <a:spcPct val="20000"/>
        </a:spcBef>
        <a:spcAft>
          <a:spcPct val="0"/>
        </a:spcAft>
        <a:buChar char="o"/>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06">
          <p15:clr>
            <a:srgbClr val="A4A3A4"/>
          </p15:clr>
        </p15:guide>
        <p15:guide id="4" orient="horz" pos="504">
          <p15:clr>
            <a:srgbClr val="A4A3A4"/>
          </p15:clr>
        </p15:guide>
        <p15:guide id="8" pos="3840">
          <p15:clr>
            <a:srgbClr val="A4A3A4"/>
          </p15:clr>
        </p15:guide>
        <p15:guide id="11" pos="91">
          <p15:clr>
            <a:srgbClr val="A4A3A4"/>
          </p15:clr>
        </p15:guide>
        <p15:guide id="12" orient="horz" pos="2201">
          <p15:clr>
            <a:srgbClr val="A4A3A4"/>
          </p15:clr>
        </p15:guide>
        <p15:guide id="14" pos="75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2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916503"/>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Lst>
  <p:hf hdr="0"/>
  <p:txStyles>
    <p:titleStyle>
      <a:lvl1pPr algn="l" rtl="0" eaLnBrk="1" fontAlgn="base" hangingPunct="1">
        <a:spcBef>
          <a:spcPct val="0"/>
        </a:spcBef>
        <a:spcAft>
          <a:spcPct val="0"/>
        </a:spcAft>
        <a:defRPr sz="2400" b="1">
          <a:solidFill>
            <a:srgbClr val="23A092"/>
          </a:solidFill>
          <a:latin typeface="+mj-lt"/>
          <a:ea typeface="+mj-ea"/>
          <a:cs typeface="+mj-cs"/>
        </a:defRPr>
      </a:lvl1pPr>
      <a:lvl2pPr algn="r" rtl="0" eaLnBrk="1" fontAlgn="base" hangingPunct="1">
        <a:spcBef>
          <a:spcPct val="0"/>
        </a:spcBef>
        <a:spcAft>
          <a:spcPct val="0"/>
        </a:spcAft>
        <a:defRPr sz="3000">
          <a:solidFill>
            <a:schemeClr val="tx1"/>
          </a:solidFill>
          <a:latin typeface="Arial" charset="0"/>
        </a:defRPr>
      </a:lvl2pPr>
      <a:lvl3pPr algn="r" rtl="0" eaLnBrk="1" fontAlgn="base" hangingPunct="1">
        <a:spcBef>
          <a:spcPct val="0"/>
        </a:spcBef>
        <a:spcAft>
          <a:spcPct val="0"/>
        </a:spcAft>
        <a:defRPr sz="3000">
          <a:solidFill>
            <a:schemeClr val="tx1"/>
          </a:solidFill>
          <a:latin typeface="Arial" charset="0"/>
        </a:defRPr>
      </a:lvl3pPr>
      <a:lvl4pPr algn="r" rtl="0" eaLnBrk="1" fontAlgn="base" hangingPunct="1">
        <a:spcBef>
          <a:spcPct val="0"/>
        </a:spcBef>
        <a:spcAft>
          <a:spcPct val="0"/>
        </a:spcAft>
        <a:defRPr sz="3000">
          <a:solidFill>
            <a:schemeClr val="tx1"/>
          </a:solidFill>
          <a:latin typeface="Arial" charset="0"/>
        </a:defRPr>
      </a:lvl4pPr>
      <a:lvl5pPr algn="r" rtl="0" eaLnBrk="1" fontAlgn="base" hangingPunct="1">
        <a:spcBef>
          <a:spcPct val="0"/>
        </a:spcBef>
        <a:spcAft>
          <a:spcPct val="0"/>
        </a:spcAft>
        <a:defRPr sz="3000">
          <a:solidFill>
            <a:schemeClr val="tx1"/>
          </a:solidFill>
          <a:latin typeface="Arial" charset="0"/>
        </a:defRPr>
      </a:lvl5pPr>
      <a:lvl6pPr marL="457200" algn="r" rtl="0" eaLnBrk="1" fontAlgn="base" hangingPunct="1">
        <a:spcBef>
          <a:spcPct val="0"/>
        </a:spcBef>
        <a:spcAft>
          <a:spcPct val="0"/>
        </a:spcAft>
        <a:defRPr sz="3000">
          <a:solidFill>
            <a:schemeClr val="tx1"/>
          </a:solidFill>
          <a:latin typeface="Arial" charset="0"/>
        </a:defRPr>
      </a:lvl6pPr>
      <a:lvl7pPr marL="914400" algn="r" rtl="0" eaLnBrk="1" fontAlgn="base" hangingPunct="1">
        <a:spcBef>
          <a:spcPct val="0"/>
        </a:spcBef>
        <a:spcAft>
          <a:spcPct val="0"/>
        </a:spcAft>
        <a:defRPr sz="3000">
          <a:solidFill>
            <a:schemeClr val="tx1"/>
          </a:solidFill>
          <a:latin typeface="Arial" charset="0"/>
        </a:defRPr>
      </a:lvl7pPr>
      <a:lvl8pPr marL="1371600" algn="r" rtl="0" eaLnBrk="1" fontAlgn="base" hangingPunct="1">
        <a:spcBef>
          <a:spcPct val="0"/>
        </a:spcBef>
        <a:spcAft>
          <a:spcPct val="0"/>
        </a:spcAft>
        <a:defRPr sz="3000">
          <a:solidFill>
            <a:schemeClr val="tx1"/>
          </a:solidFill>
          <a:latin typeface="Arial" charset="0"/>
        </a:defRPr>
      </a:lvl8pPr>
      <a:lvl9pPr marL="1828800" algn="r" rtl="0" eaLnBrk="1" fontAlgn="base" hangingPunct="1">
        <a:spcBef>
          <a:spcPct val="0"/>
        </a:spcBef>
        <a:spcAft>
          <a:spcPct val="0"/>
        </a:spcAft>
        <a:defRPr sz="3000">
          <a:solidFill>
            <a:schemeClr val="tx1"/>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1600">
          <a:solidFill>
            <a:schemeClr val="tx1"/>
          </a:solidFill>
          <a:latin typeface="+mn-lt"/>
        </a:defRPr>
      </a:lvl4pPr>
      <a:lvl5pPr marL="2057400" indent="-228600" algn="l" rtl="0" eaLnBrk="1" fontAlgn="base" hangingPunct="1">
        <a:spcBef>
          <a:spcPct val="20000"/>
        </a:spcBef>
        <a:spcAft>
          <a:spcPct val="0"/>
        </a:spcAft>
        <a:buChar char="o"/>
        <a:defRPr sz="1400">
          <a:solidFill>
            <a:schemeClr val="tx1"/>
          </a:solidFill>
          <a:latin typeface="+mn-lt"/>
        </a:defRPr>
      </a:lvl5pPr>
      <a:lvl6pPr marL="2514600" indent="-228600" algn="l" rtl="0" eaLnBrk="1" fontAlgn="base" hangingPunct="1">
        <a:spcBef>
          <a:spcPct val="20000"/>
        </a:spcBef>
        <a:spcAft>
          <a:spcPct val="0"/>
        </a:spcAft>
        <a:buChar char="o"/>
        <a:defRPr sz="1400">
          <a:solidFill>
            <a:schemeClr val="tx1"/>
          </a:solidFill>
          <a:latin typeface="+mn-lt"/>
        </a:defRPr>
      </a:lvl6pPr>
      <a:lvl7pPr marL="2971800" indent="-228600" algn="l" rtl="0" eaLnBrk="1" fontAlgn="base" hangingPunct="1">
        <a:spcBef>
          <a:spcPct val="20000"/>
        </a:spcBef>
        <a:spcAft>
          <a:spcPct val="0"/>
        </a:spcAft>
        <a:buChar char="o"/>
        <a:defRPr sz="1400">
          <a:solidFill>
            <a:schemeClr val="tx1"/>
          </a:solidFill>
          <a:latin typeface="+mn-lt"/>
        </a:defRPr>
      </a:lvl7pPr>
      <a:lvl8pPr marL="3429000" indent="-228600" algn="l" rtl="0" eaLnBrk="1" fontAlgn="base" hangingPunct="1">
        <a:spcBef>
          <a:spcPct val="20000"/>
        </a:spcBef>
        <a:spcAft>
          <a:spcPct val="0"/>
        </a:spcAft>
        <a:buChar char="o"/>
        <a:defRPr sz="1400">
          <a:solidFill>
            <a:schemeClr val="tx1"/>
          </a:solidFill>
          <a:latin typeface="+mn-lt"/>
        </a:defRPr>
      </a:lvl8pPr>
      <a:lvl9pPr marL="3886200" indent="-228600" algn="l" rtl="0" eaLnBrk="1" fontAlgn="base" hangingPunct="1">
        <a:spcBef>
          <a:spcPct val="20000"/>
        </a:spcBef>
        <a:spcAft>
          <a:spcPct val="0"/>
        </a:spcAft>
        <a:buChar char="o"/>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06">
          <p15:clr>
            <a:srgbClr val="A4A3A4"/>
          </p15:clr>
        </p15:guide>
        <p15:guide id="4" orient="horz" pos="504">
          <p15:clr>
            <a:srgbClr val="A4A3A4"/>
          </p15:clr>
        </p15:guide>
        <p15:guide id="8" pos="3840">
          <p15:clr>
            <a:srgbClr val="A4A3A4"/>
          </p15:clr>
        </p15:guide>
        <p15:guide id="11" pos="91">
          <p15:clr>
            <a:srgbClr val="A4A3A4"/>
          </p15:clr>
        </p15:guide>
        <p15:guide id="12" orient="horz" pos="2201">
          <p15:clr>
            <a:srgbClr val="A4A3A4"/>
          </p15:clr>
        </p15:guide>
        <p15:guide id="14" pos="75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2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84677"/>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Lst>
  <p:hf hdr="0"/>
  <p:txStyles>
    <p:titleStyle>
      <a:lvl1pPr algn="l" rtl="0" eaLnBrk="1" fontAlgn="base" hangingPunct="1">
        <a:spcBef>
          <a:spcPct val="0"/>
        </a:spcBef>
        <a:spcAft>
          <a:spcPct val="0"/>
        </a:spcAft>
        <a:defRPr sz="2400" b="1">
          <a:solidFill>
            <a:srgbClr val="23A092"/>
          </a:solidFill>
          <a:latin typeface="+mj-lt"/>
          <a:ea typeface="+mj-ea"/>
          <a:cs typeface="+mj-cs"/>
        </a:defRPr>
      </a:lvl1pPr>
      <a:lvl2pPr algn="r" rtl="0" eaLnBrk="1" fontAlgn="base" hangingPunct="1">
        <a:spcBef>
          <a:spcPct val="0"/>
        </a:spcBef>
        <a:spcAft>
          <a:spcPct val="0"/>
        </a:spcAft>
        <a:defRPr sz="3000">
          <a:solidFill>
            <a:schemeClr val="tx1"/>
          </a:solidFill>
          <a:latin typeface="Arial" charset="0"/>
        </a:defRPr>
      </a:lvl2pPr>
      <a:lvl3pPr algn="r" rtl="0" eaLnBrk="1" fontAlgn="base" hangingPunct="1">
        <a:spcBef>
          <a:spcPct val="0"/>
        </a:spcBef>
        <a:spcAft>
          <a:spcPct val="0"/>
        </a:spcAft>
        <a:defRPr sz="3000">
          <a:solidFill>
            <a:schemeClr val="tx1"/>
          </a:solidFill>
          <a:latin typeface="Arial" charset="0"/>
        </a:defRPr>
      </a:lvl3pPr>
      <a:lvl4pPr algn="r" rtl="0" eaLnBrk="1" fontAlgn="base" hangingPunct="1">
        <a:spcBef>
          <a:spcPct val="0"/>
        </a:spcBef>
        <a:spcAft>
          <a:spcPct val="0"/>
        </a:spcAft>
        <a:defRPr sz="3000">
          <a:solidFill>
            <a:schemeClr val="tx1"/>
          </a:solidFill>
          <a:latin typeface="Arial" charset="0"/>
        </a:defRPr>
      </a:lvl4pPr>
      <a:lvl5pPr algn="r" rtl="0" eaLnBrk="1" fontAlgn="base" hangingPunct="1">
        <a:spcBef>
          <a:spcPct val="0"/>
        </a:spcBef>
        <a:spcAft>
          <a:spcPct val="0"/>
        </a:spcAft>
        <a:defRPr sz="3000">
          <a:solidFill>
            <a:schemeClr val="tx1"/>
          </a:solidFill>
          <a:latin typeface="Arial" charset="0"/>
        </a:defRPr>
      </a:lvl5pPr>
      <a:lvl6pPr marL="457200" algn="r" rtl="0" eaLnBrk="1" fontAlgn="base" hangingPunct="1">
        <a:spcBef>
          <a:spcPct val="0"/>
        </a:spcBef>
        <a:spcAft>
          <a:spcPct val="0"/>
        </a:spcAft>
        <a:defRPr sz="3000">
          <a:solidFill>
            <a:schemeClr val="tx1"/>
          </a:solidFill>
          <a:latin typeface="Arial" charset="0"/>
        </a:defRPr>
      </a:lvl6pPr>
      <a:lvl7pPr marL="914400" algn="r" rtl="0" eaLnBrk="1" fontAlgn="base" hangingPunct="1">
        <a:spcBef>
          <a:spcPct val="0"/>
        </a:spcBef>
        <a:spcAft>
          <a:spcPct val="0"/>
        </a:spcAft>
        <a:defRPr sz="3000">
          <a:solidFill>
            <a:schemeClr val="tx1"/>
          </a:solidFill>
          <a:latin typeface="Arial" charset="0"/>
        </a:defRPr>
      </a:lvl7pPr>
      <a:lvl8pPr marL="1371600" algn="r" rtl="0" eaLnBrk="1" fontAlgn="base" hangingPunct="1">
        <a:spcBef>
          <a:spcPct val="0"/>
        </a:spcBef>
        <a:spcAft>
          <a:spcPct val="0"/>
        </a:spcAft>
        <a:defRPr sz="3000">
          <a:solidFill>
            <a:schemeClr val="tx1"/>
          </a:solidFill>
          <a:latin typeface="Arial" charset="0"/>
        </a:defRPr>
      </a:lvl8pPr>
      <a:lvl9pPr marL="1828800" algn="r" rtl="0" eaLnBrk="1" fontAlgn="base" hangingPunct="1">
        <a:spcBef>
          <a:spcPct val="0"/>
        </a:spcBef>
        <a:spcAft>
          <a:spcPct val="0"/>
        </a:spcAft>
        <a:defRPr sz="3000">
          <a:solidFill>
            <a:schemeClr val="tx1"/>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1600">
          <a:solidFill>
            <a:schemeClr val="tx1"/>
          </a:solidFill>
          <a:latin typeface="+mn-lt"/>
        </a:defRPr>
      </a:lvl4pPr>
      <a:lvl5pPr marL="2057400" indent="-228600" algn="l" rtl="0" eaLnBrk="1" fontAlgn="base" hangingPunct="1">
        <a:spcBef>
          <a:spcPct val="20000"/>
        </a:spcBef>
        <a:spcAft>
          <a:spcPct val="0"/>
        </a:spcAft>
        <a:buChar char="o"/>
        <a:defRPr sz="1400">
          <a:solidFill>
            <a:schemeClr val="tx1"/>
          </a:solidFill>
          <a:latin typeface="+mn-lt"/>
        </a:defRPr>
      </a:lvl5pPr>
      <a:lvl6pPr marL="2514600" indent="-228600" algn="l" rtl="0" eaLnBrk="1" fontAlgn="base" hangingPunct="1">
        <a:spcBef>
          <a:spcPct val="20000"/>
        </a:spcBef>
        <a:spcAft>
          <a:spcPct val="0"/>
        </a:spcAft>
        <a:buChar char="o"/>
        <a:defRPr sz="1400">
          <a:solidFill>
            <a:schemeClr val="tx1"/>
          </a:solidFill>
          <a:latin typeface="+mn-lt"/>
        </a:defRPr>
      </a:lvl6pPr>
      <a:lvl7pPr marL="2971800" indent="-228600" algn="l" rtl="0" eaLnBrk="1" fontAlgn="base" hangingPunct="1">
        <a:spcBef>
          <a:spcPct val="20000"/>
        </a:spcBef>
        <a:spcAft>
          <a:spcPct val="0"/>
        </a:spcAft>
        <a:buChar char="o"/>
        <a:defRPr sz="1400">
          <a:solidFill>
            <a:schemeClr val="tx1"/>
          </a:solidFill>
          <a:latin typeface="+mn-lt"/>
        </a:defRPr>
      </a:lvl7pPr>
      <a:lvl8pPr marL="3429000" indent="-228600" algn="l" rtl="0" eaLnBrk="1" fontAlgn="base" hangingPunct="1">
        <a:spcBef>
          <a:spcPct val="20000"/>
        </a:spcBef>
        <a:spcAft>
          <a:spcPct val="0"/>
        </a:spcAft>
        <a:buChar char="o"/>
        <a:defRPr sz="1400">
          <a:solidFill>
            <a:schemeClr val="tx1"/>
          </a:solidFill>
          <a:latin typeface="+mn-lt"/>
        </a:defRPr>
      </a:lvl8pPr>
      <a:lvl9pPr marL="3886200" indent="-228600" algn="l" rtl="0" eaLnBrk="1" fontAlgn="base" hangingPunct="1">
        <a:spcBef>
          <a:spcPct val="20000"/>
        </a:spcBef>
        <a:spcAft>
          <a:spcPct val="0"/>
        </a:spcAft>
        <a:buChar char="o"/>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06">
          <p15:clr>
            <a:srgbClr val="A4A3A4"/>
          </p15:clr>
        </p15:guide>
        <p15:guide id="4" orient="horz" pos="504">
          <p15:clr>
            <a:srgbClr val="A4A3A4"/>
          </p15:clr>
        </p15:guide>
        <p15:guide id="8" pos="3840">
          <p15:clr>
            <a:srgbClr val="A4A3A4"/>
          </p15:clr>
        </p15:guide>
        <p15:guide id="11" pos="91">
          <p15:clr>
            <a:srgbClr val="A4A3A4"/>
          </p15:clr>
        </p15:guide>
        <p15:guide id="12" orient="horz" pos="2201">
          <p15:clr>
            <a:srgbClr val="A4A3A4"/>
          </p15:clr>
        </p15:guide>
        <p15:guide id="14" pos="759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2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9864891"/>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Lst>
  <p:hf hdr="0"/>
  <p:txStyles>
    <p:titleStyle>
      <a:lvl1pPr algn="l" rtl="0" eaLnBrk="1" fontAlgn="base" hangingPunct="1">
        <a:spcBef>
          <a:spcPct val="0"/>
        </a:spcBef>
        <a:spcAft>
          <a:spcPct val="0"/>
        </a:spcAft>
        <a:defRPr sz="2400" b="1">
          <a:solidFill>
            <a:srgbClr val="23A092"/>
          </a:solidFill>
          <a:latin typeface="+mj-lt"/>
          <a:ea typeface="+mj-ea"/>
          <a:cs typeface="+mj-cs"/>
        </a:defRPr>
      </a:lvl1pPr>
      <a:lvl2pPr algn="r" rtl="0" eaLnBrk="1" fontAlgn="base" hangingPunct="1">
        <a:spcBef>
          <a:spcPct val="0"/>
        </a:spcBef>
        <a:spcAft>
          <a:spcPct val="0"/>
        </a:spcAft>
        <a:defRPr sz="3000">
          <a:solidFill>
            <a:schemeClr val="tx1"/>
          </a:solidFill>
          <a:latin typeface="Arial" charset="0"/>
        </a:defRPr>
      </a:lvl2pPr>
      <a:lvl3pPr algn="r" rtl="0" eaLnBrk="1" fontAlgn="base" hangingPunct="1">
        <a:spcBef>
          <a:spcPct val="0"/>
        </a:spcBef>
        <a:spcAft>
          <a:spcPct val="0"/>
        </a:spcAft>
        <a:defRPr sz="3000">
          <a:solidFill>
            <a:schemeClr val="tx1"/>
          </a:solidFill>
          <a:latin typeface="Arial" charset="0"/>
        </a:defRPr>
      </a:lvl3pPr>
      <a:lvl4pPr algn="r" rtl="0" eaLnBrk="1" fontAlgn="base" hangingPunct="1">
        <a:spcBef>
          <a:spcPct val="0"/>
        </a:spcBef>
        <a:spcAft>
          <a:spcPct val="0"/>
        </a:spcAft>
        <a:defRPr sz="3000">
          <a:solidFill>
            <a:schemeClr val="tx1"/>
          </a:solidFill>
          <a:latin typeface="Arial" charset="0"/>
        </a:defRPr>
      </a:lvl4pPr>
      <a:lvl5pPr algn="r" rtl="0" eaLnBrk="1" fontAlgn="base" hangingPunct="1">
        <a:spcBef>
          <a:spcPct val="0"/>
        </a:spcBef>
        <a:spcAft>
          <a:spcPct val="0"/>
        </a:spcAft>
        <a:defRPr sz="3000">
          <a:solidFill>
            <a:schemeClr val="tx1"/>
          </a:solidFill>
          <a:latin typeface="Arial" charset="0"/>
        </a:defRPr>
      </a:lvl5pPr>
      <a:lvl6pPr marL="457200" algn="r" rtl="0" eaLnBrk="1" fontAlgn="base" hangingPunct="1">
        <a:spcBef>
          <a:spcPct val="0"/>
        </a:spcBef>
        <a:spcAft>
          <a:spcPct val="0"/>
        </a:spcAft>
        <a:defRPr sz="3000">
          <a:solidFill>
            <a:schemeClr val="tx1"/>
          </a:solidFill>
          <a:latin typeface="Arial" charset="0"/>
        </a:defRPr>
      </a:lvl6pPr>
      <a:lvl7pPr marL="914400" algn="r" rtl="0" eaLnBrk="1" fontAlgn="base" hangingPunct="1">
        <a:spcBef>
          <a:spcPct val="0"/>
        </a:spcBef>
        <a:spcAft>
          <a:spcPct val="0"/>
        </a:spcAft>
        <a:defRPr sz="3000">
          <a:solidFill>
            <a:schemeClr val="tx1"/>
          </a:solidFill>
          <a:latin typeface="Arial" charset="0"/>
        </a:defRPr>
      </a:lvl7pPr>
      <a:lvl8pPr marL="1371600" algn="r" rtl="0" eaLnBrk="1" fontAlgn="base" hangingPunct="1">
        <a:spcBef>
          <a:spcPct val="0"/>
        </a:spcBef>
        <a:spcAft>
          <a:spcPct val="0"/>
        </a:spcAft>
        <a:defRPr sz="3000">
          <a:solidFill>
            <a:schemeClr val="tx1"/>
          </a:solidFill>
          <a:latin typeface="Arial" charset="0"/>
        </a:defRPr>
      </a:lvl8pPr>
      <a:lvl9pPr marL="1828800" algn="r" rtl="0" eaLnBrk="1" fontAlgn="base" hangingPunct="1">
        <a:spcBef>
          <a:spcPct val="0"/>
        </a:spcBef>
        <a:spcAft>
          <a:spcPct val="0"/>
        </a:spcAft>
        <a:defRPr sz="3000">
          <a:solidFill>
            <a:schemeClr val="tx1"/>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Font typeface="Wingdings" pitchFamily="2" charset="2"/>
        <a:buChar char="Ø"/>
        <a:defRPr sz="1600">
          <a:solidFill>
            <a:schemeClr val="tx1"/>
          </a:solidFill>
          <a:latin typeface="+mn-lt"/>
        </a:defRPr>
      </a:lvl4pPr>
      <a:lvl5pPr marL="2057400" indent="-228600" algn="l" rtl="0" eaLnBrk="1" fontAlgn="base" hangingPunct="1">
        <a:spcBef>
          <a:spcPct val="20000"/>
        </a:spcBef>
        <a:spcAft>
          <a:spcPct val="0"/>
        </a:spcAft>
        <a:buChar char="o"/>
        <a:defRPr sz="1400">
          <a:solidFill>
            <a:schemeClr val="tx1"/>
          </a:solidFill>
          <a:latin typeface="+mn-lt"/>
        </a:defRPr>
      </a:lvl5pPr>
      <a:lvl6pPr marL="2514600" indent="-228600" algn="l" rtl="0" eaLnBrk="1" fontAlgn="base" hangingPunct="1">
        <a:spcBef>
          <a:spcPct val="20000"/>
        </a:spcBef>
        <a:spcAft>
          <a:spcPct val="0"/>
        </a:spcAft>
        <a:buChar char="o"/>
        <a:defRPr sz="1400">
          <a:solidFill>
            <a:schemeClr val="tx1"/>
          </a:solidFill>
          <a:latin typeface="+mn-lt"/>
        </a:defRPr>
      </a:lvl6pPr>
      <a:lvl7pPr marL="2971800" indent="-228600" algn="l" rtl="0" eaLnBrk="1" fontAlgn="base" hangingPunct="1">
        <a:spcBef>
          <a:spcPct val="20000"/>
        </a:spcBef>
        <a:spcAft>
          <a:spcPct val="0"/>
        </a:spcAft>
        <a:buChar char="o"/>
        <a:defRPr sz="1400">
          <a:solidFill>
            <a:schemeClr val="tx1"/>
          </a:solidFill>
          <a:latin typeface="+mn-lt"/>
        </a:defRPr>
      </a:lvl7pPr>
      <a:lvl8pPr marL="3429000" indent="-228600" algn="l" rtl="0" eaLnBrk="1" fontAlgn="base" hangingPunct="1">
        <a:spcBef>
          <a:spcPct val="20000"/>
        </a:spcBef>
        <a:spcAft>
          <a:spcPct val="0"/>
        </a:spcAft>
        <a:buChar char="o"/>
        <a:defRPr sz="1400">
          <a:solidFill>
            <a:schemeClr val="tx1"/>
          </a:solidFill>
          <a:latin typeface="+mn-lt"/>
        </a:defRPr>
      </a:lvl8pPr>
      <a:lvl9pPr marL="3886200" indent="-228600" algn="l" rtl="0" eaLnBrk="1" fontAlgn="base" hangingPunct="1">
        <a:spcBef>
          <a:spcPct val="20000"/>
        </a:spcBef>
        <a:spcAft>
          <a:spcPct val="0"/>
        </a:spcAft>
        <a:buChar char="o"/>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06">
          <p15:clr>
            <a:srgbClr val="A4A3A4"/>
          </p15:clr>
        </p15:guide>
        <p15:guide id="4" orient="horz" pos="504">
          <p15:clr>
            <a:srgbClr val="A4A3A4"/>
          </p15:clr>
        </p15:guide>
        <p15:guide id="8" pos="3840">
          <p15:clr>
            <a:srgbClr val="A4A3A4"/>
          </p15:clr>
        </p15:guide>
        <p15:guide id="11" pos="91">
          <p15:clr>
            <a:srgbClr val="A4A3A4"/>
          </p15:clr>
        </p15:guide>
        <p15:guide id="12" orient="horz" pos="2201">
          <p15:clr>
            <a:srgbClr val="A4A3A4"/>
          </p15:clr>
        </p15:guide>
        <p15:guide id="14" pos="75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nhaltsplatzhalter 19">
            <a:extLst>
              <a:ext uri="{FF2B5EF4-FFF2-40B4-BE49-F238E27FC236}">
                <a16:creationId xmlns:a16="http://schemas.microsoft.com/office/drawing/2014/main" id="{97F89A5C-AA3C-3B07-26C2-02ACCD1254E8}"/>
              </a:ext>
            </a:extLst>
          </p:cNvPr>
          <p:cNvSpPr>
            <a:spLocks noGrp="1"/>
          </p:cNvSpPr>
          <p:nvPr>
            <p:ph sz="quarter" idx="13"/>
          </p:nvPr>
        </p:nvSpPr>
        <p:spPr/>
        <p:txBody>
          <a:bodyPr/>
          <a:lstStyle/>
          <a:p>
            <a:r>
              <a:rPr lang="de-DE" dirty="0"/>
              <a:t>Projekt Forschungsmethoden</a:t>
            </a:r>
          </a:p>
          <a:p>
            <a:endParaRPr lang="de-DE" dirty="0"/>
          </a:p>
        </p:txBody>
      </p:sp>
      <p:sp>
        <p:nvSpPr>
          <p:cNvPr id="21" name="Inhaltsplatzhalter 20">
            <a:extLst>
              <a:ext uri="{FF2B5EF4-FFF2-40B4-BE49-F238E27FC236}">
                <a16:creationId xmlns:a16="http://schemas.microsoft.com/office/drawing/2014/main" id="{FC9A4348-53C8-7C06-5887-B4B6A9F07DC5}"/>
              </a:ext>
            </a:extLst>
          </p:cNvPr>
          <p:cNvSpPr>
            <a:spLocks noGrp="1"/>
          </p:cNvSpPr>
          <p:nvPr>
            <p:ph sz="quarter" idx="14"/>
          </p:nvPr>
        </p:nvSpPr>
        <p:spPr/>
        <p:txBody>
          <a:bodyPr/>
          <a:lstStyle/>
          <a:p>
            <a:r>
              <a:rPr lang="de-DE" dirty="0"/>
              <a:t>Prof. Dr. Anja Hanisch-Blicharski</a:t>
            </a:r>
          </a:p>
        </p:txBody>
      </p:sp>
      <p:sp>
        <p:nvSpPr>
          <p:cNvPr id="22" name="Inhaltsplatzhalter 21">
            <a:extLst>
              <a:ext uri="{FF2B5EF4-FFF2-40B4-BE49-F238E27FC236}">
                <a16:creationId xmlns:a16="http://schemas.microsoft.com/office/drawing/2014/main" id="{7D255652-CA86-71C5-DB39-F15BAAED22BC}"/>
              </a:ext>
            </a:extLst>
          </p:cNvPr>
          <p:cNvSpPr>
            <a:spLocks noGrp="1"/>
          </p:cNvSpPr>
          <p:nvPr>
            <p:ph sz="quarter" idx="15"/>
          </p:nvPr>
        </p:nvSpPr>
        <p:spPr/>
        <p:txBody>
          <a:bodyPr/>
          <a:lstStyle/>
          <a:p>
            <a:r>
              <a:rPr lang="de-DE" dirty="0" err="1"/>
              <a:t>WiSe</a:t>
            </a:r>
            <a:r>
              <a:rPr lang="de-DE" dirty="0"/>
              <a:t> 2025/2026</a:t>
            </a:r>
          </a:p>
        </p:txBody>
      </p:sp>
      <p:sp>
        <p:nvSpPr>
          <p:cNvPr id="2" name="Textfeld 1">
            <a:extLst>
              <a:ext uri="{FF2B5EF4-FFF2-40B4-BE49-F238E27FC236}">
                <a16:creationId xmlns:a16="http://schemas.microsoft.com/office/drawing/2014/main" id="{9BA1728B-1A80-9B36-B533-738EAFE42FA3}"/>
              </a:ext>
            </a:extLst>
          </p:cNvPr>
          <p:cNvSpPr txBox="1"/>
          <p:nvPr/>
        </p:nvSpPr>
        <p:spPr bwMode="auto">
          <a:xfrm>
            <a:off x="9314354" y="111742"/>
            <a:ext cx="1522581" cy="531766"/>
          </a:xfrm>
          <a:prstGeom prst="rect">
            <a:avLst/>
          </a:prstGeom>
          <a:solidFill>
            <a:srgbClr val="FF0000"/>
          </a:solidFill>
          <a:ln w="38100">
            <a:solidFill>
              <a:schemeClr val="bg1"/>
            </a:solidFill>
          </a:ln>
          <a:effectLst/>
        </p:spPr>
        <p:txBody>
          <a:bodyPr vert="horz" wrap="none" lIns="36000" tIns="36000" rIns="36000" bIns="36000" numCol="1" rtlCol="0" anchor="ctr"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600"/>
              </a:spcAft>
              <a:buClr>
                <a:srgbClr val="23A092"/>
              </a:buClr>
              <a:buSzPct val="80000"/>
              <a:buFont typeface="Wingdings" pitchFamily="2" charset="2"/>
              <a:buNone/>
              <a:tabLst/>
            </a:pPr>
            <a:r>
              <a:rPr lang="de-DE" sz="1400" b="1" kern="0" dirty="0">
                <a:solidFill>
                  <a:schemeClr val="bg1"/>
                </a:solidFill>
                <a:latin typeface="+mn-lt"/>
              </a:rPr>
              <a:t>Individuell </a:t>
            </a:r>
            <a:br>
              <a:rPr lang="de-DE" sz="1400" b="1" kern="0" dirty="0">
                <a:solidFill>
                  <a:schemeClr val="bg1"/>
                </a:solidFill>
                <a:latin typeface="+mn-lt"/>
              </a:rPr>
            </a:br>
            <a:r>
              <a:rPr lang="de-DE" sz="1400" b="1" kern="0" dirty="0">
                <a:solidFill>
                  <a:schemeClr val="bg1"/>
                </a:solidFill>
                <a:latin typeface="+mn-lt"/>
              </a:rPr>
              <a:t>anpassbar</a:t>
            </a:r>
            <a:endParaRPr kumimoji="0" lang="de-DE" sz="1400" b="1" i="0" u="none" strike="noStrike" kern="0" cap="none" spc="0" normalizeH="0" baseline="0" noProof="0" dirty="0">
              <a:ln>
                <a:noFill/>
              </a:ln>
              <a:solidFill>
                <a:schemeClr val="bg1"/>
              </a:solidFill>
              <a:effectLst/>
              <a:uLnTx/>
              <a:uFillTx/>
              <a:latin typeface="+mn-lt"/>
            </a:endParaRPr>
          </a:p>
        </p:txBody>
      </p:sp>
    </p:spTree>
    <p:extLst>
      <p:ext uri="{BB962C8B-B14F-4D97-AF65-F5344CB8AC3E}">
        <p14:creationId xmlns:p14="http://schemas.microsoft.com/office/powerpoint/2010/main" val="1279422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a:prstGeom prst="rect">
            <a:avLst/>
          </a:prstGeom>
        </p:spPr>
        <p:txBody>
          <a:bodyPr/>
          <a:lstStyle/>
          <a:p>
            <a:pPr>
              <a:defRPr/>
            </a:pPr>
            <a:fld id="{2A3A57D9-08E7-4A35-820C-6C5F68307974}" type="slidenum">
              <a:rPr lang="de-DE" smtClean="0"/>
              <a:pPr>
                <a:defRPr/>
              </a:pPr>
              <a:t>10</a:t>
            </a:fld>
            <a:endParaRPr lang="de-DE" dirty="0"/>
          </a:p>
        </p:txBody>
      </p:sp>
      <p:sp>
        <p:nvSpPr>
          <p:cNvPr id="3" name="Fußzeilenplatzhalter 2"/>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p:cNvSpPr>
            <a:spLocks noGrp="1"/>
          </p:cNvSpPr>
          <p:nvPr>
            <p:ph type="dt" sz="half" idx="12"/>
          </p:nvPr>
        </p:nvSpPr>
        <p:spPr>
          <a:prstGeom prst="rect">
            <a:avLst/>
          </a:prstGeom>
        </p:spPr>
        <p:txBody>
          <a:bodyPr/>
          <a:lstStyle/>
          <a:p>
            <a:pPr>
              <a:defRPr/>
            </a:pPr>
            <a:fld id="{9B46AD1B-27C1-421E-B741-E44440307F76}" type="datetime1">
              <a:rPr lang="de-DE" smtClean="0"/>
              <a:t>12.01.2026</a:t>
            </a:fld>
            <a:endParaRPr lang="de-DE" dirty="0"/>
          </a:p>
        </p:txBody>
      </p:sp>
      <p:sp>
        <p:nvSpPr>
          <p:cNvPr id="7" name="Textplatzhalter 6"/>
          <p:cNvSpPr>
            <a:spLocks noGrp="1"/>
          </p:cNvSpPr>
          <p:nvPr>
            <p:ph type="body" sz="quarter" idx="13"/>
          </p:nvPr>
        </p:nvSpPr>
        <p:spPr>
          <a:prstGeom prst="rect">
            <a:avLst/>
          </a:prstGeom>
        </p:spPr>
        <p:txBody>
          <a:bodyPr/>
          <a:lstStyle/>
          <a:p>
            <a:r>
              <a:rPr lang="de-DE" dirty="0"/>
              <a:t>Modulziele</a:t>
            </a:r>
            <a:endParaRPr lang="de-DE" sz="1400" dirty="0">
              <a:solidFill>
                <a:srgbClr val="D04931"/>
              </a:solidFill>
            </a:endParaRPr>
          </a:p>
        </p:txBody>
      </p:sp>
      <p:sp>
        <p:nvSpPr>
          <p:cNvPr id="5" name="Titel 4"/>
          <p:cNvSpPr>
            <a:spLocks noGrp="1"/>
          </p:cNvSpPr>
          <p:nvPr>
            <p:ph type="title"/>
          </p:nvPr>
        </p:nvSpPr>
        <p:spPr>
          <a:prstGeom prst="rect">
            <a:avLst/>
          </a:prstGeom>
        </p:spPr>
        <p:txBody>
          <a:bodyPr/>
          <a:lstStyle/>
          <a:p>
            <a:r>
              <a:rPr lang="de-DE" dirty="0"/>
              <a:t>Organisatorisches zum Modul Projekt Forschungsmethoden</a:t>
            </a:r>
          </a:p>
        </p:txBody>
      </p:sp>
      <p:sp>
        <p:nvSpPr>
          <p:cNvPr id="10" name="Textplatzhalter 9">
            <a:extLst>
              <a:ext uri="{FF2B5EF4-FFF2-40B4-BE49-F238E27FC236}">
                <a16:creationId xmlns:a16="http://schemas.microsoft.com/office/drawing/2014/main" id="{8A10BCD7-7B84-B279-3A5D-2438C54888B0}"/>
              </a:ext>
            </a:extLst>
          </p:cNvPr>
          <p:cNvSpPr>
            <a:spLocks noGrp="1"/>
          </p:cNvSpPr>
          <p:nvPr>
            <p:ph type="body" sz="quarter" idx="15"/>
          </p:nvPr>
        </p:nvSpPr>
        <p:spPr/>
        <p:txBody>
          <a:bodyPr/>
          <a:lstStyle/>
          <a:p>
            <a:endParaRPr lang="de-DE"/>
          </a:p>
        </p:txBody>
      </p:sp>
      <p:sp>
        <p:nvSpPr>
          <p:cNvPr id="6" name="Inhaltsplatzhalter 5"/>
          <p:cNvSpPr>
            <a:spLocks noGrp="1"/>
          </p:cNvSpPr>
          <p:nvPr>
            <p:ph idx="1"/>
          </p:nvPr>
        </p:nvSpPr>
        <p:spPr>
          <a:prstGeom prst="rect">
            <a:avLst/>
          </a:prstGeom>
        </p:spPr>
        <p:txBody>
          <a:bodyPr/>
          <a:lstStyle/>
          <a:p>
            <a:r>
              <a:rPr lang="de-DE" dirty="0"/>
              <a:t>Die Studierenden können nach erfolgreichem Abschluss des Moduls</a:t>
            </a:r>
          </a:p>
          <a:p>
            <a:pPr lvl="2">
              <a:buClr>
                <a:schemeClr val="accent1"/>
              </a:buClr>
            </a:pPr>
            <a:r>
              <a:rPr lang="de-DE" dirty="0"/>
              <a:t>die Positionierung ihres Studiengangs in der Forschungslandschaft und das dort verwandte Methodenspektrum verstehen,</a:t>
            </a:r>
          </a:p>
          <a:p>
            <a:pPr lvl="2">
              <a:buClr>
                <a:schemeClr val="accent1"/>
              </a:buClr>
            </a:pPr>
            <a:r>
              <a:rPr lang="de-DE" dirty="0"/>
              <a:t>das grundsätzliche Vorgehen in Forschungsprojekten beschreiben und auf ein konkretes studentisches Vorhaben anwenden,</a:t>
            </a:r>
          </a:p>
          <a:p>
            <a:pPr lvl="2">
              <a:buClr>
                <a:schemeClr val="accent1"/>
              </a:buClr>
            </a:pPr>
            <a:r>
              <a:rPr lang="de-DE" dirty="0"/>
              <a:t>Inhalte, Einsatzgebiete und Bewertungsaspekte für </a:t>
            </a:r>
            <a:r>
              <a:rPr lang="de-DE" dirty="0" err="1"/>
              <a:t>studiengangsrelevante</a:t>
            </a:r>
            <a:r>
              <a:rPr lang="de-DE" dirty="0"/>
              <a:t> Forschungsmethoden beschreiben und für eigene Forschungsvorhaben stringent anhand der jeweiligen Forschungsfrage auswählen und die Auswahl verteidigen.</a:t>
            </a:r>
          </a:p>
          <a:p>
            <a:pPr lvl="2" algn="l"/>
            <a:endParaRPr lang="de-DE" dirty="0"/>
          </a:p>
          <a:p>
            <a:pPr lvl="2" algn="l">
              <a:buNone/>
            </a:pPr>
            <a:endParaRPr lang="de-DE" b="0" dirty="0"/>
          </a:p>
        </p:txBody>
      </p:sp>
    </p:spTree>
    <p:extLst>
      <p:ext uri="{BB962C8B-B14F-4D97-AF65-F5344CB8AC3E}">
        <p14:creationId xmlns:p14="http://schemas.microsoft.com/office/powerpoint/2010/main" val="125656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01DFA-8CA9-4E3E-FB05-C2B71689531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917F4F0-CAB1-F6CF-BE35-02EAE82EE5D4}"/>
              </a:ext>
            </a:extLst>
          </p:cNvPr>
          <p:cNvSpPr>
            <a:spLocks noGrp="1"/>
          </p:cNvSpPr>
          <p:nvPr>
            <p:ph type="sldNum" sz="quarter" idx="10"/>
          </p:nvPr>
        </p:nvSpPr>
        <p:spPr>
          <a:prstGeom prst="rect">
            <a:avLst/>
          </a:prstGeom>
        </p:spPr>
        <p:txBody>
          <a:bodyPr/>
          <a:lstStyle/>
          <a:p>
            <a:pPr>
              <a:defRPr/>
            </a:pPr>
            <a:fld id="{2A3A57D9-08E7-4A35-820C-6C5F68307974}" type="slidenum">
              <a:rPr lang="de-DE" smtClean="0"/>
              <a:pPr>
                <a:defRPr/>
              </a:pPr>
              <a:t>11</a:t>
            </a:fld>
            <a:endParaRPr lang="de-DE" dirty="0"/>
          </a:p>
        </p:txBody>
      </p:sp>
      <p:sp>
        <p:nvSpPr>
          <p:cNvPr id="3" name="Fußzeilenplatzhalter 2">
            <a:extLst>
              <a:ext uri="{FF2B5EF4-FFF2-40B4-BE49-F238E27FC236}">
                <a16:creationId xmlns:a16="http://schemas.microsoft.com/office/drawing/2014/main" id="{6AC1F34F-13DC-3EF3-77B8-FE365A2B5411}"/>
              </a:ext>
            </a:extLst>
          </p:cNvPr>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a:extLst>
              <a:ext uri="{FF2B5EF4-FFF2-40B4-BE49-F238E27FC236}">
                <a16:creationId xmlns:a16="http://schemas.microsoft.com/office/drawing/2014/main" id="{8E795CE9-C2CA-35C8-42BA-F804E30D243A}"/>
              </a:ext>
            </a:extLst>
          </p:cNvPr>
          <p:cNvSpPr>
            <a:spLocks noGrp="1"/>
          </p:cNvSpPr>
          <p:nvPr>
            <p:ph type="dt" sz="half" idx="12"/>
          </p:nvPr>
        </p:nvSpPr>
        <p:spPr>
          <a:prstGeom prst="rect">
            <a:avLst/>
          </a:prstGeom>
        </p:spPr>
        <p:txBody>
          <a:bodyPr/>
          <a:lstStyle/>
          <a:p>
            <a:pPr>
              <a:defRPr/>
            </a:pPr>
            <a:fld id="{2DFDAD64-0564-42CC-B684-0576D96C19A4}" type="datetime1">
              <a:rPr lang="de-DE" smtClean="0"/>
              <a:t>12.01.2026</a:t>
            </a:fld>
            <a:endParaRPr lang="de-DE" dirty="0"/>
          </a:p>
        </p:txBody>
      </p:sp>
      <p:sp>
        <p:nvSpPr>
          <p:cNvPr id="7" name="Textplatzhalter 6">
            <a:extLst>
              <a:ext uri="{FF2B5EF4-FFF2-40B4-BE49-F238E27FC236}">
                <a16:creationId xmlns:a16="http://schemas.microsoft.com/office/drawing/2014/main" id="{F0718C4C-56FC-4A71-FD94-D0769F8957BD}"/>
              </a:ext>
            </a:extLst>
          </p:cNvPr>
          <p:cNvSpPr>
            <a:spLocks noGrp="1"/>
          </p:cNvSpPr>
          <p:nvPr>
            <p:ph type="body" sz="quarter" idx="13"/>
          </p:nvPr>
        </p:nvSpPr>
        <p:spPr>
          <a:prstGeom prst="rect">
            <a:avLst/>
          </a:prstGeom>
        </p:spPr>
        <p:txBody>
          <a:bodyPr/>
          <a:lstStyle/>
          <a:p>
            <a:r>
              <a:rPr lang="de-DE" dirty="0"/>
              <a:t>Prüfungsmodalität</a:t>
            </a:r>
            <a:endParaRPr lang="de-DE" dirty="0">
              <a:solidFill>
                <a:srgbClr val="D04931"/>
              </a:solidFill>
            </a:endParaRPr>
          </a:p>
        </p:txBody>
      </p:sp>
      <p:sp>
        <p:nvSpPr>
          <p:cNvPr id="5" name="Titel 4">
            <a:extLst>
              <a:ext uri="{FF2B5EF4-FFF2-40B4-BE49-F238E27FC236}">
                <a16:creationId xmlns:a16="http://schemas.microsoft.com/office/drawing/2014/main" id="{6B0291DF-F26B-CDD6-F9D7-737758ECE3ED}"/>
              </a:ext>
            </a:extLst>
          </p:cNvPr>
          <p:cNvSpPr>
            <a:spLocks noGrp="1"/>
          </p:cNvSpPr>
          <p:nvPr>
            <p:ph type="title"/>
          </p:nvPr>
        </p:nvSpPr>
        <p:spPr>
          <a:prstGeom prst="rect">
            <a:avLst/>
          </a:prstGeom>
        </p:spPr>
        <p:txBody>
          <a:bodyPr/>
          <a:lstStyle/>
          <a:p>
            <a:r>
              <a:rPr lang="de-DE" dirty="0"/>
              <a:t>Organisatorisches zum Modul Projekt Forschungsmethoden</a:t>
            </a:r>
          </a:p>
        </p:txBody>
      </p:sp>
      <p:sp>
        <p:nvSpPr>
          <p:cNvPr id="9" name="Textplatzhalter 8">
            <a:extLst>
              <a:ext uri="{FF2B5EF4-FFF2-40B4-BE49-F238E27FC236}">
                <a16:creationId xmlns:a16="http://schemas.microsoft.com/office/drawing/2014/main" id="{B836E01D-A41E-8AB9-42FB-2C5298CA949D}"/>
              </a:ext>
            </a:extLst>
          </p:cNvPr>
          <p:cNvSpPr>
            <a:spLocks noGrp="1"/>
          </p:cNvSpPr>
          <p:nvPr>
            <p:ph type="body" sz="quarter" idx="15"/>
          </p:nvPr>
        </p:nvSpPr>
        <p:spPr/>
        <p:txBody>
          <a:bodyPr/>
          <a:lstStyle/>
          <a:p>
            <a:endParaRPr lang="de-DE"/>
          </a:p>
        </p:txBody>
      </p:sp>
      <p:sp>
        <p:nvSpPr>
          <p:cNvPr id="6" name="Inhaltsplatzhalter 5">
            <a:extLst>
              <a:ext uri="{FF2B5EF4-FFF2-40B4-BE49-F238E27FC236}">
                <a16:creationId xmlns:a16="http://schemas.microsoft.com/office/drawing/2014/main" id="{37E52A0D-9FF9-73B7-8352-F3357B4359A2}"/>
              </a:ext>
            </a:extLst>
          </p:cNvPr>
          <p:cNvSpPr>
            <a:spLocks noGrp="1"/>
          </p:cNvSpPr>
          <p:nvPr>
            <p:ph idx="1"/>
          </p:nvPr>
        </p:nvSpPr>
        <p:spPr>
          <a:prstGeom prst="rect">
            <a:avLst/>
          </a:prstGeom>
        </p:spPr>
        <p:txBody>
          <a:bodyPr/>
          <a:lstStyle/>
          <a:p>
            <a:r>
              <a:rPr lang="de-DE" dirty="0"/>
              <a:t>Die Modulnote setzt sich folgendermaßen zusammen:</a:t>
            </a:r>
          </a:p>
          <a:p>
            <a:endParaRPr lang="de-DE" dirty="0"/>
          </a:p>
          <a:p>
            <a:r>
              <a:rPr lang="de-DE" dirty="0"/>
              <a:t>100% </a:t>
            </a:r>
            <a:r>
              <a:rPr lang="de-DE" dirty="0" err="1"/>
              <a:t>Päsentation</a:t>
            </a:r>
            <a:endParaRPr lang="de-DE" dirty="0"/>
          </a:p>
          <a:p>
            <a:pPr marL="342900" indent="-342900">
              <a:buClr>
                <a:schemeClr val="accent1"/>
              </a:buClr>
              <a:buFont typeface="Wingdings" panose="05000000000000000000" pitchFamily="2" charset="2"/>
              <a:buChar char="§"/>
            </a:pPr>
            <a:r>
              <a:rPr lang="de-DE" sz="1600" b="0" dirty="0">
                <a:solidFill>
                  <a:schemeClr val="tx1"/>
                </a:solidFill>
              </a:rPr>
              <a:t>Theorie-Praxis-Transfer: Das gewählte Thema wird auf die Praxis bezogen und in einem eigenen Gliederungspunkt dargestellt (mind. 25% des Präsentationsumfangs). </a:t>
            </a:r>
          </a:p>
          <a:p>
            <a:pPr marL="342900" indent="-342900">
              <a:buClr>
                <a:schemeClr val="accent1"/>
              </a:buClr>
              <a:buFont typeface="Wingdings" panose="05000000000000000000" pitchFamily="2" charset="2"/>
              <a:buChar char="§"/>
            </a:pPr>
            <a:endParaRPr lang="de-DE" sz="1600" b="0" dirty="0">
              <a:solidFill>
                <a:schemeClr val="tx1"/>
              </a:solidFill>
            </a:endParaRPr>
          </a:p>
          <a:p>
            <a:pPr marL="342900" indent="-342900">
              <a:buClr>
                <a:schemeClr val="accent1"/>
              </a:buClr>
              <a:buFont typeface="Wingdings" panose="05000000000000000000" pitchFamily="2" charset="2"/>
              <a:buChar char="§"/>
            </a:pPr>
            <a:r>
              <a:rPr lang="de-DE" sz="1600" b="0" dirty="0">
                <a:solidFill>
                  <a:schemeClr val="tx1"/>
                </a:solidFill>
              </a:rPr>
              <a:t>Art der Ausarbeitung: Videopräsentation und Abgabe der Präsentation in Schriftform am 31.01.2026</a:t>
            </a:r>
          </a:p>
          <a:p>
            <a:pPr marL="342900" indent="-342900">
              <a:buClr>
                <a:schemeClr val="accent1"/>
              </a:buClr>
              <a:buFont typeface="Wingdings" panose="05000000000000000000" pitchFamily="2" charset="2"/>
              <a:buChar char="§"/>
            </a:pPr>
            <a:r>
              <a:rPr lang="de-DE" sz="1600" b="0" dirty="0">
                <a:solidFill>
                  <a:schemeClr val="tx1"/>
                </a:solidFill>
              </a:rPr>
              <a:t>2 Personen: 10 Minuten (jeder Teilnehmer ~ 5 Min)</a:t>
            </a:r>
          </a:p>
          <a:p>
            <a:pPr marL="342900" indent="-342900">
              <a:buClr>
                <a:schemeClr val="accent1"/>
              </a:buClr>
              <a:buFont typeface="Wingdings" panose="05000000000000000000" pitchFamily="2" charset="2"/>
              <a:buChar char="§"/>
            </a:pPr>
            <a:r>
              <a:rPr lang="de-DE" sz="1600" b="0" dirty="0">
                <a:solidFill>
                  <a:schemeClr val="tx1"/>
                </a:solidFill>
              </a:rPr>
              <a:t>3 Personen: 15 Minuten (jeder Teilnehmer ~ 5 Min)</a:t>
            </a:r>
          </a:p>
        </p:txBody>
      </p:sp>
    </p:spTree>
    <p:extLst>
      <p:ext uri="{BB962C8B-B14F-4D97-AF65-F5344CB8AC3E}">
        <p14:creationId xmlns:p14="http://schemas.microsoft.com/office/powerpoint/2010/main" val="1172528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Foliennummernplatzhalter 4"/>
          <p:cNvSpPr>
            <a:spLocks noGrp="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6pPr>
            <a:lvl7pPr marL="29718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7pPr>
            <a:lvl8pPr marL="34290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8pPr>
            <a:lvl9pPr marL="38862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9pPr>
          </a:lstStyle>
          <a:p>
            <a:fld id="{900A70C6-275E-D84E-940A-7C38251FC3AD}" type="slidenum">
              <a:rPr lang="en-US">
                <a:solidFill>
                  <a:schemeClr val="tx2"/>
                </a:solidFill>
              </a:rPr>
              <a:pPr/>
              <a:t>12</a:t>
            </a:fld>
            <a:endParaRPr lang="en-US">
              <a:solidFill>
                <a:schemeClr val="tx2"/>
              </a:solidFill>
            </a:endParaRPr>
          </a:p>
        </p:txBody>
      </p:sp>
      <p:sp>
        <p:nvSpPr>
          <p:cNvPr id="89090" name="Fußzeilenplatzhalter 3"/>
          <p:cNvSpPr>
            <a:spLocks noGrp="1"/>
          </p:cNvSpPr>
          <p:nvPr>
            <p:ph type="ftr" sz="quarter" idx="11"/>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6pPr>
            <a:lvl7pPr marL="29718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7pPr>
            <a:lvl8pPr marL="34290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8pPr>
            <a:lvl9pPr marL="38862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9pPr>
          </a:lstStyle>
          <a:p>
            <a:r>
              <a:rPr lang="de-DE">
                <a:solidFill>
                  <a:schemeClr val="tx2"/>
                </a:solidFill>
              </a:rPr>
              <a:t>Projekt Forschungsmethoden | Prof. Dr. Anja Hanisch-Blicharski</a:t>
            </a:r>
            <a:endParaRPr lang="en-US" dirty="0">
              <a:solidFill>
                <a:schemeClr val="tx2"/>
              </a:solidFill>
            </a:endParaRPr>
          </a:p>
        </p:txBody>
      </p:sp>
      <p:sp>
        <p:nvSpPr>
          <p:cNvPr id="18" name="Datumsplatzhalter 17"/>
          <p:cNvSpPr>
            <a:spLocks noGrp="1"/>
          </p:cNvSpPr>
          <p:nvPr>
            <p:ph type="dt" sz="half" idx="12"/>
          </p:nvPr>
        </p:nvSpPr>
        <p:spPr>
          <a:prstGeom prst="rect">
            <a:avLst/>
          </a:prstGeom>
        </p:spPr>
        <p:txBody>
          <a:bodyPr/>
          <a:lstStyle/>
          <a:p>
            <a:pPr>
              <a:defRPr/>
            </a:pPr>
            <a:fld id="{F4DEB133-8C62-4B59-9A06-B9B100BC5A53}" type="datetime1">
              <a:rPr lang="de-DE" smtClean="0"/>
              <a:t>12.01.2026</a:t>
            </a:fld>
            <a:endParaRPr lang="de-DE" dirty="0"/>
          </a:p>
        </p:txBody>
      </p:sp>
      <p:sp>
        <p:nvSpPr>
          <p:cNvPr id="17" name="Textplatzhalter 21"/>
          <p:cNvSpPr>
            <a:spLocks noGrp="1"/>
          </p:cNvSpPr>
          <p:nvPr>
            <p:ph type="body" sz="quarter" idx="13"/>
          </p:nvPr>
        </p:nvSpPr>
        <p:spPr>
          <a:prstGeom prst="rect">
            <a:avLst/>
          </a:prstGeom>
        </p:spPr>
        <p:txBody>
          <a:bodyPr/>
          <a:lstStyle/>
          <a:p>
            <a:r>
              <a:rPr lang="de-DE" sz="1800" dirty="0"/>
              <a:t>Entwicklung eines strukturierten Forschungsansatzes (kein tatsächliches Forschungsprojekt)</a:t>
            </a:r>
          </a:p>
          <a:p>
            <a:endParaRPr lang="de-DE" dirty="0"/>
          </a:p>
        </p:txBody>
      </p:sp>
      <p:sp>
        <p:nvSpPr>
          <p:cNvPr id="16" name="Rectangle 1026"/>
          <p:cNvSpPr>
            <a:spLocks noGrp="1" noChangeArrowheads="1"/>
          </p:cNvSpPr>
          <p:nvPr>
            <p:ph type="title"/>
          </p:nvPr>
        </p:nvSpPr>
        <p:spPr>
          <a:prstGeom prst="rect">
            <a:avLst/>
          </a:prstGeom>
        </p:spPr>
        <p:txBody>
          <a:bodyPr/>
          <a:lstStyle/>
          <a:p>
            <a:r>
              <a:rPr lang="de-DE" dirty="0"/>
              <a:t>Organisatorisches zum Modul Projekt Forschungsmethoden</a:t>
            </a:r>
            <a:endParaRPr lang="de-DE" dirty="0">
              <a:latin typeface="Arial" charset="0"/>
            </a:endParaRPr>
          </a:p>
        </p:txBody>
      </p:sp>
      <p:sp>
        <p:nvSpPr>
          <p:cNvPr id="3" name="Textplatzhalter 2">
            <a:extLst>
              <a:ext uri="{FF2B5EF4-FFF2-40B4-BE49-F238E27FC236}">
                <a16:creationId xmlns:a16="http://schemas.microsoft.com/office/drawing/2014/main" id="{DFA306EE-C0C6-D15A-A362-62BACF095B92}"/>
              </a:ext>
            </a:extLst>
          </p:cNvPr>
          <p:cNvSpPr>
            <a:spLocks noGrp="1"/>
          </p:cNvSpPr>
          <p:nvPr>
            <p:ph type="body" sz="quarter" idx="15"/>
          </p:nvPr>
        </p:nvSpPr>
        <p:spPr/>
        <p:txBody>
          <a:bodyPr/>
          <a:lstStyle/>
          <a:p>
            <a:endParaRPr lang="de-DE"/>
          </a:p>
        </p:txBody>
      </p:sp>
      <p:sp>
        <p:nvSpPr>
          <p:cNvPr id="13" name="Inhaltsplatzhalter 5"/>
          <p:cNvSpPr>
            <a:spLocks noGrp="1"/>
          </p:cNvSpPr>
          <p:nvPr>
            <p:ph idx="1"/>
          </p:nvPr>
        </p:nvSpPr>
        <p:spPr>
          <a:xfrm>
            <a:off x="600902" y="1446523"/>
            <a:ext cx="11908597" cy="5389484"/>
          </a:xfrm>
          <a:prstGeom prst="rect">
            <a:avLst/>
          </a:prstGeom>
        </p:spPr>
        <p:txBody>
          <a:bodyPr/>
          <a:lstStyle/>
          <a:p>
            <a:pPr marL="968375" lvl="2" indent="-342900">
              <a:spcBef>
                <a:spcPts val="1200"/>
              </a:spcBef>
              <a:spcAft>
                <a:spcPts val="600"/>
              </a:spcAft>
            </a:pPr>
            <a:r>
              <a:rPr lang="de-DE" sz="2000" dirty="0">
                <a:solidFill>
                  <a:schemeClr val="accent1"/>
                </a:solidFill>
              </a:rPr>
              <a:t>Wissenschaftliches Arbeiten (Formales, Recherchieren, Forschen, Schreiben,…)</a:t>
            </a:r>
          </a:p>
          <a:p>
            <a:pPr marL="1436688" lvl="2" indent="-360363">
              <a:spcBef>
                <a:spcPts val="1200"/>
              </a:spcBef>
              <a:spcAft>
                <a:spcPts val="600"/>
              </a:spcAft>
            </a:pPr>
            <a:r>
              <a:rPr lang="de-DE" sz="2000" b="1" dirty="0">
                <a:solidFill>
                  <a:schemeClr val="accent1"/>
                </a:solidFill>
              </a:rPr>
              <a:t>Gruppenbildung (zwei bis drei Personen)</a:t>
            </a:r>
          </a:p>
          <a:p>
            <a:pPr marL="1870075" lvl="2" indent="-342900">
              <a:spcBef>
                <a:spcPts val="1200"/>
              </a:spcBef>
              <a:spcAft>
                <a:spcPts val="600"/>
              </a:spcAft>
            </a:pPr>
            <a:r>
              <a:rPr lang="de-DE" sz="2000" b="1" dirty="0">
                <a:solidFill>
                  <a:schemeClr val="accent1"/>
                </a:solidFill>
              </a:rPr>
              <a:t>Forschungsthema, -problem,-frage Umfang Bachelorarbeit inkl. Herleitung</a:t>
            </a:r>
          </a:p>
          <a:p>
            <a:pPr marL="2141537" lvl="2" indent="-342900">
              <a:spcBef>
                <a:spcPts val="1200"/>
              </a:spcBef>
              <a:spcAft>
                <a:spcPts val="600"/>
              </a:spcAft>
            </a:pPr>
            <a:r>
              <a:rPr lang="de-DE" sz="2000" b="1" dirty="0">
                <a:solidFill>
                  <a:schemeClr val="accent1"/>
                </a:solidFill>
              </a:rPr>
              <a:t>Literaturrecherche &amp; Methoden herleiten: 10 Quellen, 2 Peer Review </a:t>
            </a:r>
          </a:p>
          <a:p>
            <a:pPr marL="2411412" lvl="2" indent="-342900">
              <a:spcBef>
                <a:spcPts val="1200"/>
              </a:spcBef>
              <a:spcAft>
                <a:spcPts val="600"/>
              </a:spcAft>
            </a:pPr>
            <a:r>
              <a:rPr lang="de-DE" sz="2000" b="1" dirty="0">
                <a:solidFill>
                  <a:schemeClr val="accent1"/>
                </a:solidFill>
              </a:rPr>
              <a:t>Abstract</a:t>
            </a:r>
          </a:p>
          <a:p>
            <a:pPr marL="2587625" lvl="2" indent="-342900">
              <a:spcBef>
                <a:spcPts val="1200"/>
              </a:spcBef>
              <a:spcAft>
                <a:spcPts val="600"/>
              </a:spcAft>
            </a:pPr>
            <a:r>
              <a:rPr lang="de-DE" sz="2000" b="1" dirty="0">
                <a:solidFill>
                  <a:schemeClr val="accent1"/>
                </a:solidFill>
              </a:rPr>
              <a:t>Gliederung komplett inkl. Erklärung</a:t>
            </a:r>
            <a:endParaRPr lang="de-DE" dirty="0">
              <a:solidFill>
                <a:schemeClr val="accent1"/>
              </a:solidFill>
            </a:endParaRPr>
          </a:p>
        </p:txBody>
      </p:sp>
      <p:sp>
        <p:nvSpPr>
          <p:cNvPr id="14" name="Freihandform 13"/>
          <p:cNvSpPr/>
          <p:nvPr/>
        </p:nvSpPr>
        <p:spPr>
          <a:xfrm rot="4914240">
            <a:off x="-645135" y="2026102"/>
            <a:ext cx="4296628" cy="2249977"/>
          </a:xfrm>
          <a:custGeom>
            <a:avLst/>
            <a:gdLst>
              <a:gd name="connsiteX0" fmla="*/ 0 w 1438275"/>
              <a:gd name="connsiteY0" fmla="*/ 178592 h 1400175"/>
              <a:gd name="connsiteX1" fmla="*/ 1157288 w 1438275"/>
              <a:gd name="connsiteY1" fmla="*/ 178592 h 1400175"/>
              <a:gd name="connsiteX2" fmla="*/ 1157288 w 1438275"/>
              <a:gd name="connsiteY2" fmla="*/ 0 h 1400175"/>
              <a:gd name="connsiteX3" fmla="*/ 1438275 w 1438275"/>
              <a:gd name="connsiteY3" fmla="*/ 700088 h 1400175"/>
              <a:gd name="connsiteX4" fmla="*/ 1157288 w 1438275"/>
              <a:gd name="connsiteY4" fmla="*/ 1400175 h 1400175"/>
              <a:gd name="connsiteX5" fmla="*/ 1157288 w 1438275"/>
              <a:gd name="connsiteY5" fmla="*/ 1221583 h 1400175"/>
              <a:gd name="connsiteX6" fmla="*/ 0 w 1438275"/>
              <a:gd name="connsiteY6" fmla="*/ 1221583 h 1400175"/>
              <a:gd name="connsiteX7" fmla="*/ 0 w 1438275"/>
              <a:gd name="connsiteY7" fmla="*/ 178592 h 1400175"/>
              <a:gd name="connsiteX0" fmla="*/ 0 w 1924050"/>
              <a:gd name="connsiteY0" fmla="*/ 378617 h 1400175"/>
              <a:gd name="connsiteX1" fmla="*/ 1643063 w 1924050"/>
              <a:gd name="connsiteY1" fmla="*/ 178592 h 1400175"/>
              <a:gd name="connsiteX2" fmla="*/ 1643063 w 1924050"/>
              <a:gd name="connsiteY2" fmla="*/ 0 h 1400175"/>
              <a:gd name="connsiteX3" fmla="*/ 1924050 w 1924050"/>
              <a:gd name="connsiteY3" fmla="*/ 700088 h 1400175"/>
              <a:gd name="connsiteX4" fmla="*/ 1643063 w 1924050"/>
              <a:gd name="connsiteY4" fmla="*/ 1400175 h 1400175"/>
              <a:gd name="connsiteX5" fmla="*/ 1643063 w 1924050"/>
              <a:gd name="connsiteY5" fmla="*/ 1221583 h 1400175"/>
              <a:gd name="connsiteX6" fmla="*/ 485775 w 1924050"/>
              <a:gd name="connsiteY6" fmla="*/ 1221583 h 1400175"/>
              <a:gd name="connsiteX7" fmla="*/ 0 w 1924050"/>
              <a:gd name="connsiteY7" fmla="*/ 378617 h 1400175"/>
              <a:gd name="connsiteX0" fmla="*/ 228600 w 2152650"/>
              <a:gd name="connsiteY0" fmla="*/ 378617 h 1400175"/>
              <a:gd name="connsiteX1" fmla="*/ 1871663 w 2152650"/>
              <a:gd name="connsiteY1" fmla="*/ 178592 h 1400175"/>
              <a:gd name="connsiteX2" fmla="*/ 1871663 w 2152650"/>
              <a:gd name="connsiteY2" fmla="*/ 0 h 1400175"/>
              <a:gd name="connsiteX3" fmla="*/ 2152650 w 2152650"/>
              <a:gd name="connsiteY3" fmla="*/ 700088 h 1400175"/>
              <a:gd name="connsiteX4" fmla="*/ 1871663 w 2152650"/>
              <a:gd name="connsiteY4" fmla="*/ 1400175 h 1400175"/>
              <a:gd name="connsiteX5" fmla="*/ 1871663 w 2152650"/>
              <a:gd name="connsiteY5" fmla="*/ 1221583 h 1400175"/>
              <a:gd name="connsiteX6" fmla="*/ 0 w 2152650"/>
              <a:gd name="connsiteY6" fmla="*/ 992983 h 1400175"/>
              <a:gd name="connsiteX7" fmla="*/ 228600 w 2152650"/>
              <a:gd name="connsiteY7" fmla="*/ 378617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315166 w 2467816"/>
              <a:gd name="connsiteY6" fmla="*/ 992983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297633 w 2467816"/>
              <a:gd name="connsiteY6" fmla="*/ 1012758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297633 w 2467816"/>
              <a:gd name="connsiteY6" fmla="*/ 1012758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110615 w 2467816"/>
              <a:gd name="connsiteY6" fmla="*/ 1283095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110617 w 2467818"/>
              <a:gd name="connsiteY6" fmla="*/ 1283095 h 1400175"/>
              <a:gd name="connsiteX7" fmla="*/ 1 w 2467818"/>
              <a:gd name="connsiteY7" fmla="*/ 489889 h 1400175"/>
              <a:gd name="connsiteX0" fmla="*/ -1 w 2662375"/>
              <a:gd name="connsiteY0" fmla="*/ 880131 h 1400175"/>
              <a:gd name="connsiteX1" fmla="*/ 2381388 w 2662375"/>
              <a:gd name="connsiteY1" fmla="*/ 178592 h 1400175"/>
              <a:gd name="connsiteX2" fmla="*/ 2381388 w 2662375"/>
              <a:gd name="connsiteY2" fmla="*/ 0 h 1400175"/>
              <a:gd name="connsiteX3" fmla="*/ 2662375 w 2662375"/>
              <a:gd name="connsiteY3" fmla="*/ 700088 h 1400175"/>
              <a:gd name="connsiteX4" fmla="*/ 2381388 w 2662375"/>
              <a:gd name="connsiteY4" fmla="*/ 1400175 h 1400175"/>
              <a:gd name="connsiteX5" fmla="*/ 2381388 w 2662375"/>
              <a:gd name="connsiteY5" fmla="*/ 1221583 h 1400175"/>
              <a:gd name="connsiteX6" fmla="*/ 305174 w 2662375"/>
              <a:gd name="connsiteY6" fmla="*/ 1283095 h 1400175"/>
              <a:gd name="connsiteX7" fmla="*/ -1 w 2662375"/>
              <a:gd name="connsiteY7" fmla="*/ 880131 h 1400175"/>
              <a:gd name="connsiteX0" fmla="*/ 1 w 2662377"/>
              <a:gd name="connsiteY0" fmla="*/ 880131 h 1585321"/>
              <a:gd name="connsiteX1" fmla="*/ 2381390 w 2662377"/>
              <a:gd name="connsiteY1" fmla="*/ 178592 h 1585321"/>
              <a:gd name="connsiteX2" fmla="*/ 2381390 w 2662377"/>
              <a:gd name="connsiteY2" fmla="*/ 0 h 1585321"/>
              <a:gd name="connsiteX3" fmla="*/ 2662377 w 2662377"/>
              <a:gd name="connsiteY3" fmla="*/ 700088 h 1585321"/>
              <a:gd name="connsiteX4" fmla="*/ 2381390 w 2662377"/>
              <a:gd name="connsiteY4" fmla="*/ 1400175 h 1585321"/>
              <a:gd name="connsiteX5" fmla="*/ 2381390 w 2662377"/>
              <a:gd name="connsiteY5" fmla="*/ 1221583 h 1585321"/>
              <a:gd name="connsiteX6" fmla="*/ 534055 w 2662377"/>
              <a:gd name="connsiteY6" fmla="*/ 1585320 h 1585321"/>
              <a:gd name="connsiteX7" fmla="*/ 1 w 2662377"/>
              <a:gd name="connsiteY7" fmla="*/ 880131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152511 w 2433498"/>
              <a:gd name="connsiteY4" fmla="*/ 1400175 h 1585319"/>
              <a:gd name="connsiteX5" fmla="*/ 2152511 w 2433498"/>
              <a:gd name="connsiteY5" fmla="*/ 1221583 h 1585319"/>
              <a:gd name="connsiteX6" fmla="*/ 305176 w 2433498"/>
              <a:gd name="connsiteY6" fmla="*/ 1585320 h 1585319"/>
              <a:gd name="connsiteX7" fmla="*/ -1 w 2433498"/>
              <a:gd name="connsiteY7" fmla="*/ 1182356 h 1585319"/>
              <a:gd name="connsiteX0" fmla="*/ 1 w 2433500"/>
              <a:gd name="connsiteY0" fmla="*/ 1182356 h 1585321"/>
              <a:gd name="connsiteX1" fmla="*/ 2152513 w 2433500"/>
              <a:gd name="connsiteY1" fmla="*/ 178592 h 1585321"/>
              <a:gd name="connsiteX2" fmla="*/ 2152513 w 2433500"/>
              <a:gd name="connsiteY2" fmla="*/ 0 h 1585321"/>
              <a:gd name="connsiteX3" fmla="*/ 2433500 w 2433500"/>
              <a:gd name="connsiteY3" fmla="*/ 700088 h 1585321"/>
              <a:gd name="connsiteX4" fmla="*/ 2152513 w 2433500"/>
              <a:gd name="connsiteY4" fmla="*/ 1400175 h 1585321"/>
              <a:gd name="connsiteX5" fmla="*/ 2152513 w 2433500"/>
              <a:gd name="connsiteY5" fmla="*/ 1221583 h 1585321"/>
              <a:gd name="connsiteX6" fmla="*/ 305178 w 2433500"/>
              <a:gd name="connsiteY6" fmla="*/ 1585320 h 1585321"/>
              <a:gd name="connsiteX7" fmla="*/ 1 w 2433500"/>
              <a:gd name="connsiteY7" fmla="*/ 1182356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152511 w 2433498"/>
              <a:gd name="connsiteY4" fmla="*/ 1400175 h 1585319"/>
              <a:gd name="connsiteX5" fmla="*/ 2152511 w 2433498"/>
              <a:gd name="connsiteY5" fmla="*/ 1221583 h 1585319"/>
              <a:gd name="connsiteX6" fmla="*/ 305176 w 2433498"/>
              <a:gd name="connsiteY6" fmla="*/ 1585320 h 1585319"/>
              <a:gd name="connsiteX7" fmla="*/ -1 w 2433498"/>
              <a:gd name="connsiteY7" fmla="*/ 1182356 h 1585319"/>
              <a:gd name="connsiteX0" fmla="*/ 1 w 2433500"/>
              <a:gd name="connsiteY0" fmla="*/ 1182356 h 1585321"/>
              <a:gd name="connsiteX1" fmla="*/ 2152513 w 2433500"/>
              <a:gd name="connsiteY1" fmla="*/ 178592 h 1585321"/>
              <a:gd name="connsiteX2" fmla="*/ 2152513 w 2433500"/>
              <a:gd name="connsiteY2" fmla="*/ 0 h 1585321"/>
              <a:gd name="connsiteX3" fmla="*/ 2433500 w 2433500"/>
              <a:gd name="connsiteY3" fmla="*/ 700088 h 1585321"/>
              <a:gd name="connsiteX4" fmla="*/ 2152513 w 2433500"/>
              <a:gd name="connsiteY4" fmla="*/ 1400175 h 1585321"/>
              <a:gd name="connsiteX5" fmla="*/ 2072574 w 2433500"/>
              <a:gd name="connsiteY5" fmla="*/ 1197952 h 1585321"/>
              <a:gd name="connsiteX6" fmla="*/ 305178 w 2433500"/>
              <a:gd name="connsiteY6" fmla="*/ 1585320 h 1585321"/>
              <a:gd name="connsiteX7" fmla="*/ 1 w 2433500"/>
              <a:gd name="connsiteY7" fmla="*/ 1182356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048123 w 2433498"/>
              <a:gd name="connsiteY4" fmla="*/ 1374989 h 1585319"/>
              <a:gd name="connsiteX5" fmla="*/ 2072572 w 2433498"/>
              <a:gd name="connsiteY5" fmla="*/ 1197952 h 1585319"/>
              <a:gd name="connsiteX6" fmla="*/ 305176 w 2433498"/>
              <a:gd name="connsiteY6" fmla="*/ 1585320 h 1585319"/>
              <a:gd name="connsiteX7" fmla="*/ -1 w 2433498"/>
              <a:gd name="connsiteY7" fmla="*/ 1182356 h 1585319"/>
              <a:gd name="connsiteX0" fmla="*/ 1 w 2576282"/>
              <a:gd name="connsiteY0" fmla="*/ 1182356 h 1585321"/>
              <a:gd name="connsiteX1" fmla="*/ 2152513 w 2576282"/>
              <a:gd name="connsiteY1" fmla="*/ 178592 h 1585321"/>
              <a:gd name="connsiteX2" fmla="*/ 2152513 w 2576282"/>
              <a:gd name="connsiteY2" fmla="*/ 0 h 1585321"/>
              <a:gd name="connsiteX3" fmla="*/ 2576282 w 2576282"/>
              <a:gd name="connsiteY3" fmla="*/ 816484 h 1585321"/>
              <a:gd name="connsiteX4" fmla="*/ 2048125 w 2576282"/>
              <a:gd name="connsiteY4" fmla="*/ 1374989 h 1585321"/>
              <a:gd name="connsiteX5" fmla="*/ 2072574 w 2576282"/>
              <a:gd name="connsiteY5" fmla="*/ 1197952 h 1585321"/>
              <a:gd name="connsiteX6" fmla="*/ 305178 w 2576282"/>
              <a:gd name="connsiteY6" fmla="*/ 1585320 h 1585321"/>
              <a:gd name="connsiteX7" fmla="*/ 1 w 2576282"/>
              <a:gd name="connsiteY7" fmla="*/ 1182356 h 1585321"/>
              <a:gd name="connsiteX0" fmla="*/ -1 w 2499984"/>
              <a:gd name="connsiteY0" fmla="*/ 1182356 h 1585319"/>
              <a:gd name="connsiteX1" fmla="*/ 2152511 w 2499984"/>
              <a:gd name="connsiteY1" fmla="*/ 178592 h 1585319"/>
              <a:gd name="connsiteX2" fmla="*/ 2152511 w 2499984"/>
              <a:gd name="connsiteY2" fmla="*/ 0 h 1585319"/>
              <a:gd name="connsiteX3" fmla="*/ 2499984 w 2499984"/>
              <a:gd name="connsiteY3" fmla="*/ 715744 h 1585319"/>
              <a:gd name="connsiteX4" fmla="*/ 2048123 w 2499984"/>
              <a:gd name="connsiteY4" fmla="*/ 1374989 h 1585319"/>
              <a:gd name="connsiteX5" fmla="*/ 2072572 w 2499984"/>
              <a:gd name="connsiteY5" fmla="*/ 1197952 h 1585319"/>
              <a:gd name="connsiteX6" fmla="*/ 305176 w 2499984"/>
              <a:gd name="connsiteY6" fmla="*/ 1585320 h 1585319"/>
              <a:gd name="connsiteX7" fmla="*/ -1 w 2499984"/>
              <a:gd name="connsiteY7" fmla="*/ 1182356 h 1585319"/>
              <a:gd name="connsiteX0" fmla="*/ 0 w 2499985"/>
              <a:gd name="connsiteY0" fmla="*/ 1182356 h 1585321"/>
              <a:gd name="connsiteX1" fmla="*/ 2152512 w 2499985"/>
              <a:gd name="connsiteY1" fmla="*/ 178592 h 1585321"/>
              <a:gd name="connsiteX2" fmla="*/ 2152512 w 2499985"/>
              <a:gd name="connsiteY2" fmla="*/ 0 h 1585321"/>
              <a:gd name="connsiteX3" fmla="*/ 2499985 w 2499985"/>
              <a:gd name="connsiteY3" fmla="*/ 715744 h 1585321"/>
              <a:gd name="connsiteX4" fmla="*/ 2048124 w 2499985"/>
              <a:gd name="connsiteY4" fmla="*/ 1374989 h 1585321"/>
              <a:gd name="connsiteX5" fmla="*/ 2072573 w 2499985"/>
              <a:gd name="connsiteY5" fmla="*/ 1197952 h 1585321"/>
              <a:gd name="connsiteX6" fmla="*/ 305177 w 2499985"/>
              <a:gd name="connsiteY6" fmla="*/ 1585320 h 1585321"/>
              <a:gd name="connsiteX7" fmla="*/ 0 w 2499985"/>
              <a:gd name="connsiteY7" fmla="*/ 1182356 h 1585321"/>
              <a:gd name="connsiteX0" fmla="*/ 0 w 2499985"/>
              <a:gd name="connsiteY0" fmla="*/ 1182356 h 1717938"/>
              <a:gd name="connsiteX1" fmla="*/ 2152512 w 2499985"/>
              <a:gd name="connsiteY1" fmla="*/ 178592 h 1717938"/>
              <a:gd name="connsiteX2" fmla="*/ 2152512 w 2499985"/>
              <a:gd name="connsiteY2" fmla="*/ 0 h 1717938"/>
              <a:gd name="connsiteX3" fmla="*/ 2499985 w 2499985"/>
              <a:gd name="connsiteY3" fmla="*/ 715744 h 1717938"/>
              <a:gd name="connsiteX4" fmla="*/ 2048124 w 2499985"/>
              <a:gd name="connsiteY4" fmla="*/ 1374989 h 1717938"/>
              <a:gd name="connsiteX5" fmla="*/ 2072573 w 2499985"/>
              <a:gd name="connsiteY5" fmla="*/ 1197952 h 1717938"/>
              <a:gd name="connsiteX6" fmla="*/ 93296 w 2499985"/>
              <a:gd name="connsiteY6" fmla="*/ 1717938 h 1717938"/>
              <a:gd name="connsiteX7" fmla="*/ 0 w 2499985"/>
              <a:gd name="connsiteY7" fmla="*/ 1182356 h 1717938"/>
              <a:gd name="connsiteX0" fmla="*/ 0 w 2499985"/>
              <a:gd name="connsiteY0" fmla="*/ 1182356 h 1716512"/>
              <a:gd name="connsiteX1" fmla="*/ 2152512 w 2499985"/>
              <a:gd name="connsiteY1" fmla="*/ 178592 h 1716512"/>
              <a:gd name="connsiteX2" fmla="*/ 2152512 w 2499985"/>
              <a:gd name="connsiteY2" fmla="*/ 0 h 1716512"/>
              <a:gd name="connsiteX3" fmla="*/ 2499985 w 2499985"/>
              <a:gd name="connsiteY3" fmla="*/ 715744 h 1716512"/>
              <a:gd name="connsiteX4" fmla="*/ 2048124 w 2499985"/>
              <a:gd name="connsiteY4" fmla="*/ 1374989 h 1716512"/>
              <a:gd name="connsiteX5" fmla="*/ 2072573 w 2499985"/>
              <a:gd name="connsiteY5" fmla="*/ 1197952 h 1716512"/>
              <a:gd name="connsiteX6" fmla="*/ 60209 w 2499985"/>
              <a:gd name="connsiteY6" fmla="*/ 1716512 h 1716512"/>
              <a:gd name="connsiteX7" fmla="*/ 0 w 2499985"/>
              <a:gd name="connsiteY7" fmla="*/ 1182356 h 1716512"/>
              <a:gd name="connsiteX0" fmla="*/ 0 w 2499985"/>
              <a:gd name="connsiteY0" fmla="*/ 1182356 h 1714232"/>
              <a:gd name="connsiteX1" fmla="*/ 2152512 w 2499985"/>
              <a:gd name="connsiteY1" fmla="*/ 178592 h 1714232"/>
              <a:gd name="connsiteX2" fmla="*/ 2152512 w 2499985"/>
              <a:gd name="connsiteY2" fmla="*/ 0 h 1714232"/>
              <a:gd name="connsiteX3" fmla="*/ 2499985 w 2499985"/>
              <a:gd name="connsiteY3" fmla="*/ 715744 h 1714232"/>
              <a:gd name="connsiteX4" fmla="*/ 2048124 w 2499985"/>
              <a:gd name="connsiteY4" fmla="*/ 1374989 h 1714232"/>
              <a:gd name="connsiteX5" fmla="*/ 2072573 w 2499985"/>
              <a:gd name="connsiteY5" fmla="*/ 1197952 h 1714232"/>
              <a:gd name="connsiteX6" fmla="*/ 72228 w 2499985"/>
              <a:gd name="connsiteY6" fmla="*/ 1714232 h 1714232"/>
              <a:gd name="connsiteX7" fmla="*/ 0 w 2499985"/>
              <a:gd name="connsiteY7" fmla="*/ 1182356 h 1714232"/>
              <a:gd name="connsiteX0" fmla="*/ 0 w 2499985"/>
              <a:gd name="connsiteY0" fmla="*/ 1182356 h 1714232"/>
              <a:gd name="connsiteX1" fmla="*/ 2152512 w 2499985"/>
              <a:gd name="connsiteY1" fmla="*/ 178592 h 1714232"/>
              <a:gd name="connsiteX2" fmla="*/ 2152512 w 2499985"/>
              <a:gd name="connsiteY2" fmla="*/ 0 h 1714232"/>
              <a:gd name="connsiteX3" fmla="*/ 2499985 w 2499985"/>
              <a:gd name="connsiteY3" fmla="*/ 715744 h 1714232"/>
              <a:gd name="connsiteX4" fmla="*/ 2048124 w 2499985"/>
              <a:gd name="connsiteY4" fmla="*/ 1374989 h 1714232"/>
              <a:gd name="connsiteX5" fmla="*/ 2072573 w 2499985"/>
              <a:gd name="connsiteY5" fmla="*/ 1197952 h 1714232"/>
              <a:gd name="connsiteX6" fmla="*/ 72228 w 2499985"/>
              <a:gd name="connsiteY6" fmla="*/ 1714232 h 1714232"/>
              <a:gd name="connsiteX7" fmla="*/ 0 w 2499985"/>
              <a:gd name="connsiteY7" fmla="*/ 1182356 h 1714232"/>
              <a:gd name="connsiteX0" fmla="*/ 57503 w 2557488"/>
              <a:gd name="connsiteY0" fmla="*/ 1182356 h 1837436"/>
              <a:gd name="connsiteX1" fmla="*/ 2210015 w 2557488"/>
              <a:gd name="connsiteY1" fmla="*/ 178592 h 1837436"/>
              <a:gd name="connsiteX2" fmla="*/ 2210015 w 2557488"/>
              <a:gd name="connsiteY2" fmla="*/ 0 h 1837436"/>
              <a:gd name="connsiteX3" fmla="*/ 2557488 w 2557488"/>
              <a:gd name="connsiteY3" fmla="*/ 715744 h 1837436"/>
              <a:gd name="connsiteX4" fmla="*/ 2105627 w 2557488"/>
              <a:gd name="connsiteY4" fmla="*/ 1374989 h 1837436"/>
              <a:gd name="connsiteX5" fmla="*/ 2130076 w 2557488"/>
              <a:gd name="connsiteY5" fmla="*/ 1197952 h 1837436"/>
              <a:gd name="connsiteX6" fmla="*/ 0 w 2557488"/>
              <a:gd name="connsiteY6" fmla="*/ 1837436 h 1837436"/>
              <a:gd name="connsiteX7" fmla="*/ 57503 w 2557488"/>
              <a:gd name="connsiteY7" fmla="*/ 1182356 h 1837436"/>
              <a:gd name="connsiteX0" fmla="*/ 0 w 2839516"/>
              <a:gd name="connsiteY0" fmla="*/ 1742996 h 1837436"/>
              <a:gd name="connsiteX1" fmla="*/ 2492043 w 2839516"/>
              <a:gd name="connsiteY1" fmla="*/ 178592 h 1837436"/>
              <a:gd name="connsiteX2" fmla="*/ 2492043 w 2839516"/>
              <a:gd name="connsiteY2" fmla="*/ 0 h 1837436"/>
              <a:gd name="connsiteX3" fmla="*/ 2839516 w 2839516"/>
              <a:gd name="connsiteY3" fmla="*/ 715744 h 1837436"/>
              <a:gd name="connsiteX4" fmla="*/ 2387655 w 2839516"/>
              <a:gd name="connsiteY4" fmla="*/ 1374989 h 1837436"/>
              <a:gd name="connsiteX5" fmla="*/ 2412104 w 2839516"/>
              <a:gd name="connsiteY5" fmla="*/ 1197952 h 1837436"/>
              <a:gd name="connsiteX6" fmla="*/ 282028 w 2839516"/>
              <a:gd name="connsiteY6" fmla="*/ 1837436 h 1837436"/>
              <a:gd name="connsiteX7" fmla="*/ 0 w 2839516"/>
              <a:gd name="connsiteY7" fmla="*/ 1742996 h 1837436"/>
              <a:gd name="connsiteX0" fmla="*/ 0 w 2839516"/>
              <a:gd name="connsiteY0" fmla="*/ 1742996 h 1803749"/>
              <a:gd name="connsiteX1" fmla="*/ 2492043 w 2839516"/>
              <a:gd name="connsiteY1" fmla="*/ 178592 h 1803749"/>
              <a:gd name="connsiteX2" fmla="*/ 2492043 w 2839516"/>
              <a:gd name="connsiteY2" fmla="*/ 0 h 1803749"/>
              <a:gd name="connsiteX3" fmla="*/ 2839516 w 2839516"/>
              <a:gd name="connsiteY3" fmla="*/ 715744 h 1803749"/>
              <a:gd name="connsiteX4" fmla="*/ 2387655 w 2839516"/>
              <a:gd name="connsiteY4" fmla="*/ 1374989 h 1803749"/>
              <a:gd name="connsiteX5" fmla="*/ 2412104 w 2839516"/>
              <a:gd name="connsiteY5" fmla="*/ 1197952 h 1803749"/>
              <a:gd name="connsiteX6" fmla="*/ 337706 w 2839516"/>
              <a:gd name="connsiteY6" fmla="*/ 1803749 h 1803749"/>
              <a:gd name="connsiteX7" fmla="*/ 0 w 2839516"/>
              <a:gd name="connsiteY7" fmla="*/ 1742996 h 1803749"/>
              <a:gd name="connsiteX0" fmla="*/ 0 w 2839516"/>
              <a:gd name="connsiteY0" fmla="*/ 1742996 h 1803749"/>
              <a:gd name="connsiteX1" fmla="*/ 2492043 w 2839516"/>
              <a:gd name="connsiteY1" fmla="*/ 178592 h 1803749"/>
              <a:gd name="connsiteX2" fmla="*/ 2492043 w 2839516"/>
              <a:gd name="connsiteY2" fmla="*/ 0 h 1803749"/>
              <a:gd name="connsiteX3" fmla="*/ 2839516 w 2839516"/>
              <a:gd name="connsiteY3" fmla="*/ 715744 h 1803749"/>
              <a:gd name="connsiteX4" fmla="*/ 2387655 w 2839516"/>
              <a:gd name="connsiteY4" fmla="*/ 1374989 h 1803749"/>
              <a:gd name="connsiteX5" fmla="*/ 2412104 w 2839516"/>
              <a:gd name="connsiteY5" fmla="*/ 1197952 h 1803749"/>
              <a:gd name="connsiteX6" fmla="*/ 337706 w 2839516"/>
              <a:gd name="connsiteY6" fmla="*/ 1803749 h 1803749"/>
              <a:gd name="connsiteX7" fmla="*/ 0 w 2839516"/>
              <a:gd name="connsiteY7" fmla="*/ 1742996 h 1803749"/>
              <a:gd name="connsiteX0" fmla="*/ 0 w 2839516"/>
              <a:gd name="connsiteY0" fmla="*/ 1742996 h 1803749"/>
              <a:gd name="connsiteX1" fmla="*/ 2492043 w 2839516"/>
              <a:gd name="connsiteY1" fmla="*/ 178592 h 1803749"/>
              <a:gd name="connsiteX2" fmla="*/ 2492043 w 2839516"/>
              <a:gd name="connsiteY2" fmla="*/ 0 h 1803749"/>
              <a:gd name="connsiteX3" fmla="*/ 2839516 w 2839516"/>
              <a:gd name="connsiteY3" fmla="*/ 715744 h 1803749"/>
              <a:gd name="connsiteX4" fmla="*/ 2387655 w 2839516"/>
              <a:gd name="connsiteY4" fmla="*/ 1374989 h 1803749"/>
              <a:gd name="connsiteX5" fmla="*/ 2412104 w 2839516"/>
              <a:gd name="connsiteY5" fmla="*/ 1197952 h 1803749"/>
              <a:gd name="connsiteX6" fmla="*/ 337706 w 2839516"/>
              <a:gd name="connsiteY6" fmla="*/ 1803749 h 1803749"/>
              <a:gd name="connsiteX7" fmla="*/ 0 w 2839516"/>
              <a:gd name="connsiteY7" fmla="*/ 1742996 h 1803749"/>
              <a:gd name="connsiteX0" fmla="*/ 0 w 2839516"/>
              <a:gd name="connsiteY0" fmla="*/ 1742996 h 1803749"/>
              <a:gd name="connsiteX1" fmla="*/ 2492043 w 2839516"/>
              <a:gd name="connsiteY1" fmla="*/ 178592 h 1803749"/>
              <a:gd name="connsiteX2" fmla="*/ 2492043 w 2839516"/>
              <a:gd name="connsiteY2" fmla="*/ 0 h 1803749"/>
              <a:gd name="connsiteX3" fmla="*/ 2839516 w 2839516"/>
              <a:gd name="connsiteY3" fmla="*/ 715744 h 1803749"/>
              <a:gd name="connsiteX4" fmla="*/ 2387655 w 2839516"/>
              <a:gd name="connsiteY4" fmla="*/ 1374989 h 1803749"/>
              <a:gd name="connsiteX5" fmla="*/ 2412104 w 2839516"/>
              <a:gd name="connsiteY5" fmla="*/ 1197952 h 1803749"/>
              <a:gd name="connsiteX6" fmla="*/ 337706 w 2839516"/>
              <a:gd name="connsiteY6" fmla="*/ 1803749 h 1803749"/>
              <a:gd name="connsiteX7" fmla="*/ 0 w 2839516"/>
              <a:gd name="connsiteY7" fmla="*/ 1742996 h 1803749"/>
              <a:gd name="connsiteX0" fmla="*/ 0 w 2839516"/>
              <a:gd name="connsiteY0" fmla="*/ 1742996 h 1803749"/>
              <a:gd name="connsiteX1" fmla="*/ 2492043 w 2839516"/>
              <a:gd name="connsiteY1" fmla="*/ 178592 h 1803749"/>
              <a:gd name="connsiteX2" fmla="*/ 2492043 w 2839516"/>
              <a:gd name="connsiteY2" fmla="*/ 0 h 1803749"/>
              <a:gd name="connsiteX3" fmla="*/ 2839516 w 2839516"/>
              <a:gd name="connsiteY3" fmla="*/ 715744 h 1803749"/>
              <a:gd name="connsiteX4" fmla="*/ 2387655 w 2839516"/>
              <a:gd name="connsiteY4" fmla="*/ 1374989 h 1803749"/>
              <a:gd name="connsiteX5" fmla="*/ 2412104 w 2839516"/>
              <a:gd name="connsiteY5" fmla="*/ 1197952 h 1803749"/>
              <a:gd name="connsiteX6" fmla="*/ 337706 w 2839516"/>
              <a:gd name="connsiteY6" fmla="*/ 1803749 h 1803749"/>
              <a:gd name="connsiteX7" fmla="*/ 0 w 2839516"/>
              <a:gd name="connsiteY7" fmla="*/ 1742996 h 1803749"/>
              <a:gd name="connsiteX0" fmla="*/ 0 w 2723602"/>
              <a:gd name="connsiteY0" fmla="*/ 1742996 h 1803749"/>
              <a:gd name="connsiteX1" fmla="*/ 2492043 w 2723602"/>
              <a:gd name="connsiteY1" fmla="*/ 178592 h 1803749"/>
              <a:gd name="connsiteX2" fmla="*/ 2492043 w 2723602"/>
              <a:gd name="connsiteY2" fmla="*/ 0 h 1803749"/>
              <a:gd name="connsiteX3" fmla="*/ 2723602 w 2723602"/>
              <a:gd name="connsiteY3" fmla="*/ 667467 h 1803749"/>
              <a:gd name="connsiteX4" fmla="*/ 2387655 w 2723602"/>
              <a:gd name="connsiteY4" fmla="*/ 1374989 h 1803749"/>
              <a:gd name="connsiteX5" fmla="*/ 2412104 w 2723602"/>
              <a:gd name="connsiteY5" fmla="*/ 1197952 h 1803749"/>
              <a:gd name="connsiteX6" fmla="*/ 337706 w 2723602"/>
              <a:gd name="connsiteY6" fmla="*/ 1803749 h 1803749"/>
              <a:gd name="connsiteX7" fmla="*/ 0 w 2723602"/>
              <a:gd name="connsiteY7" fmla="*/ 1742996 h 180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3602" h="1803749">
                <a:moveTo>
                  <a:pt x="0" y="1742996"/>
                </a:moveTo>
                <a:cubicBezTo>
                  <a:pt x="438556" y="959952"/>
                  <a:pt x="1691789" y="65931"/>
                  <a:pt x="2492043" y="178592"/>
                </a:cubicBezTo>
                <a:lnTo>
                  <a:pt x="2492043" y="0"/>
                </a:lnTo>
                <a:lnTo>
                  <a:pt x="2723602" y="667467"/>
                </a:lnTo>
                <a:lnTo>
                  <a:pt x="2387655" y="1374989"/>
                </a:lnTo>
                <a:lnTo>
                  <a:pt x="2412104" y="1197952"/>
                </a:lnTo>
                <a:cubicBezTo>
                  <a:pt x="1609936" y="1009861"/>
                  <a:pt x="598296" y="1465280"/>
                  <a:pt x="337706" y="1803749"/>
                </a:cubicBezTo>
                <a:lnTo>
                  <a:pt x="0" y="1742996"/>
                </a:lnTo>
                <a:close/>
              </a:path>
            </a:pathLst>
          </a:custGeom>
          <a:gradFill flip="none" rotWithShape="1">
            <a:gsLst>
              <a:gs pos="18000">
                <a:schemeClr val="accent1"/>
              </a:gs>
              <a:gs pos="50000">
                <a:schemeClr val="accent1"/>
              </a:gs>
              <a:gs pos="86000">
                <a:schemeClr val="accent2">
                  <a:lumMod val="90000"/>
                </a:schemeClr>
              </a:gs>
            </a:gsLst>
            <a:lin ang="0" scaled="1"/>
            <a:tileRect/>
          </a:gradFill>
          <a:ln w="19050" cap="flat" cmpd="sng" algn="ctr">
            <a:solidFill>
              <a:schemeClr val="accent1"/>
            </a:solidFill>
            <a:prstDash val="solid"/>
          </a:ln>
          <a:effectLst/>
        </p:spPr>
        <p:txBody>
          <a:bodyPr rtlCol="0" anchor="ctr"/>
          <a:lstStyle/>
          <a:p>
            <a:pPr algn="ctr" fontAlgn="auto">
              <a:spcBef>
                <a:spcPts val="0"/>
              </a:spcBef>
              <a:spcAft>
                <a:spcPts val="0"/>
              </a:spcAft>
              <a:defRPr/>
            </a:pPr>
            <a:endParaRPr lang="de-DE" sz="1800" kern="0">
              <a:solidFill>
                <a:prstClr val="white"/>
              </a:solidFill>
              <a:latin typeface="Arial"/>
            </a:endParaRPr>
          </a:p>
        </p:txBody>
      </p:sp>
      <p:sp>
        <p:nvSpPr>
          <p:cNvPr id="15" name="Rechteck 14"/>
          <p:cNvSpPr/>
          <p:nvPr/>
        </p:nvSpPr>
        <p:spPr>
          <a:xfrm>
            <a:off x="497368" y="5436428"/>
            <a:ext cx="10373737" cy="507175"/>
          </a:xfrm>
          <a:prstGeom prst="rect">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b="1" dirty="0">
                <a:solidFill>
                  <a:schemeClr val="tx1"/>
                </a:solidFill>
              </a:rPr>
              <a:t>Präsentation: </a:t>
            </a:r>
            <a:r>
              <a:rPr lang="de-DE" sz="1800" kern="0" dirty="0">
                <a:solidFill>
                  <a:schemeClr val="tx1"/>
                </a:solidFill>
              </a:rPr>
              <a:t>Theoretische Planung und Umsetzung herleiten und begründen</a:t>
            </a:r>
          </a:p>
        </p:txBody>
      </p:sp>
    </p:spTree>
    <p:extLst>
      <p:ext uri="{BB962C8B-B14F-4D97-AF65-F5344CB8AC3E}">
        <p14:creationId xmlns:p14="http://schemas.microsoft.com/office/powerpoint/2010/main" val="255357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36E60-7570-A7CB-4AF6-FDC3D7A56467}"/>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713D95C-F20B-E9EB-291A-5EF0380B4A8F}"/>
              </a:ext>
            </a:extLst>
          </p:cNvPr>
          <p:cNvSpPr>
            <a:spLocks noGrp="1"/>
          </p:cNvSpPr>
          <p:nvPr>
            <p:ph type="sldNum" sz="quarter" idx="10"/>
          </p:nvPr>
        </p:nvSpPr>
        <p:spPr/>
        <p:txBody>
          <a:bodyPr/>
          <a:lstStyle/>
          <a:p>
            <a:pPr>
              <a:defRPr/>
            </a:pPr>
            <a:fld id="{2A3A57D9-08E7-4A35-820C-6C5F68307974}" type="slidenum">
              <a:rPr lang="de-DE" smtClean="0"/>
              <a:pPr>
                <a:defRPr/>
              </a:pPr>
              <a:t>13</a:t>
            </a:fld>
            <a:endParaRPr lang="de-DE" dirty="0"/>
          </a:p>
        </p:txBody>
      </p:sp>
      <p:sp>
        <p:nvSpPr>
          <p:cNvPr id="5" name="Fußzeilenplatzhalter 4">
            <a:extLst>
              <a:ext uri="{FF2B5EF4-FFF2-40B4-BE49-F238E27FC236}">
                <a16:creationId xmlns:a16="http://schemas.microsoft.com/office/drawing/2014/main" id="{B8C6E65E-53F1-BCF9-7D75-A2DC3EC6673A}"/>
              </a:ext>
            </a:extLst>
          </p:cNvPr>
          <p:cNvSpPr>
            <a:spLocks noGrp="1"/>
          </p:cNvSpPr>
          <p:nvPr>
            <p:ph type="ftr" sz="quarter" idx="11"/>
          </p:nvPr>
        </p:nvSpPr>
        <p:spPr/>
        <p:txBody>
          <a:bodyPr/>
          <a:lstStyle/>
          <a:p>
            <a:pPr>
              <a:defRPr/>
            </a:pPr>
            <a:r>
              <a:rPr lang="de-DE"/>
              <a:t>Projekt Forschungsmethoden | Prof. Dr. Anja Hanisch-Blicharski</a:t>
            </a:r>
            <a:endParaRPr lang="de-DE" dirty="0"/>
          </a:p>
        </p:txBody>
      </p:sp>
      <p:sp>
        <p:nvSpPr>
          <p:cNvPr id="4" name="Datumsplatzhalter 3">
            <a:extLst>
              <a:ext uri="{FF2B5EF4-FFF2-40B4-BE49-F238E27FC236}">
                <a16:creationId xmlns:a16="http://schemas.microsoft.com/office/drawing/2014/main" id="{33CFB8C0-9F3D-B16E-89AB-BB83B46D9156}"/>
              </a:ext>
            </a:extLst>
          </p:cNvPr>
          <p:cNvSpPr>
            <a:spLocks noGrp="1"/>
          </p:cNvSpPr>
          <p:nvPr>
            <p:ph type="dt" sz="half" idx="12"/>
          </p:nvPr>
        </p:nvSpPr>
        <p:spPr/>
        <p:txBody>
          <a:bodyPr/>
          <a:lstStyle/>
          <a:p>
            <a:pPr>
              <a:defRPr/>
            </a:pPr>
            <a:fld id="{FF4724BB-97AB-47A6-96F7-B4DF18665321}" type="datetime1">
              <a:rPr lang="de-DE" smtClean="0"/>
              <a:t>12.01.2026</a:t>
            </a:fld>
            <a:endParaRPr lang="de-DE" dirty="0"/>
          </a:p>
        </p:txBody>
      </p:sp>
      <p:sp>
        <p:nvSpPr>
          <p:cNvPr id="7" name="Textplatzhalter 6">
            <a:extLst>
              <a:ext uri="{FF2B5EF4-FFF2-40B4-BE49-F238E27FC236}">
                <a16:creationId xmlns:a16="http://schemas.microsoft.com/office/drawing/2014/main" id="{49349866-4A5A-C2D7-B109-4BCDBCA2752F}"/>
              </a:ext>
            </a:extLst>
          </p:cNvPr>
          <p:cNvSpPr>
            <a:spLocks noGrp="1"/>
          </p:cNvSpPr>
          <p:nvPr>
            <p:ph type="body" sz="quarter" idx="13"/>
          </p:nvPr>
        </p:nvSpPr>
        <p:spPr/>
        <p:txBody>
          <a:bodyPr/>
          <a:lstStyle/>
          <a:p>
            <a:r>
              <a:rPr lang="de-DE" dirty="0"/>
              <a:t>Bewertungsmodalitäten</a:t>
            </a:r>
          </a:p>
        </p:txBody>
      </p:sp>
      <p:sp>
        <p:nvSpPr>
          <p:cNvPr id="9" name="Titel 2">
            <a:extLst>
              <a:ext uri="{FF2B5EF4-FFF2-40B4-BE49-F238E27FC236}">
                <a16:creationId xmlns:a16="http://schemas.microsoft.com/office/drawing/2014/main" id="{507FC3D5-7457-4C7D-83FA-A5DA72A77D82}"/>
              </a:ext>
            </a:extLst>
          </p:cNvPr>
          <p:cNvSpPr>
            <a:spLocks noGrp="1"/>
          </p:cNvSpPr>
          <p:nvPr>
            <p:ph type="title"/>
          </p:nvPr>
        </p:nvSpPr>
        <p:spPr/>
        <p:txBody>
          <a:bodyPr/>
          <a:lstStyle/>
          <a:p>
            <a:r>
              <a:rPr lang="de-DE" dirty="0"/>
              <a:t>Organisatorisches zum Modul Projekt Forschungsmethoden</a:t>
            </a:r>
          </a:p>
        </p:txBody>
      </p:sp>
      <p:sp>
        <p:nvSpPr>
          <p:cNvPr id="3" name="Textplatzhalter 2">
            <a:extLst>
              <a:ext uri="{FF2B5EF4-FFF2-40B4-BE49-F238E27FC236}">
                <a16:creationId xmlns:a16="http://schemas.microsoft.com/office/drawing/2014/main" id="{1410C7E4-985A-D8A2-98BB-4FB6C9A7C386}"/>
              </a:ext>
            </a:extLst>
          </p:cNvPr>
          <p:cNvSpPr>
            <a:spLocks noGrp="1"/>
          </p:cNvSpPr>
          <p:nvPr>
            <p:ph type="body" sz="quarter" idx="15"/>
          </p:nvPr>
        </p:nvSpPr>
        <p:spPr/>
        <p:txBody>
          <a:bodyPr/>
          <a:lstStyle/>
          <a:p>
            <a:endParaRPr lang="de-DE"/>
          </a:p>
        </p:txBody>
      </p:sp>
      <p:sp>
        <p:nvSpPr>
          <p:cNvPr id="10" name="Inhaltsplatzhalter 5">
            <a:extLst>
              <a:ext uri="{FF2B5EF4-FFF2-40B4-BE49-F238E27FC236}">
                <a16:creationId xmlns:a16="http://schemas.microsoft.com/office/drawing/2014/main" id="{C9703CF6-0556-7FAA-3CBB-B251804D5D72}"/>
              </a:ext>
            </a:extLst>
          </p:cNvPr>
          <p:cNvSpPr>
            <a:spLocks noGrp="1"/>
          </p:cNvSpPr>
          <p:nvPr>
            <p:ph idx="1"/>
          </p:nvPr>
        </p:nvSpPr>
        <p:spPr/>
        <p:txBody>
          <a:bodyPr/>
          <a:lstStyle/>
          <a:p>
            <a:pPr marL="0" lvl="2" indent="0">
              <a:lnSpc>
                <a:spcPct val="120000"/>
              </a:lnSpc>
              <a:buClr>
                <a:schemeClr val="accent1"/>
              </a:buClr>
              <a:buNone/>
            </a:pPr>
            <a:r>
              <a:rPr lang="de-DE" b="1" dirty="0">
                <a:solidFill>
                  <a:schemeClr val="accent1"/>
                </a:solidFill>
              </a:rPr>
              <a:t>Projekt </a:t>
            </a:r>
          </a:p>
          <a:p>
            <a:pPr marL="285750" lvl="1" indent="-285750">
              <a:lnSpc>
                <a:spcPct val="120000"/>
              </a:lnSpc>
              <a:buFont typeface="Wingdings" panose="05000000000000000000" pitchFamily="2" charset="2"/>
              <a:buChar char="§"/>
            </a:pPr>
            <a:r>
              <a:rPr lang="de-DE" dirty="0"/>
              <a:t>Organisation der Projektarbeiten </a:t>
            </a:r>
          </a:p>
          <a:p>
            <a:pPr marL="285750" lvl="1" indent="-285750">
              <a:lnSpc>
                <a:spcPct val="120000"/>
              </a:lnSpc>
              <a:buFont typeface="Wingdings" panose="05000000000000000000" pitchFamily="2" charset="2"/>
              <a:buChar char="§"/>
            </a:pPr>
            <a:r>
              <a:rPr lang="de-DE" dirty="0"/>
              <a:t>Eigenständige Projektarbeit in studentischen Gruppen </a:t>
            </a:r>
          </a:p>
          <a:p>
            <a:pPr marL="285750" indent="-285750">
              <a:lnSpc>
                <a:spcPct val="120000"/>
              </a:lnSpc>
              <a:buFont typeface="Wingdings" panose="05000000000000000000" pitchFamily="2" charset="2"/>
              <a:buChar char="§"/>
            </a:pPr>
            <a:r>
              <a:rPr lang="de-DE" b="0" dirty="0">
                <a:solidFill>
                  <a:schemeClr val="tx1"/>
                </a:solidFill>
              </a:rPr>
              <a:t>Erarbeitung </a:t>
            </a:r>
            <a:r>
              <a:rPr lang="de-DE" dirty="0">
                <a:solidFill>
                  <a:schemeClr val="tx1"/>
                </a:solidFill>
              </a:rPr>
              <a:t>zwei konkreter </a:t>
            </a:r>
            <a:r>
              <a:rPr lang="de-DE" b="0" dirty="0">
                <a:solidFill>
                  <a:schemeClr val="tx1"/>
                </a:solidFill>
              </a:rPr>
              <a:t>Forschungsfragen (</a:t>
            </a:r>
            <a:r>
              <a:rPr lang="de-DE" b="0" i="1" dirty="0">
                <a:solidFill>
                  <a:schemeClr val="tx1"/>
                </a:solidFill>
              </a:rPr>
              <a:t>dies jedoch ohne tiefgehende inhaltliche Herleitung oder Ermittlung des Forschungsstandes oder einer -lücke</a:t>
            </a:r>
            <a:r>
              <a:rPr lang="de-DE" b="0" dirty="0">
                <a:solidFill>
                  <a:schemeClr val="tx1"/>
                </a:solidFill>
              </a:rPr>
              <a:t>), bei der jeweils eine </a:t>
            </a:r>
            <a:r>
              <a:rPr lang="de-DE" dirty="0">
                <a:solidFill>
                  <a:schemeClr val="tx1"/>
                </a:solidFill>
              </a:rPr>
              <a:t>Methode Anwendung </a:t>
            </a:r>
            <a:r>
              <a:rPr lang="de-DE" b="0" dirty="0">
                <a:solidFill>
                  <a:schemeClr val="tx1"/>
                </a:solidFill>
              </a:rPr>
              <a:t>finden kann und </a:t>
            </a:r>
            <a:r>
              <a:rPr lang="de-DE" dirty="0">
                <a:solidFill>
                  <a:schemeClr val="tx1"/>
                </a:solidFill>
              </a:rPr>
              <a:t>Begründung der Auswahl </a:t>
            </a:r>
          </a:p>
          <a:p>
            <a:pPr marL="285750" indent="-285750">
              <a:lnSpc>
                <a:spcPct val="120000"/>
              </a:lnSpc>
              <a:buFont typeface="Wingdings" panose="05000000000000000000" pitchFamily="2" charset="2"/>
              <a:buChar char="§"/>
            </a:pPr>
            <a:r>
              <a:rPr lang="de-DE" b="0" dirty="0">
                <a:solidFill>
                  <a:schemeClr val="tx1"/>
                </a:solidFill>
              </a:rPr>
              <a:t>Erläuterung des Forschungsdesigns im Detail (unter Thematisierung aller Bereiche des „Hauses der Wissenschaft“ nach Töpfer o.ä.) der zur erarbeiteten Forschungsfrage </a:t>
            </a:r>
          </a:p>
          <a:p>
            <a:pPr marL="285750" indent="-285750">
              <a:lnSpc>
                <a:spcPct val="120000"/>
              </a:lnSpc>
              <a:buFont typeface="Wingdings" panose="05000000000000000000" pitchFamily="2" charset="2"/>
              <a:buChar char="§"/>
            </a:pPr>
            <a:r>
              <a:rPr lang="de-DE" b="0" dirty="0">
                <a:solidFill>
                  <a:schemeClr val="tx1"/>
                </a:solidFill>
              </a:rPr>
              <a:t>Präsentation der zwei Forschungsfragen und Verteidigung des Forschungsdesigns</a:t>
            </a:r>
            <a:endParaRPr lang="de-DE" sz="1400" b="0" dirty="0">
              <a:solidFill>
                <a:schemeClr val="tx1"/>
              </a:solidFill>
            </a:endParaRPr>
          </a:p>
        </p:txBody>
      </p:sp>
    </p:spTree>
    <p:extLst>
      <p:ext uri="{BB962C8B-B14F-4D97-AF65-F5344CB8AC3E}">
        <p14:creationId xmlns:p14="http://schemas.microsoft.com/office/powerpoint/2010/main" val="2269817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elle 12">
            <a:extLst>
              <a:ext uri="{FF2B5EF4-FFF2-40B4-BE49-F238E27FC236}">
                <a16:creationId xmlns:a16="http://schemas.microsoft.com/office/drawing/2014/main" id="{BC3EB501-C0E0-46EC-9A37-F51B313CAC5D}"/>
              </a:ext>
            </a:extLst>
          </p:cNvPr>
          <p:cNvGraphicFramePr>
            <a:graphicFrameLocks noGrp="1"/>
          </p:cNvGraphicFramePr>
          <p:nvPr>
            <p:extLst>
              <p:ext uri="{D42A27DB-BD31-4B8C-83A1-F6EECF244321}">
                <p14:modId xmlns:p14="http://schemas.microsoft.com/office/powerpoint/2010/main" val="669759161"/>
              </p:ext>
            </p:extLst>
          </p:nvPr>
        </p:nvGraphicFramePr>
        <p:xfrm>
          <a:off x="2803447" y="1756478"/>
          <a:ext cx="6592829" cy="3732476"/>
        </p:xfrm>
        <a:graphic>
          <a:graphicData uri="http://schemas.openxmlformats.org/drawingml/2006/table">
            <a:tbl>
              <a:tblPr firstRow="1" firstCol="1" bandRow="1">
                <a:tableStyleId>{5C22544A-7EE6-4342-B048-85BDC9FD1C3A}</a:tableStyleId>
              </a:tblPr>
              <a:tblGrid>
                <a:gridCol w="1211424">
                  <a:extLst>
                    <a:ext uri="{9D8B030D-6E8A-4147-A177-3AD203B41FA5}">
                      <a16:colId xmlns:a16="http://schemas.microsoft.com/office/drawing/2014/main" val="1308303891"/>
                    </a:ext>
                  </a:extLst>
                </a:gridCol>
                <a:gridCol w="994465">
                  <a:extLst>
                    <a:ext uri="{9D8B030D-6E8A-4147-A177-3AD203B41FA5}">
                      <a16:colId xmlns:a16="http://schemas.microsoft.com/office/drawing/2014/main" val="461644672"/>
                    </a:ext>
                  </a:extLst>
                </a:gridCol>
                <a:gridCol w="1795243">
                  <a:extLst>
                    <a:ext uri="{9D8B030D-6E8A-4147-A177-3AD203B41FA5}">
                      <a16:colId xmlns:a16="http://schemas.microsoft.com/office/drawing/2014/main" val="1110986878"/>
                    </a:ext>
                  </a:extLst>
                </a:gridCol>
                <a:gridCol w="2591697">
                  <a:extLst>
                    <a:ext uri="{9D8B030D-6E8A-4147-A177-3AD203B41FA5}">
                      <a16:colId xmlns:a16="http://schemas.microsoft.com/office/drawing/2014/main" val="3401462546"/>
                    </a:ext>
                  </a:extLst>
                </a:gridCol>
              </a:tblGrid>
              <a:tr h="339316">
                <a:tc>
                  <a:txBody>
                    <a:bodyPr/>
                    <a:lstStyle/>
                    <a:p>
                      <a:pPr algn="ctr">
                        <a:lnSpc>
                          <a:spcPct val="107000"/>
                        </a:lnSpc>
                        <a:spcAft>
                          <a:spcPts val="0"/>
                        </a:spcAft>
                      </a:pPr>
                      <a:r>
                        <a:rPr lang="de-DE" sz="1400">
                          <a:effectLst/>
                          <a:latin typeface="+mn-lt"/>
                        </a:rPr>
                        <a:t>Termine</a:t>
                      </a:r>
                      <a:endParaRPr lang="de-DE" sz="1400">
                        <a:effectLst/>
                        <a:latin typeface="+mn-lt"/>
                        <a:ea typeface="Calibri" panose="020F0502020204030204" pitchFamily="34" charset="0"/>
                        <a:cs typeface="Times New Roman" panose="02020603050405020304" pitchFamily="18" charset="0"/>
                      </a:endParaRPr>
                    </a:p>
                  </a:txBody>
                  <a:tcPr marL="9525" marR="9525" marT="9525" marB="9525" anchor="ctr"/>
                </a:tc>
                <a:tc gridSpan="2">
                  <a:txBody>
                    <a:bodyPr/>
                    <a:lstStyle/>
                    <a:p>
                      <a:pPr algn="ctr">
                        <a:lnSpc>
                          <a:spcPct val="107000"/>
                        </a:lnSpc>
                        <a:spcAft>
                          <a:spcPts val="0"/>
                        </a:spcAft>
                      </a:pPr>
                      <a:r>
                        <a:rPr lang="de-DE" sz="1400">
                          <a:effectLst/>
                          <a:latin typeface="+mn-lt"/>
                        </a:rPr>
                        <a:t>Datum</a:t>
                      </a:r>
                      <a:endParaRPr lang="de-DE" sz="1400">
                        <a:effectLst/>
                        <a:latin typeface="+mn-lt"/>
                        <a:ea typeface="Calibri" panose="020F0502020204030204" pitchFamily="34" charset="0"/>
                        <a:cs typeface="Times New Roman" panose="02020603050405020304" pitchFamily="18" charset="0"/>
                      </a:endParaRPr>
                    </a:p>
                  </a:txBody>
                  <a:tcPr marL="9525" marR="9525" marT="9525" marB="9525" anchor="ctr"/>
                </a:tc>
                <a:tc hMerge="1">
                  <a:txBody>
                    <a:bodyPr/>
                    <a:lstStyle/>
                    <a:p>
                      <a:pPr algn="ctr">
                        <a:lnSpc>
                          <a:spcPct val="107000"/>
                        </a:lnSpc>
                        <a:spcAft>
                          <a:spcPts val="0"/>
                        </a:spcAft>
                      </a:pPr>
                      <a:endParaRPr lang="de-DE"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07000"/>
                        </a:lnSpc>
                        <a:spcAft>
                          <a:spcPts val="0"/>
                        </a:spcAft>
                      </a:pPr>
                      <a:r>
                        <a:rPr lang="de-DE" sz="1400">
                          <a:effectLst/>
                          <a:latin typeface="+mn-lt"/>
                        </a:rPr>
                        <a:t>Uhrzeit</a:t>
                      </a:r>
                      <a:endParaRPr lang="de-DE" sz="1400">
                        <a:effectLst/>
                        <a:latin typeface="+mn-lt"/>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48504282"/>
                  </a:ext>
                </a:extLst>
              </a:tr>
              <a:tr h="339316">
                <a:tc>
                  <a:txBody>
                    <a:bodyPr/>
                    <a:lstStyle/>
                    <a:p>
                      <a:pPr marL="0" algn="ctr" defTabSz="914400" rtl="0" eaLnBrk="1" latinLnBrk="0" hangingPunct="1">
                        <a:lnSpc>
                          <a:spcPct val="107000"/>
                        </a:lnSpc>
                        <a:spcAft>
                          <a:spcPts val="0"/>
                        </a:spcAft>
                      </a:pPr>
                      <a:r>
                        <a:rPr lang="de-DE" sz="1400" b="1" kern="1200" dirty="0">
                          <a:solidFill>
                            <a:schemeClr val="lt1"/>
                          </a:solidFill>
                          <a:effectLst/>
                          <a:latin typeface="+mn-lt"/>
                          <a:ea typeface="Calibri" panose="020F0502020204030204" pitchFamily="34" charset="0"/>
                          <a:cs typeface="Times New Roman" panose="02020603050405020304" pitchFamily="18" charset="0"/>
                        </a:rPr>
                        <a:t>1</a:t>
                      </a:r>
                    </a:p>
                  </a:txBody>
                  <a:tcPr marL="9525" marR="9525" marT="9525" marB="9525"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So</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xx.xx.2026</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18:00 - 21:15</a:t>
                      </a:r>
                    </a:p>
                  </a:txBody>
                  <a:tcPr marL="50800" marR="50800" marT="50800" marB="50800" anchor="ctr"/>
                </a:tc>
                <a:extLst>
                  <a:ext uri="{0D108BD9-81ED-4DB2-BD59-A6C34878D82A}">
                    <a16:rowId xmlns:a16="http://schemas.microsoft.com/office/drawing/2014/main" val="801007680"/>
                  </a:ext>
                </a:extLst>
              </a:tr>
              <a:tr h="339316">
                <a:tc>
                  <a:txBody>
                    <a:bodyPr/>
                    <a:lstStyle/>
                    <a:p>
                      <a:pPr marL="0" algn="ctr" defTabSz="914400" rtl="0" eaLnBrk="1" latinLnBrk="0" hangingPunct="1">
                        <a:lnSpc>
                          <a:spcPct val="107000"/>
                        </a:lnSpc>
                        <a:spcAft>
                          <a:spcPts val="0"/>
                        </a:spcAft>
                      </a:pPr>
                      <a:r>
                        <a:rPr lang="de-DE" sz="1400" b="1" kern="1200">
                          <a:solidFill>
                            <a:schemeClr val="lt1"/>
                          </a:solidFill>
                          <a:effectLst/>
                          <a:latin typeface="+mn-lt"/>
                          <a:ea typeface="Calibri" panose="020F0502020204030204" pitchFamily="34" charset="0"/>
                          <a:cs typeface="Times New Roman" panose="02020603050405020304" pitchFamily="18" charset="0"/>
                        </a:rPr>
                        <a:t>2</a:t>
                      </a:r>
                    </a:p>
                  </a:txBody>
                  <a:tcPr marL="9525" marR="9525" marT="9525" marB="9525"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So</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xx.xx.2026</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18:00 - 21:15</a:t>
                      </a:r>
                    </a:p>
                  </a:txBody>
                  <a:tcPr marL="50800" marR="50800" marT="50800" marB="50800" anchor="ctr"/>
                </a:tc>
                <a:extLst>
                  <a:ext uri="{0D108BD9-81ED-4DB2-BD59-A6C34878D82A}">
                    <a16:rowId xmlns:a16="http://schemas.microsoft.com/office/drawing/2014/main" val="433184219"/>
                  </a:ext>
                </a:extLst>
              </a:tr>
              <a:tr h="339316">
                <a:tc>
                  <a:txBody>
                    <a:bodyPr/>
                    <a:lstStyle/>
                    <a:p>
                      <a:pPr marL="0" algn="ctr" defTabSz="914400" rtl="0" eaLnBrk="1" latinLnBrk="0" hangingPunct="1">
                        <a:lnSpc>
                          <a:spcPct val="107000"/>
                        </a:lnSpc>
                        <a:spcAft>
                          <a:spcPts val="0"/>
                        </a:spcAft>
                      </a:pPr>
                      <a:r>
                        <a:rPr lang="de-DE" sz="1200" b="1" kern="1200" dirty="0">
                          <a:solidFill>
                            <a:schemeClr val="lt1"/>
                          </a:solidFill>
                          <a:effectLst/>
                          <a:latin typeface="+mn-lt"/>
                          <a:ea typeface="Calibri" panose="020F0502020204030204" pitchFamily="34" charset="0"/>
                          <a:cs typeface="Times New Roman" panose="02020603050405020304" pitchFamily="18" charset="0"/>
                        </a:rPr>
                        <a:t>Anmeldung</a:t>
                      </a:r>
                    </a:p>
                  </a:txBody>
                  <a:tcPr marL="9525" marR="9525" marT="9525" marB="9525" anchor="ctr"/>
                </a:tc>
                <a:tc>
                  <a:txBody>
                    <a:bodyPr/>
                    <a:lstStyle/>
                    <a:p>
                      <a:pPr marL="0" marR="0" algn="ctr" defTabSz="914400" rtl="0" eaLnBrk="1" fontAlgn="t" latinLnBrk="0" hangingPunct="1">
                        <a:spcBef>
                          <a:spcPts val="0"/>
                        </a:spcBef>
                        <a:spcAft>
                          <a:spcPts val="0"/>
                        </a:spcAft>
                      </a:pPr>
                      <a:r>
                        <a:rPr lang="de-DE" sz="1400" b="1" kern="1200" dirty="0">
                          <a:solidFill>
                            <a:schemeClr val="dk1"/>
                          </a:solidFill>
                          <a:effectLst/>
                          <a:latin typeface="+mn-lt"/>
                          <a:ea typeface="+mn-ea"/>
                          <a:cs typeface="+mn-cs"/>
                        </a:rPr>
                        <a:t>So</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1" kern="1200" dirty="0">
                          <a:solidFill>
                            <a:schemeClr val="dk1"/>
                          </a:solidFill>
                          <a:effectLst/>
                          <a:latin typeface="+mn-lt"/>
                          <a:ea typeface="+mn-ea"/>
                          <a:cs typeface="+mn-cs"/>
                        </a:rPr>
                        <a:t>01.01.2026</a:t>
                      </a:r>
                    </a:p>
                  </a:txBody>
                  <a:tcPr marL="50800" marR="50800" marT="50800" marB="50800" anchor="ctr"/>
                </a:tc>
                <a:tc>
                  <a:txBody>
                    <a:bodyPr/>
                    <a:lstStyle/>
                    <a:p>
                      <a:pPr marL="0" marR="0" algn="ctr" defTabSz="914400" rtl="0" eaLnBrk="1" fontAlgn="t" latinLnBrk="0" hangingPunct="1">
                        <a:spcBef>
                          <a:spcPts val="0"/>
                        </a:spcBef>
                        <a:spcAft>
                          <a:spcPts val="0"/>
                        </a:spcAft>
                      </a:pPr>
                      <a:endParaRPr lang="de-DE" sz="1400" b="0" kern="1200" dirty="0">
                        <a:solidFill>
                          <a:schemeClr val="dk1"/>
                        </a:solidFill>
                        <a:effectLst/>
                        <a:latin typeface="+mn-lt"/>
                        <a:ea typeface="+mn-ea"/>
                        <a:cs typeface="+mn-cs"/>
                      </a:endParaRPr>
                    </a:p>
                  </a:txBody>
                  <a:tcPr marL="50800" marR="50800" marT="50800" marB="50800" anchor="ctr"/>
                </a:tc>
                <a:extLst>
                  <a:ext uri="{0D108BD9-81ED-4DB2-BD59-A6C34878D82A}">
                    <a16:rowId xmlns:a16="http://schemas.microsoft.com/office/drawing/2014/main" val="2889556384"/>
                  </a:ext>
                </a:extLst>
              </a:tr>
              <a:tr h="339316">
                <a:tc>
                  <a:txBody>
                    <a:bodyPr/>
                    <a:lstStyle/>
                    <a:p>
                      <a:pPr marL="0" algn="ctr" defTabSz="914400" rtl="0" eaLnBrk="1" latinLnBrk="0" hangingPunct="1">
                        <a:lnSpc>
                          <a:spcPct val="107000"/>
                        </a:lnSpc>
                        <a:spcAft>
                          <a:spcPts val="0"/>
                        </a:spcAft>
                      </a:pPr>
                      <a:r>
                        <a:rPr lang="de-DE" sz="1400" b="1" kern="1200" dirty="0">
                          <a:solidFill>
                            <a:schemeClr val="lt1"/>
                          </a:solidFill>
                          <a:effectLst/>
                          <a:latin typeface="+mn-lt"/>
                          <a:ea typeface="Calibri" panose="020F0502020204030204" pitchFamily="34" charset="0"/>
                          <a:cs typeface="Times New Roman" panose="02020603050405020304" pitchFamily="18" charset="0"/>
                        </a:rPr>
                        <a:t>3</a:t>
                      </a:r>
                    </a:p>
                  </a:txBody>
                  <a:tcPr marL="9525" marR="9525" marT="9525" marB="9525"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So</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xx.xx.2026</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18:00 - 21:15</a:t>
                      </a:r>
                    </a:p>
                  </a:txBody>
                  <a:tcPr marL="50800" marR="50800" marT="50800" marB="50800" anchor="ctr"/>
                </a:tc>
                <a:extLst>
                  <a:ext uri="{0D108BD9-81ED-4DB2-BD59-A6C34878D82A}">
                    <a16:rowId xmlns:a16="http://schemas.microsoft.com/office/drawing/2014/main" val="2150815752"/>
                  </a:ext>
                </a:extLst>
              </a:tr>
              <a:tr h="339316">
                <a:tc>
                  <a:txBody>
                    <a:bodyPr/>
                    <a:lstStyle/>
                    <a:p>
                      <a:pPr marL="0" algn="ctr" defTabSz="914400" rtl="0" eaLnBrk="1" latinLnBrk="0" hangingPunct="1">
                        <a:lnSpc>
                          <a:spcPct val="107000"/>
                        </a:lnSpc>
                        <a:spcAft>
                          <a:spcPts val="0"/>
                        </a:spcAft>
                      </a:pPr>
                      <a:r>
                        <a:rPr lang="de-DE" sz="1400" b="1" kern="1200" dirty="0">
                          <a:solidFill>
                            <a:schemeClr val="lt1"/>
                          </a:solidFill>
                          <a:effectLst/>
                          <a:latin typeface="+mn-lt"/>
                          <a:ea typeface="Calibri" panose="020F0502020204030204" pitchFamily="34" charset="0"/>
                          <a:cs typeface="Times New Roman" panose="02020603050405020304" pitchFamily="18" charset="0"/>
                        </a:rPr>
                        <a:t>4</a:t>
                      </a:r>
                    </a:p>
                  </a:txBody>
                  <a:tcPr marL="9525" marR="9525" marT="9525" marB="9525"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So</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xx.xx.2026</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18:00 - 21:15</a:t>
                      </a:r>
                    </a:p>
                  </a:txBody>
                  <a:tcPr marL="50800" marR="50800" marT="50800" marB="50800" anchor="ctr"/>
                </a:tc>
                <a:extLst>
                  <a:ext uri="{0D108BD9-81ED-4DB2-BD59-A6C34878D82A}">
                    <a16:rowId xmlns:a16="http://schemas.microsoft.com/office/drawing/2014/main" val="3379319197"/>
                  </a:ext>
                </a:extLst>
              </a:tr>
              <a:tr h="339316">
                <a:tc>
                  <a:txBody>
                    <a:bodyPr/>
                    <a:lstStyle/>
                    <a:p>
                      <a:pPr marL="0" algn="ctr" defTabSz="914400" rtl="0" eaLnBrk="1" latinLnBrk="0" hangingPunct="1">
                        <a:lnSpc>
                          <a:spcPct val="107000"/>
                        </a:lnSpc>
                        <a:spcAft>
                          <a:spcPts val="0"/>
                        </a:spcAft>
                      </a:pPr>
                      <a:r>
                        <a:rPr lang="de-DE" sz="1400" b="1" kern="1200">
                          <a:solidFill>
                            <a:schemeClr val="lt1"/>
                          </a:solidFill>
                          <a:effectLst/>
                          <a:latin typeface="+mn-lt"/>
                          <a:ea typeface="Calibri" panose="020F0502020204030204" pitchFamily="34" charset="0"/>
                          <a:cs typeface="Times New Roman" panose="02020603050405020304" pitchFamily="18" charset="0"/>
                        </a:rPr>
                        <a:t>5</a:t>
                      </a:r>
                    </a:p>
                  </a:txBody>
                  <a:tcPr marL="9525" marR="9525" marT="9525" marB="9525"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So</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xx.xx.2026</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18:00 - 21:15</a:t>
                      </a:r>
                    </a:p>
                  </a:txBody>
                  <a:tcPr marL="50800" marR="50800" marT="50800" marB="50800" anchor="ctr"/>
                </a:tc>
                <a:extLst>
                  <a:ext uri="{0D108BD9-81ED-4DB2-BD59-A6C34878D82A}">
                    <a16:rowId xmlns:a16="http://schemas.microsoft.com/office/drawing/2014/main" val="3193480644"/>
                  </a:ext>
                </a:extLst>
              </a:tr>
              <a:tr h="339316">
                <a:tc>
                  <a:txBody>
                    <a:bodyPr/>
                    <a:lstStyle/>
                    <a:p>
                      <a:pPr marL="0" algn="ctr" defTabSz="914400" rtl="0" eaLnBrk="1" latinLnBrk="0" hangingPunct="1">
                        <a:lnSpc>
                          <a:spcPct val="107000"/>
                        </a:lnSpc>
                        <a:spcAft>
                          <a:spcPts val="0"/>
                        </a:spcAft>
                      </a:pPr>
                      <a:r>
                        <a:rPr lang="de-DE" sz="1400" b="1" kern="1200" dirty="0">
                          <a:solidFill>
                            <a:schemeClr val="lt1"/>
                          </a:solidFill>
                          <a:effectLst/>
                          <a:latin typeface="+mn-lt"/>
                          <a:ea typeface="Calibri" panose="020F0502020204030204" pitchFamily="34" charset="0"/>
                          <a:cs typeface="Times New Roman" panose="02020603050405020304" pitchFamily="18" charset="0"/>
                        </a:rPr>
                        <a:t>6</a:t>
                      </a:r>
                    </a:p>
                  </a:txBody>
                  <a:tcPr marL="9525" marR="9525" marT="9525" marB="9525"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So</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xx.xx.2026</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18:00 - 21:15</a:t>
                      </a:r>
                    </a:p>
                  </a:txBody>
                  <a:tcPr marL="50800" marR="50800" marT="50800" marB="50800" anchor="ctr"/>
                </a:tc>
                <a:extLst>
                  <a:ext uri="{0D108BD9-81ED-4DB2-BD59-A6C34878D82A}">
                    <a16:rowId xmlns:a16="http://schemas.microsoft.com/office/drawing/2014/main" val="534785243"/>
                  </a:ext>
                </a:extLst>
              </a:tr>
              <a:tr h="339316">
                <a:tc>
                  <a:txBody>
                    <a:bodyPr/>
                    <a:lstStyle/>
                    <a:p>
                      <a:pPr algn="ctr">
                        <a:lnSpc>
                          <a:spcPct val="107000"/>
                        </a:lnSpc>
                        <a:spcAft>
                          <a:spcPts val="0"/>
                        </a:spcAft>
                      </a:pPr>
                      <a:r>
                        <a:rPr lang="de-DE" sz="1400" dirty="0">
                          <a:effectLst/>
                          <a:latin typeface="+mn-lt"/>
                          <a:ea typeface="Calibri" panose="020F0502020204030204" pitchFamily="34" charset="0"/>
                          <a:cs typeface="Times New Roman" panose="02020603050405020304" pitchFamily="18" charset="0"/>
                        </a:rPr>
                        <a:t>7</a:t>
                      </a:r>
                    </a:p>
                  </a:txBody>
                  <a:tcPr marL="9525" marR="9525" marT="9525" marB="9525"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So</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xx.xx.2026</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18:00 - 21:15</a:t>
                      </a:r>
                    </a:p>
                  </a:txBody>
                  <a:tcPr marL="50800" marR="50800" marT="50800" marB="50800" anchor="ctr"/>
                </a:tc>
                <a:extLst>
                  <a:ext uri="{0D108BD9-81ED-4DB2-BD59-A6C34878D82A}">
                    <a16:rowId xmlns:a16="http://schemas.microsoft.com/office/drawing/2014/main" val="985884357"/>
                  </a:ext>
                </a:extLst>
              </a:tr>
              <a:tr h="339316">
                <a:tc>
                  <a:txBody>
                    <a:bodyPr/>
                    <a:lstStyle/>
                    <a:p>
                      <a:pPr algn="ctr">
                        <a:lnSpc>
                          <a:spcPct val="107000"/>
                        </a:lnSpc>
                        <a:spcAft>
                          <a:spcPts val="0"/>
                        </a:spcAft>
                      </a:pPr>
                      <a:r>
                        <a:rPr lang="de-DE" sz="1400" dirty="0">
                          <a:effectLst/>
                          <a:latin typeface="+mn-lt"/>
                          <a:ea typeface="Calibri" panose="020F0502020204030204" pitchFamily="34" charset="0"/>
                          <a:cs typeface="Times New Roman" panose="02020603050405020304" pitchFamily="18" charset="0"/>
                        </a:rPr>
                        <a:t>8</a:t>
                      </a:r>
                    </a:p>
                  </a:txBody>
                  <a:tcPr marL="9525" marR="9525" marT="9525" marB="9525"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So</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xx.xx.2026</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0" kern="1200" dirty="0">
                          <a:solidFill>
                            <a:schemeClr val="dk1"/>
                          </a:solidFill>
                          <a:effectLst/>
                          <a:latin typeface="+mn-lt"/>
                          <a:ea typeface="+mn-ea"/>
                          <a:cs typeface="+mn-cs"/>
                        </a:rPr>
                        <a:t>18:00 - 21:15</a:t>
                      </a:r>
                    </a:p>
                  </a:txBody>
                  <a:tcPr marL="50800" marR="50800" marT="50800" marB="50800" anchor="ctr"/>
                </a:tc>
                <a:extLst>
                  <a:ext uri="{0D108BD9-81ED-4DB2-BD59-A6C34878D82A}">
                    <a16:rowId xmlns:a16="http://schemas.microsoft.com/office/drawing/2014/main" val="877276607"/>
                  </a:ext>
                </a:extLst>
              </a:tr>
              <a:tr h="339316">
                <a:tc>
                  <a:txBody>
                    <a:bodyPr/>
                    <a:lstStyle/>
                    <a:p>
                      <a:pPr algn="ctr">
                        <a:lnSpc>
                          <a:spcPct val="107000"/>
                        </a:lnSpc>
                        <a:spcAft>
                          <a:spcPts val="0"/>
                        </a:spcAft>
                      </a:pPr>
                      <a:r>
                        <a:rPr lang="de-DE" sz="1200" b="1" kern="1200" dirty="0">
                          <a:solidFill>
                            <a:schemeClr val="lt1"/>
                          </a:solidFill>
                          <a:effectLst/>
                          <a:latin typeface="+mn-lt"/>
                          <a:ea typeface="Calibri" panose="020F0502020204030204" pitchFamily="34" charset="0"/>
                          <a:cs typeface="Times New Roman" panose="02020603050405020304" pitchFamily="18" charset="0"/>
                        </a:rPr>
                        <a:t>Abgabe - Video</a:t>
                      </a:r>
                    </a:p>
                  </a:txBody>
                  <a:tcPr marL="9525" marR="9525" marT="9525" marB="9525" anchor="ctr"/>
                </a:tc>
                <a:tc>
                  <a:txBody>
                    <a:bodyPr/>
                    <a:lstStyle/>
                    <a:p>
                      <a:pPr marL="0" marR="0" algn="ctr" defTabSz="914400" rtl="0" eaLnBrk="1" fontAlgn="t" latinLnBrk="0" hangingPunct="1">
                        <a:spcBef>
                          <a:spcPts val="0"/>
                        </a:spcBef>
                        <a:spcAft>
                          <a:spcPts val="0"/>
                        </a:spcAft>
                      </a:pPr>
                      <a:r>
                        <a:rPr lang="de-DE" sz="1400" b="1" kern="1200" dirty="0">
                          <a:solidFill>
                            <a:schemeClr val="dk1"/>
                          </a:solidFill>
                          <a:effectLst/>
                          <a:latin typeface="+mn-lt"/>
                          <a:ea typeface="+mn-ea"/>
                          <a:cs typeface="+mn-cs"/>
                        </a:rPr>
                        <a:t>So</a:t>
                      </a:r>
                    </a:p>
                  </a:txBody>
                  <a:tcPr marL="50800" marR="50800" marT="50800" marB="50800" anchor="ctr"/>
                </a:tc>
                <a:tc>
                  <a:txBody>
                    <a:bodyPr/>
                    <a:lstStyle/>
                    <a:p>
                      <a:pPr marL="0" marR="0" algn="ctr" defTabSz="914400" rtl="0" eaLnBrk="1" fontAlgn="t" latinLnBrk="0" hangingPunct="1">
                        <a:spcBef>
                          <a:spcPts val="0"/>
                        </a:spcBef>
                        <a:spcAft>
                          <a:spcPts val="0"/>
                        </a:spcAft>
                      </a:pPr>
                      <a:r>
                        <a:rPr lang="de-DE" sz="1400" b="1" kern="1200" dirty="0">
                          <a:solidFill>
                            <a:schemeClr val="dk1"/>
                          </a:solidFill>
                          <a:effectLst/>
                          <a:latin typeface="+mn-lt"/>
                          <a:ea typeface="+mn-ea"/>
                          <a:cs typeface="+mn-cs"/>
                        </a:rPr>
                        <a:t>31.01.2026</a:t>
                      </a:r>
                    </a:p>
                  </a:txBody>
                  <a:tcPr marL="50800" marR="50800" marT="50800" marB="50800" anchor="ctr"/>
                </a:tc>
                <a:tc>
                  <a:txBody>
                    <a:bodyPr/>
                    <a:lstStyle/>
                    <a:p>
                      <a:pPr marL="0" marR="0" algn="ctr" defTabSz="914400" rtl="0" eaLnBrk="1" fontAlgn="t" latinLnBrk="0" hangingPunct="1">
                        <a:spcBef>
                          <a:spcPts val="0"/>
                        </a:spcBef>
                        <a:spcAft>
                          <a:spcPts val="0"/>
                        </a:spcAft>
                      </a:pPr>
                      <a:endParaRPr lang="de-DE" sz="1400" b="0" kern="1200" dirty="0">
                        <a:solidFill>
                          <a:schemeClr val="dk1"/>
                        </a:solidFill>
                        <a:effectLst/>
                        <a:latin typeface="+mn-lt"/>
                        <a:ea typeface="+mn-ea"/>
                        <a:cs typeface="+mn-cs"/>
                      </a:endParaRPr>
                    </a:p>
                  </a:txBody>
                  <a:tcPr marL="50800" marR="50800" marT="50800" marB="50800" anchor="ctr"/>
                </a:tc>
                <a:extLst>
                  <a:ext uri="{0D108BD9-81ED-4DB2-BD59-A6C34878D82A}">
                    <a16:rowId xmlns:a16="http://schemas.microsoft.com/office/drawing/2014/main" val="3440339733"/>
                  </a:ext>
                </a:extLst>
              </a:tr>
            </a:tbl>
          </a:graphicData>
        </a:graphic>
      </p:graphicFrame>
      <p:sp>
        <p:nvSpPr>
          <p:cNvPr id="27" name="Textfeld 26">
            <a:extLst>
              <a:ext uri="{FF2B5EF4-FFF2-40B4-BE49-F238E27FC236}">
                <a16:creationId xmlns:a16="http://schemas.microsoft.com/office/drawing/2014/main" id="{B2E38EE9-4EF1-40E4-B293-33C87F51E4E5}"/>
              </a:ext>
            </a:extLst>
          </p:cNvPr>
          <p:cNvSpPr txBox="1"/>
          <p:nvPr/>
        </p:nvSpPr>
        <p:spPr bwMode="auto">
          <a:xfrm>
            <a:off x="1684312" y="6280721"/>
            <a:ext cx="914400" cy="283234"/>
          </a:xfrm>
          <a:prstGeom prst="rect">
            <a:avLst/>
          </a:prstGeom>
          <a:noFill/>
          <a:ln w="12700">
            <a:noFill/>
          </a:ln>
          <a:effectLst/>
        </p:spPr>
        <p:txBody>
          <a:bodyPr vert="horz" wrap="none" lIns="0" tIns="36000" rIns="0" bIns="36000" numCol="1" rtlCol="0" anchor="t" anchorCtr="0" compatLnSpc="1">
            <a:prstTxWarp prst="textNoShape">
              <a:avLst/>
            </a:prstTxWarp>
            <a:noAutofit/>
          </a:bodyPr>
          <a:lstStyle/>
          <a:p>
            <a:pPr>
              <a:spcBef>
                <a:spcPts val="0"/>
              </a:spcBef>
              <a:spcAft>
                <a:spcPts val="600"/>
              </a:spcAft>
              <a:buClr>
                <a:srgbClr val="23A092"/>
              </a:buClr>
              <a:buSzPct val="80000"/>
            </a:pPr>
            <a:r>
              <a:rPr lang="de-DE" sz="880" kern="0"/>
              <a:t>* Terminverschiebungen sind möglich. Es gelten stets die ausgewiesenen Termine im Online Campus (OC) bzw. Studienbuch (SB)</a:t>
            </a:r>
          </a:p>
        </p:txBody>
      </p:sp>
      <p:cxnSp>
        <p:nvCxnSpPr>
          <p:cNvPr id="36" name="Gerader Verbinder 35">
            <a:extLst>
              <a:ext uri="{FF2B5EF4-FFF2-40B4-BE49-F238E27FC236}">
                <a16:creationId xmlns:a16="http://schemas.microsoft.com/office/drawing/2014/main" id="{4C07C78E-8154-459C-ADA5-BB194D27E196}"/>
              </a:ext>
            </a:extLst>
          </p:cNvPr>
          <p:cNvCxnSpPr>
            <a:cxnSpLocks/>
          </p:cNvCxnSpPr>
          <p:nvPr/>
        </p:nvCxnSpPr>
        <p:spPr>
          <a:xfrm>
            <a:off x="4002425" y="5496492"/>
            <a:ext cx="5374800"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Foliennummernplatzhalter 30">
            <a:extLst>
              <a:ext uri="{FF2B5EF4-FFF2-40B4-BE49-F238E27FC236}">
                <a16:creationId xmlns:a16="http://schemas.microsoft.com/office/drawing/2014/main" id="{420947AE-67B4-E935-5315-CB60013486B2}"/>
              </a:ext>
            </a:extLst>
          </p:cNvPr>
          <p:cNvSpPr>
            <a:spLocks noGrp="1"/>
          </p:cNvSpPr>
          <p:nvPr>
            <p:ph type="sldNum" sz="quarter" idx="10"/>
          </p:nvPr>
        </p:nvSpPr>
        <p:spPr/>
        <p:txBody>
          <a:bodyPr/>
          <a:lstStyle/>
          <a:p>
            <a:pPr>
              <a:defRPr/>
            </a:pPr>
            <a:fld id="{2A3A57D9-08E7-4A35-820C-6C5F68307974}" type="slidenum">
              <a:rPr lang="de-DE" smtClean="0"/>
              <a:pPr>
                <a:defRPr/>
              </a:pPr>
              <a:t>14</a:t>
            </a:fld>
            <a:endParaRPr lang="de-DE"/>
          </a:p>
        </p:txBody>
      </p:sp>
      <p:sp>
        <p:nvSpPr>
          <p:cNvPr id="8" name="Fußzeilenplatzhalter 7">
            <a:extLst>
              <a:ext uri="{FF2B5EF4-FFF2-40B4-BE49-F238E27FC236}">
                <a16:creationId xmlns:a16="http://schemas.microsoft.com/office/drawing/2014/main" id="{6F122B96-0EA8-4672-998B-01E07C29BC3C}"/>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E444CBA4-3980-487E-8F54-6DE717573143}"/>
              </a:ext>
            </a:extLst>
          </p:cNvPr>
          <p:cNvSpPr>
            <a:spLocks noGrp="1"/>
          </p:cNvSpPr>
          <p:nvPr>
            <p:ph type="dt" sz="half" idx="12"/>
          </p:nvPr>
        </p:nvSpPr>
        <p:spPr/>
        <p:txBody>
          <a:bodyPr/>
          <a:lstStyle/>
          <a:p>
            <a:pPr>
              <a:defRPr/>
            </a:pPr>
            <a:fld id="{728475B4-3D5F-4F3C-ABF5-B6FB61E3AEA0}" type="datetime1">
              <a:rPr lang="de-DE" smtClean="0"/>
              <a:t>12.01.2026</a:t>
            </a:fld>
            <a:endParaRPr lang="de-DE"/>
          </a:p>
        </p:txBody>
      </p:sp>
      <p:sp>
        <p:nvSpPr>
          <p:cNvPr id="10" name="Textplatzhalter 6">
            <a:extLst>
              <a:ext uri="{FF2B5EF4-FFF2-40B4-BE49-F238E27FC236}">
                <a16:creationId xmlns:a16="http://schemas.microsoft.com/office/drawing/2014/main" id="{38C922D9-1666-D33E-2183-BA96F3E6EE2D}"/>
              </a:ext>
            </a:extLst>
          </p:cNvPr>
          <p:cNvSpPr>
            <a:spLocks noGrp="1"/>
          </p:cNvSpPr>
          <p:nvPr>
            <p:ph type="body" sz="quarter" idx="13"/>
          </p:nvPr>
        </p:nvSpPr>
        <p:spPr/>
        <p:txBody>
          <a:bodyPr/>
          <a:lstStyle/>
          <a:p>
            <a:r>
              <a:rPr lang="de-DE" dirty="0"/>
              <a:t>Veranstaltungstermine*</a:t>
            </a:r>
          </a:p>
        </p:txBody>
      </p:sp>
      <p:sp>
        <p:nvSpPr>
          <p:cNvPr id="11" name="Titel 2">
            <a:extLst>
              <a:ext uri="{FF2B5EF4-FFF2-40B4-BE49-F238E27FC236}">
                <a16:creationId xmlns:a16="http://schemas.microsoft.com/office/drawing/2014/main" id="{70208FAF-905D-BDF9-FD95-2B1A52CA8C1B}"/>
              </a:ext>
            </a:extLst>
          </p:cNvPr>
          <p:cNvSpPr>
            <a:spLocks noGrp="1"/>
          </p:cNvSpPr>
          <p:nvPr>
            <p:ph type="title"/>
          </p:nvPr>
        </p:nvSpPr>
        <p:spPr/>
        <p:txBody>
          <a:bodyPr/>
          <a:lstStyle/>
          <a:p>
            <a:r>
              <a:rPr lang="de-DE" dirty="0"/>
              <a:t>Organisatorisches zum Modul Projekt Forschungsmethoden</a:t>
            </a:r>
          </a:p>
        </p:txBody>
      </p:sp>
      <p:sp>
        <p:nvSpPr>
          <p:cNvPr id="4" name="Textplatzhalter 3">
            <a:extLst>
              <a:ext uri="{FF2B5EF4-FFF2-40B4-BE49-F238E27FC236}">
                <a16:creationId xmlns:a16="http://schemas.microsoft.com/office/drawing/2014/main" id="{64ABC446-F583-5613-5E06-9D0501A8D3E0}"/>
              </a:ext>
            </a:extLst>
          </p:cNvPr>
          <p:cNvSpPr>
            <a:spLocks noGrp="1"/>
          </p:cNvSpPr>
          <p:nvPr>
            <p:ph type="body" sz="quarter" idx="15"/>
          </p:nvPr>
        </p:nvSpPr>
        <p:spPr/>
        <p:txBody>
          <a:bodyPr/>
          <a:lstStyle/>
          <a:p>
            <a:endParaRPr lang="de-DE"/>
          </a:p>
        </p:txBody>
      </p:sp>
      <p:cxnSp>
        <p:nvCxnSpPr>
          <p:cNvPr id="9" name="Gerader Verbinder 8">
            <a:extLst>
              <a:ext uri="{FF2B5EF4-FFF2-40B4-BE49-F238E27FC236}">
                <a16:creationId xmlns:a16="http://schemas.microsoft.com/office/drawing/2014/main" id="{AC91ED35-18AF-546D-3528-61F85F77A7F4}"/>
              </a:ext>
            </a:extLst>
          </p:cNvPr>
          <p:cNvCxnSpPr>
            <a:cxnSpLocks/>
          </p:cNvCxnSpPr>
          <p:nvPr/>
        </p:nvCxnSpPr>
        <p:spPr>
          <a:xfrm>
            <a:off x="4021475" y="3103789"/>
            <a:ext cx="5374800"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44C246CC-C7BB-104A-66F1-1590001EC2E6}"/>
              </a:ext>
            </a:extLst>
          </p:cNvPr>
          <p:cNvCxnSpPr>
            <a:cxnSpLocks/>
          </p:cNvCxnSpPr>
          <p:nvPr/>
        </p:nvCxnSpPr>
        <p:spPr>
          <a:xfrm>
            <a:off x="4002425" y="2776129"/>
            <a:ext cx="5374800"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151C3FE4-0CED-9BB6-3E66-34F6CA19989D}"/>
              </a:ext>
            </a:extLst>
          </p:cNvPr>
          <p:cNvCxnSpPr>
            <a:cxnSpLocks/>
          </p:cNvCxnSpPr>
          <p:nvPr/>
        </p:nvCxnSpPr>
        <p:spPr>
          <a:xfrm>
            <a:off x="4021475" y="5130608"/>
            <a:ext cx="5374800"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feld 1">
            <a:extLst>
              <a:ext uri="{FF2B5EF4-FFF2-40B4-BE49-F238E27FC236}">
                <a16:creationId xmlns:a16="http://schemas.microsoft.com/office/drawing/2014/main" id="{FDAF7BA1-8CE8-3FDB-2676-BA7F466F7C96}"/>
              </a:ext>
            </a:extLst>
          </p:cNvPr>
          <p:cNvSpPr txBox="1"/>
          <p:nvPr/>
        </p:nvSpPr>
        <p:spPr bwMode="auto">
          <a:xfrm>
            <a:off x="12362354" y="111742"/>
            <a:ext cx="1522581" cy="531766"/>
          </a:xfrm>
          <a:prstGeom prst="rect">
            <a:avLst/>
          </a:prstGeom>
          <a:solidFill>
            <a:srgbClr val="FF0000"/>
          </a:solidFill>
          <a:ln w="38100">
            <a:solidFill>
              <a:schemeClr val="bg1"/>
            </a:solidFill>
          </a:ln>
          <a:effectLst/>
        </p:spPr>
        <p:txBody>
          <a:bodyPr vert="horz" wrap="none" lIns="36000" tIns="36000" rIns="36000" bIns="36000" numCol="1" rtlCol="0" anchor="ctr" anchorCtr="0" compatLnSpc="1">
            <a:prstTxWarp prst="textNoShape">
              <a:avLst/>
            </a:prstTxWarp>
            <a:noAutofit/>
          </a:bodyPr>
          <a:lstStyle/>
          <a:p>
            <a:pPr algn="ctr">
              <a:spcBef>
                <a:spcPts val="0"/>
              </a:spcBef>
              <a:spcAft>
                <a:spcPts val="600"/>
              </a:spcAft>
              <a:buClr>
                <a:srgbClr val="23A092"/>
              </a:buClr>
              <a:buSzPct val="80000"/>
            </a:pPr>
            <a:r>
              <a:rPr lang="de-DE" sz="1400" b="1" kern="0">
                <a:solidFill>
                  <a:schemeClr val="bg1"/>
                </a:solidFill>
                <a:latin typeface="+mn-lt"/>
              </a:rPr>
              <a:t>Individuell </a:t>
            </a:r>
            <a:br>
              <a:rPr lang="de-DE" sz="1400" b="1" kern="0">
                <a:solidFill>
                  <a:schemeClr val="bg1"/>
                </a:solidFill>
                <a:latin typeface="+mn-lt"/>
              </a:rPr>
            </a:br>
            <a:r>
              <a:rPr lang="de-DE" sz="1400" b="1" kern="0">
                <a:solidFill>
                  <a:schemeClr val="bg1"/>
                </a:solidFill>
                <a:latin typeface="+mn-lt"/>
              </a:rPr>
              <a:t>anpassbar</a:t>
            </a:r>
          </a:p>
        </p:txBody>
      </p:sp>
    </p:spTree>
    <p:extLst>
      <p:ext uri="{BB962C8B-B14F-4D97-AF65-F5344CB8AC3E}">
        <p14:creationId xmlns:p14="http://schemas.microsoft.com/office/powerpoint/2010/main" val="2117065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CA99A-AA04-9F80-38DE-185A696B41DC}"/>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ECED8F0D-3A43-613C-F706-6C624A5281F2}"/>
              </a:ext>
            </a:extLst>
          </p:cNvPr>
          <p:cNvSpPr>
            <a:spLocks noGrp="1"/>
          </p:cNvSpPr>
          <p:nvPr>
            <p:ph type="sldNum" sz="quarter" idx="10"/>
          </p:nvPr>
        </p:nvSpPr>
        <p:spPr/>
        <p:txBody>
          <a:bodyPr/>
          <a:lstStyle/>
          <a:p>
            <a:pPr>
              <a:defRPr/>
            </a:pPr>
            <a:fld id="{2A3A57D9-08E7-4A35-820C-6C5F68307974}" type="slidenum">
              <a:rPr lang="de-DE" smtClean="0"/>
              <a:pPr>
                <a:defRPr/>
              </a:pPr>
              <a:t>15</a:t>
            </a:fld>
            <a:endParaRPr lang="de-DE"/>
          </a:p>
        </p:txBody>
      </p:sp>
      <p:sp>
        <p:nvSpPr>
          <p:cNvPr id="8" name="Fußzeilenplatzhalter 7">
            <a:extLst>
              <a:ext uri="{FF2B5EF4-FFF2-40B4-BE49-F238E27FC236}">
                <a16:creationId xmlns:a16="http://schemas.microsoft.com/office/drawing/2014/main" id="{70F19BAD-5734-89B9-C0A8-893009E807EA}"/>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29AD362A-E241-A058-1F28-143D3CE2EB85}"/>
              </a:ext>
            </a:extLst>
          </p:cNvPr>
          <p:cNvSpPr>
            <a:spLocks noGrp="1"/>
          </p:cNvSpPr>
          <p:nvPr>
            <p:ph type="dt" sz="half" idx="12"/>
          </p:nvPr>
        </p:nvSpPr>
        <p:spPr/>
        <p:txBody>
          <a:bodyPr/>
          <a:lstStyle/>
          <a:p>
            <a:pPr>
              <a:defRPr/>
            </a:pPr>
            <a:fld id="{42B5EE5E-9F16-4020-96D7-E9C06CDA3C91}" type="datetime1">
              <a:rPr lang="de-DE" smtClean="0"/>
              <a:t>12.01.2026</a:t>
            </a:fld>
            <a:endParaRPr lang="de-DE"/>
          </a:p>
        </p:txBody>
      </p:sp>
      <p:sp>
        <p:nvSpPr>
          <p:cNvPr id="7" name="Textplatzhalter 6">
            <a:extLst>
              <a:ext uri="{FF2B5EF4-FFF2-40B4-BE49-F238E27FC236}">
                <a16:creationId xmlns:a16="http://schemas.microsoft.com/office/drawing/2014/main" id="{16CFCB42-5437-5766-ECF4-2D09475EFB2C}"/>
              </a:ext>
            </a:extLst>
          </p:cNvPr>
          <p:cNvSpPr>
            <a:spLocks noGrp="1"/>
          </p:cNvSpPr>
          <p:nvPr>
            <p:ph type="body" sz="quarter" idx="13"/>
          </p:nvPr>
        </p:nvSpPr>
        <p:spPr/>
        <p:txBody>
          <a:bodyPr/>
          <a:lstStyle/>
          <a:p>
            <a:r>
              <a:rPr lang="de-DE" dirty="0"/>
              <a:t>Academic Mentoring</a:t>
            </a:r>
          </a:p>
        </p:txBody>
      </p:sp>
      <p:sp>
        <p:nvSpPr>
          <p:cNvPr id="5" name="Titel 4">
            <a:extLst>
              <a:ext uri="{FF2B5EF4-FFF2-40B4-BE49-F238E27FC236}">
                <a16:creationId xmlns:a16="http://schemas.microsoft.com/office/drawing/2014/main" id="{1DEA172A-7430-A470-8FDF-1E19124C26C1}"/>
              </a:ext>
            </a:extLst>
          </p:cNvPr>
          <p:cNvSpPr>
            <a:spLocks noGrp="1"/>
          </p:cNvSpPr>
          <p:nvPr>
            <p:ph type="title"/>
          </p:nvPr>
        </p:nvSpPr>
        <p:spPr>
          <a:prstGeom prst="rect">
            <a:avLst/>
          </a:prstGeom>
        </p:spPr>
        <p:txBody>
          <a:bodyPr/>
          <a:lstStyle/>
          <a:p>
            <a:r>
              <a:rPr lang="de-DE" dirty="0"/>
              <a:t>Organisatorisches zum Modul Projekt Forschungsmethoden</a:t>
            </a:r>
          </a:p>
        </p:txBody>
      </p:sp>
      <p:sp>
        <p:nvSpPr>
          <p:cNvPr id="3" name="Textplatzhalter 2">
            <a:extLst>
              <a:ext uri="{FF2B5EF4-FFF2-40B4-BE49-F238E27FC236}">
                <a16:creationId xmlns:a16="http://schemas.microsoft.com/office/drawing/2014/main" id="{43D851AE-1042-EE19-5664-2F2BFE5447EA}"/>
              </a:ext>
            </a:extLst>
          </p:cNvPr>
          <p:cNvSpPr>
            <a:spLocks noGrp="1"/>
          </p:cNvSpPr>
          <p:nvPr>
            <p:ph type="body" sz="quarter" idx="15"/>
          </p:nvPr>
        </p:nvSpPr>
        <p:spPr/>
        <p:txBody>
          <a:bodyPr/>
          <a:lstStyle/>
          <a:p>
            <a:endParaRPr lang="de-DE"/>
          </a:p>
        </p:txBody>
      </p:sp>
      <p:sp>
        <p:nvSpPr>
          <p:cNvPr id="2" name="Inhaltsplatzhalter 1">
            <a:extLst>
              <a:ext uri="{FF2B5EF4-FFF2-40B4-BE49-F238E27FC236}">
                <a16:creationId xmlns:a16="http://schemas.microsoft.com/office/drawing/2014/main" id="{310BED69-0ED4-D2EB-3EE1-38A4DB23A9D6}"/>
              </a:ext>
            </a:extLst>
          </p:cNvPr>
          <p:cNvSpPr>
            <a:spLocks noGrp="1"/>
          </p:cNvSpPr>
          <p:nvPr>
            <p:ph idx="1"/>
          </p:nvPr>
        </p:nvSpPr>
        <p:spPr/>
        <p:txBody>
          <a:bodyPr/>
          <a:lstStyle/>
          <a:p>
            <a:r>
              <a:rPr lang="de-DE" dirty="0"/>
              <a:t>Begleitende Betreuung im Rahmen des Academic Mentorings</a:t>
            </a:r>
          </a:p>
          <a:p>
            <a:endParaRPr lang="de-DE" sz="600" b="0" dirty="0">
              <a:solidFill>
                <a:schemeClr val="tx1"/>
              </a:solidFill>
            </a:endParaRPr>
          </a:p>
          <a:p>
            <a:pPr marL="285750" indent="-285750">
              <a:lnSpc>
                <a:spcPct val="130000"/>
              </a:lnSpc>
              <a:buClr>
                <a:schemeClr val="accent1"/>
              </a:buClr>
              <a:buFont typeface="Wingdings" panose="05000000000000000000" pitchFamily="2" charset="2"/>
              <a:buChar char="§"/>
            </a:pPr>
            <a:r>
              <a:rPr lang="de-DE" b="0" dirty="0">
                <a:solidFill>
                  <a:schemeClr val="tx1"/>
                </a:solidFill>
              </a:rPr>
              <a:t>Individuelle Betreuung zur Unterstützung der Ausarbeitung</a:t>
            </a:r>
          </a:p>
          <a:p>
            <a:pPr marL="285750" indent="-285750">
              <a:lnSpc>
                <a:spcPct val="130000"/>
              </a:lnSpc>
              <a:buClr>
                <a:schemeClr val="accent1"/>
              </a:buClr>
              <a:buFont typeface="Wingdings" panose="05000000000000000000" pitchFamily="2" charset="2"/>
              <a:buChar char="§"/>
            </a:pPr>
            <a:r>
              <a:rPr lang="de-DE" b="0" dirty="0">
                <a:solidFill>
                  <a:schemeClr val="tx1"/>
                </a:solidFill>
              </a:rPr>
              <a:t>Unterstützende Funktion</a:t>
            </a:r>
          </a:p>
          <a:p>
            <a:pPr marL="285750" indent="-285750">
              <a:lnSpc>
                <a:spcPct val="130000"/>
              </a:lnSpc>
              <a:buClr>
                <a:schemeClr val="accent1"/>
              </a:buClr>
              <a:buFont typeface="Wingdings" panose="05000000000000000000" pitchFamily="2" charset="2"/>
              <a:buChar char="§"/>
            </a:pPr>
            <a:r>
              <a:rPr lang="de-DE" b="0" dirty="0">
                <a:solidFill>
                  <a:schemeClr val="tx1"/>
                </a:solidFill>
              </a:rPr>
              <a:t>Online-Sessions mit thematischem Schwerpunkt:</a:t>
            </a:r>
          </a:p>
          <a:p>
            <a:pPr marL="742950" lvl="1" indent="-285750">
              <a:lnSpc>
                <a:spcPct val="130000"/>
              </a:lnSpc>
              <a:buClr>
                <a:schemeClr val="accent1"/>
              </a:buClr>
              <a:buFont typeface="Wingdings" panose="05000000000000000000" pitchFamily="2" charset="2"/>
              <a:buChar char="§"/>
            </a:pPr>
            <a:r>
              <a:rPr lang="de-DE" dirty="0"/>
              <a:t>Klärung offener Fragen</a:t>
            </a:r>
          </a:p>
          <a:p>
            <a:pPr marL="742950" lvl="1" indent="-285750">
              <a:lnSpc>
                <a:spcPct val="130000"/>
              </a:lnSpc>
              <a:buClr>
                <a:schemeClr val="accent1"/>
              </a:buClr>
              <a:buFont typeface="Wingdings" panose="05000000000000000000" pitchFamily="2" charset="2"/>
              <a:buChar char="§"/>
            </a:pPr>
            <a:r>
              <a:rPr lang="de-DE" dirty="0"/>
              <a:t>Begleitung des Arbeitsprozesses</a:t>
            </a:r>
          </a:p>
          <a:p>
            <a:pPr marL="285750" indent="-285750">
              <a:lnSpc>
                <a:spcPct val="130000"/>
              </a:lnSpc>
              <a:buClr>
                <a:schemeClr val="accent1"/>
              </a:buClr>
              <a:buFont typeface="Wingdings" panose="05000000000000000000" pitchFamily="2" charset="2"/>
              <a:buChar char="§"/>
            </a:pPr>
            <a:r>
              <a:rPr lang="de-DE" b="0" dirty="0">
                <a:solidFill>
                  <a:schemeClr val="tx1"/>
                </a:solidFill>
              </a:rPr>
              <a:t>Termine:</a:t>
            </a:r>
          </a:p>
          <a:p>
            <a:pPr marL="742950" lvl="1" indent="-285750">
              <a:lnSpc>
                <a:spcPct val="130000"/>
              </a:lnSpc>
              <a:buClr>
                <a:schemeClr val="accent1"/>
              </a:buClr>
              <a:buFont typeface="Wingdings" panose="05000000000000000000" pitchFamily="2" charset="2"/>
              <a:buChar char="§"/>
            </a:pPr>
            <a:r>
              <a:rPr lang="de-DE" dirty="0"/>
              <a:t>Terminangebot wird im Veranstaltungsforum bekannt gegeben</a:t>
            </a:r>
          </a:p>
          <a:p>
            <a:pPr marL="742950" lvl="1" indent="-285750">
              <a:lnSpc>
                <a:spcPct val="130000"/>
              </a:lnSpc>
              <a:buClr>
                <a:schemeClr val="accent1"/>
              </a:buClr>
              <a:buFont typeface="Wingdings" panose="05000000000000000000" pitchFamily="2" charset="2"/>
              <a:buChar char="§"/>
            </a:pPr>
            <a:r>
              <a:rPr lang="de-DE" dirty="0"/>
              <a:t>Teilnahme freiwillig – keine Anwesenheitspflicht</a:t>
            </a:r>
          </a:p>
          <a:p>
            <a:pPr marL="742950" lvl="1" indent="-285750">
              <a:lnSpc>
                <a:spcPct val="130000"/>
              </a:lnSpc>
              <a:buClr>
                <a:schemeClr val="accent1"/>
              </a:buClr>
              <a:buFont typeface="Wingdings" panose="05000000000000000000" pitchFamily="2" charset="2"/>
              <a:buChar char="§"/>
            </a:pPr>
            <a:r>
              <a:rPr lang="de-DE" dirty="0"/>
              <a:t>Keine Aufzeichnung der Sessions</a:t>
            </a:r>
          </a:p>
          <a:p>
            <a:endParaRPr lang="de-DE" dirty="0"/>
          </a:p>
        </p:txBody>
      </p:sp>
    </p:spTree>
    <p:extLst>
      <p:ext uri="{BB962C8B-B14F-4D97-AF65-F5344CB8AC3E}">
        <p14:creationId xmlns:p14="http://schemas.microsoft.com/office/powerpoint/2010/main" val="3603635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F9905-2CDE-B59B-DCB3-80344BF1FA7D}"/>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A7D680AE-4000-CB1D-FEBE-C236946BDD57}"/>
              </a:ext>
            </a:extLst>
          </p:cNvPr>
          <p:cNvSpPr>
            <a:spLocks noGrp="1"/>
          </p:cNvSpPr>
          <p:nvPr>
            <p:ph type="sldNum" sz="quarter" idx="10"/>
          </p:nvPr>
        </p:nvSpPr>
        <p:spPr/>
        <p:txBody>
          <a:bodyPr/>
          <a:lstStyle/>
          <a:p>
            <a:pPr>
              <a:defRPr/>
            </a:pPr>
            <a:fld id="{2A3A57D9-08E7-4A35-820C-6C5F68307974}" type="slidenum">
              <a:rPr lang="de-DE" smtClean="0"/>
              <a:pPr>
                <a:defRPr/>
              </a:pPr>
              <a:t>16</a:t>
            </a:fld>
            <a:endParaRPr lang="de-DE"/>
          </a:p>
        </p:txBody>
      </p:sp>
      <p:sp>
        <p:nvSpPr>
          <p:cNvPr id="8" name="Fußzeilenplatzhalter 7">
            <a:extLst>
              <a:ext uri="{FF2B5EF4-FFF2-40B4-BE49-F238E27FC236}">
                <a16:creationId xmlns:a16="http://schemas.microsoft.com/office/drawing/2014/main" id="{B3801906-C30B-09C6-3548-001170475F6D}"/>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1B32E1A3-BB51-9443-C1D5-3F749BB93A47}"/>
              </a:ext>
            </a:extLst>
          </p:cNvPr>
          <p:cNvSpPr>
            <a:spLocks noGrp="1"/>
          </p:cNvSpPr>
          <p:nvPr>
            <p:ph type="dt" sz="half" idx="12"/>
          </p:nvPr>
        </p:nvSpPr>
        <p:spPr/>
        <p:txBody>
          <a:bodyPr/>
          <a:lstStyle/>
          <a:p>
            <a:pPr>
              <a:defRPr/>
            </a:pPr>
            <a:fld id="{07A6C3C5-66CC-442F-9F5B-80A295D3EF7F}" type="datetime1">
              <a:rPr lang="de-DE" smtClean="0"/>
              <a:t>12.01.2026</a:t>
            </a:fld>
            <a:endParaRPr lang="de-DE"/>
          </a:p>
        </p:txBody>
      </p:sp>
      <p:sp>
        <p:nvSpPr>
          <p:cNvPr id="7" name="Textplatzhalter 6">
            <a:extLst>
              <a:ext uri="{FF2B5EF4-FFF2-40B4-BE49-F238E27FC236}">
                <a16:creationId xmlns:a16="http://schemas.microsoft.com/office/drawing/2014/main" id="{FCF3EE68-594E-AF33-8248-8AE6347B1193}"/>
              </a:ext>
            </a:extLst>
          </p:cNvPr>
          <p:cNvSpPr>
            <a:spLocks noGrp="1"/>
          </p:cNvSpPr>
          <p:nvPr>
            <p:ph type="body" sz="quarter" idx="13"/>
          </p:nvPr>
        </p:nvSpPr>
        <p:spPr/>
        <p:txBody>
          <a:bodyPr/>
          <a:lstStyle/>
          <a:p>
            <a:r>
              <a:rPr lang="de-DE" dirty="0"/>
              <a:t>Ziel des Moduls</a:t>
            </a:r>
          </a:p>
        </p:txBody>
      </p:sp>
      <p:sp>
        <p:nvSpPr>
          <p:cNvPr id="5" name="Titel 4">
            <a:extLst>
              <a:ext uri="{FF2B5EF4-FFF2-40B4-BE49-F238E27FC236}">
                <a16:creationId xmlns:a16="http://schemas.microsoft.com/office/drawing/2014/main" id="{94DF4183-0F1F-984D-33DE-480F3C883AC5}"/>
              </a:ext>
            </a:extLst>
          </p:cNvPr>
          <p:cNvSpPr>
            <a:spLocks noGrp="1"/>
          </p:cNvSpPr>
          <p:nvPr>
            <p:ph type="title"/>
          </p:nvPr>
        </p:nvSpPr>
        <p:spPr>
          <a:prstGeom prst="rect">
            <a:avLst/>
          </a:prstGeom>
        </p:spPr>
        <p:txBody>
          <a:bodyPr/>
          <a:lstStyle/>
          <a:p>
            <a:r>
              <a:rPr lang="de-DE" dirty="0"/>
              <a:t>Organisatorisches zum Modul Projekt Forschungsmethoden</a:t>
            </a:r>
          </a:p>
        </p:txBody>
      </p:sp>
      <p:sp>
        <p:nvSpPr>
          <p:cNvPr id="3" name="Textplatzhalter 2">
            <a:extLst>
              <a:ext uri="{FF2B5EF4-FFF2-40B4-BE49-F238E27FC236}">
                <a16:creationId xmlns:a16="http://schemas.microsoft.com/office/drawing/2014/main" id="{5912D2AD-6527-C8BF-7162-A0EBDBFE321B}"/>
              </a:ext>
            </a:extLst>
          </p:cNvPr>
          <p:cNvSpPr>
            <a:spLocks noGrp="1"/>
          </p:cNvSpPr>
          <p:nvPr>
            <p:ph type="body" sz="quarter" idx="15"/>
          </p:nvPr>
        </p:nvSpPr>
        <p:spPr/>
        <p:txBody>
          <a:bodyPr/>
          <a:lstStyle/>
          <a:p>
            <a:endParaRPr lang="de-DE"/>
          </a:p>
        </p:txBody>
      </p:sp>
      <p:sp>
        <p:nvSpPr>
          <p:cNvPr id="2" name="Inhaltsplatzhalter 1">
            <a:extLst>
              <a:ext uri="{FF2B5EF4-FFF2-40B4-BE49-F238E27FC236}">
                <a16:creationId xmlns:a16="http://schemas.microsoft.com/office/drawing/2014/main" id="{76F8D6AE-09AD-B608-825D-5327871692E1}"/>
              </a:ext>
            </a:extLst>
          </p:cNvPr>
          <p:cNvSpPr>
            <a:spLocks noGrp="1"/>
          </p:cNvSpPr>
          <p:nvPr>
            <p:ph idx="1"/>
          </p:nvPr>
        </p:nvSpPr>
        <p:spPr/>
        <p:txBody>
          <a:bodyPr/>
          <a:lstStyle/>
          <a:p>
            <a:r>
              <a:rPr lang="de-DE" sz="2000" dirty="0"/>
              <a:t>Von der Idee zur fundierten Forschung</a:t>
            </a:r>
          </a:p>
          <a:p>
            <a:endParaRPr lang="de-DE" sz="600" dirty="0"/>
          </a:p>
          <a:p>
            <a:pPr marL="457200" indent="-457200">
              <a:lnSpc>
                <a:spcPct val="120000"/>
              </a:lnSpc>
              <a:buFont typeface="+mj-lt"/>
              <a:buAutoNum type="arabicPeriod"/>
            </a:pPr>
            <a:r>
              <a:rPr lang="de-DE" sz="2000" dirty="0"/>
              <a:t>Forschungsfrage entwickeln</a:t>
            </a:r>
          </a:p>
          <a:p>
            <a:pPr lvl="1">
              <a:lnSpc>
                <a:spcPct val="120000"/>
              </a:lnSpc>
            </a:pPr>
            <a:r>
              <a:rPr lang="de-DE" sz="2000" b="1" dirty="0"/>
              <a:t>Relevantes Thema identifizieren</a:t>
            </a:r>
          </a:p>
          <a:p>
            <a:pPr lvl="1">
              <a:lnSpc>
                <a:spcPct val="120000"/>
              </a:lnSpc>
            </a:pPr>
            <a:r>
              <a:rPr lang="de-DE" sz="2000" b="1" dirty="0"/>
              <a:t>Konkrete, präzise Fragestellung formulieren</a:t>
            </a:r>
          </a:p>
          <a:p>
            <a:pPr marL="457200" indent="-457200">
              <a:lnSpc>
                <a:spcPct val="120000"/>
              </a:lnSpc>
              <a:buFont typeface="+mj-lt"/>
              <a:buAutoNum type="arabicPeriod"/>
            </a:pPr>
            <a:r>
              <a:rPr lang="de-DE" sz="2000" dirty="0"/>
              <a:t>Geeignete Methode wählen</a:t>
            </a:r>
          </a:p>
          <a:p>
            <a:pPr lvl="1">
              <a:lnSpc>
                <a:spcPct val="120000"/>
              </a:lnSpc>
            </a:pPr>
            <a:r>
              <a:rPr lang="de-DE" sz="2000" b="1" dirty="0"/>
              <a:t>Passend zur Fragestellung und zum Forschungsziel</a:t>
            </a:r>
          </a:p>
          <a:p>
            <a:pPr marL="457200" indent="-457200">
              <a:lnSpc>
                <a:spcPct val="120000"/>
              </a:lnSpc>
              <a:buFont typeface="+mj-lt"/>
              <a:buAutoNum type="arabicPeriod"/>
            </a:pPr>
            <a:r>
              <a:rPr lang="de-DE" sz="2000" dirty="0"/>
              <a:t>Vorgehen begründen</a:t>
            </a:r>
          </a:p>
          <a:p>
            <a:pPr lvl="1">
              <a:lnSpc>
                <a:spcPct val="120000"/>
              </a:lnSpc>
            </a:pPr>
            <a:r>
              <a:rPr lang="de-DE" sz="2000" b="1" dirty="0"/>
              <a:t>Methodische Entscheidungen transparent machen</a:t>
            </a:r>
          </a:p>
          <a:p>
            <a:pPr lvl="1">
              <a:lnSpc>
                <a:spcPct val="120000"/>
              </a:lnSpc>
            </a:pPr>
            <a:r>
              <a:rPr lang="de-DE" sz="2000" b="1" dirty="0"/>
              <a:t>Theoretische und praktische Relevanz erläutern</a:t>
            </a:r>
          </a:p>
          <a:p>
            <a:pPr marL="457200" indent="-457200">
              <a:lnSpc>
                <a:spcPct val="120000"/>
              </a:lnSpc>
              <a:buFont typeface="+mj-lt"/>
              <a:buAutoNum type="arabicPeriod"/>
            </a:pPr>
            <a:r>
              <a:rPr lang="de-DE" sz="2000" i="1" dirty="0"/>
              <a:t>Ergebnisse ableiten</a:t>
            </a:r>
          </a:p>
          <a:p>
            <a:pPr lvl="1">
              <a:lnSpc>
                <a:spcPct val="120000"/>
              </a:lnSpc>
            </a:pPr>
            <a:r>
              <a:rPr lang="de-DE" sz="2000" i="1" dirty="0"/>
              <a:t>Daten systematisch auswerten</a:t>
            </a:r>
          </a:p>
          <a:p>
            <a:pPr lvl="1">
              <a:lnSpc>
                <a:spcPct val="120000"/>
              </a:lnSpc>
            </a:pPr>
            <a:r>
              <a:rPr lang="de-DE" sz="2000" i="1" dirty="0"/>
              <a:t>Schlussfolgerungen klar und nachvollziehbar präsentieren</a:t>
            </a:r>
          </a:p>
          <a:p>
            <a:endParaRPr lang="de-DE" dirty="0"/>
          </a:p>
        </p:txBody>
      </p:sp>
    </p:spTree>
    <p:extLst>
      <p:ext uri="{BB962C8B-B14F-4D97-AF65-F5344CB8AC3E}">
        <p14:creationId xmlns:p14="http://schemas.microsoft.com/office/powerpoint/2010/main" val="425359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a:prstGeom prst="rect">
            <a:avLst/>
          </a:prstGeom>
        </p:spPr>
        <p:txBody>
          <a:bodyPr/>
          <a:lstStyle/>
          <a:p>
            <a:pPr>
              <a:defRPr/>
            </a:pPr>
            <a:fld id="{2A3A57D9-08E7-4A35-820C-6C5F68307974}" type="slidenum">
              <a:rPr lang="de-DE" smtClean="0"/>
              <a:pPr>
                <a:defRPr/>
              </a:pPr>
              <a:t>17</a:t>
            </a:fld>
            <a:endParaRPr lang="de-DE" dirty="0"/>
          </a:p>
        </p:txBody>
      </p:sp>
      <p:sp>
        <p:nvSpPr>
          <p:cNvPr id="3" name="Fußzeilenplatzhalter 2"/>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p:cNvSpPr>
            <a:spLocks noGrp="1"/>
          </p:cNvSpPr>
          <p:nvPr>
            <p:ph type="dt" sz="half" idx="12"/>
          </p:nvPr>
        </p:nvSpPr>
        <p:spPr>
          <a:prstGeom prst="rect">
            <a:avLst/>
          </a:prstGeom>
        </p:spPr>
        <p:txBody>
          <a:bodyPr/>
          <a:lstStyle/>
          <a:p>
            <a:pPr>
              <a:defRPr/>
            </a:pPr>
            <a:fld id="{23C565C8-2DE4-4C79-A044-670D572A81B7}" type="datetime1">
              <a:rPr lang="de-DE" smtClean="0"/>
              <a:t>12.01.2026</a:t>
            </a:fld>
            <a:endParaRPr lang="de-DE" dirty="0"/>
          </a:p>
        </p:txBody>
      </p:sp>
      <p:sp>
        <p:nvSpPr>
          <p:cNvPr id="7" name="Textplatzhalter 6"/>
          <p:cNvSpPr>
            <a:spLocks noGrp="1"/>
          </p:cNvSpPr>
          <p:nvPr>
            <p:ph type="body" sz="quarter" idx="13"/>
          </p:nvPr>
        </p:nvSpPr>
        <p:spPr>
          <a:prstGeom prst="rect">
            <a:avLst/>
          </a:prstGeom>
        </p:spPr>
        <p:txBody>
          <a:bodyPr/>
          <a:lstStyle/>
          <a:p>
            <a:r>
              <a:rPr lang="de-DE" dirty="0"/>
              <a:t>Literaturhinweise</a:t>
            </a:r>
          </a:p>
        </p:txBody>
      </p:sp>
      <p:sp>
        <p:nvSpPr>
          <p:cNvPr id="6" name="Titel 5"/>
          <p:cNvSpPr>
            <a:spLocks noGrp="1"/>
          </p:cNvSpPr>
          <p:nvPr>
            <p:ph type="title"/>
          </p:nvPr>
        </p:nvSpPr>
        <p:spPr>
          <a:prstGeom prst="rect">
            <a:avLst/>
          </a:prstGeom>
        </p:spPr>
        <p:txBody>
          <a:bodyPr/>
          <a:lstStyle/>
          <a:p>
            <a:r>
              <a:rPr lang="de-DE" dirty="0"/>
              <a:t>Modulname</a:t>
            </a:r>
          </a:p>
        </p:txBody>
      </p:sp>
      <p:sp>
        <p:nvSpPr>
          <p:cNvPr id="9" name="Textplatzhalter 8">
            <a:extLst>
              <a:ext uri="{FF2B5EF4-FFF2-40B4-BE49-F238E27FC236}">
                <a16:creationId xmlns:a16="http://schemas.microsoft.com/office/drawing/2014/main" id="{7380E360-2FD0-94A4-4646-779379CF9188}"/>
              </a:ext>
            </a:extLst>
          </p:cNvPr>
          <p:cNvSpPr>
            <a:spLocks noGrp="1"/>
          </p:cNvSpPr>
          <p:nvPr>
            <p:ph type="body" sz="quarter" idx="15"/>
          </p:nvPr>
        </p:nvSpPr>
        <p:spPr/>
        <p:txBody>
          <a:bodyPr/>
          <a:lstStyle/>
          <a:p>
            <a:endParaRPr lang="de-DE"/>
          </a:p>
        </p:txBody>
      </p:sp>
      <p:sp>
        <p:nvSpPr>
          <p:cNvPr id="5" name="Inhaltsplatzhalter 4"/>
          <p:cNvSpPr>
            <a:spLocks noGrp="1"/>
          </p:cNvSpPr>
          <p:nvPr>
            <p:ph idx="1"/>
          </p:nvPr>
        </p:nvSpPr>
        <p:spPr>
          <a:prstGeom prst="rect">
            <a:avLst/>
          </a:prstGeom>
        </p:spPr>
        <p:txBody>
          <a:bodyPr/>
          <a:lstStyle/>
          <a:p>
            <a:pPr lvl="2"/>
            <a:r>
              <a:rPr lang="de-DE" dirty="0"/>
              <a:t>Bauer, N., &amp; Blasius, J. (2022). Handbuch Methoden der empirischen Sozialforschung (3. Aufl.). Springer VS. ISBN: 978-3-658-37984-1</a:t>
            </a:r>
          </a:p>
          <a:p>
            <a:pPr lvl="2"/>
            <a:r>
              <a:rPr lang="de-DE" dirty="0"/>
              <a:t>Becker, J., Holten, R., Knackstedt, R., &amp; </a:t>
            </a:r>
            <a:r>
              <a:rPr lang="de-DE" dirty="0" err="1"/>
              <a:t>Niehaves</a:t>
            </a:r>
            <a:r>
              <a:rPr lang="de-DE" dirty="0"/>
              <a:t>, B. (2003). Forschungsmethodische Positionierung in der Wirtschaftsinformatik – epistemologische, ontologische und linguistische Leitfragen. Arbeitsbericht Nr. 93, Institut für Wirtschaftsinformatik, Universität Münster. https://repositorium.uni-muenster.de/document/miami/52c5957f-7fde-4b66-b340-dc896a166cd2/093_arbeitsberichte_wirtschaftsinformatik.pdf</a:t>
            </a:r>
          </a:p>
          <a:p>
            <a:pPr lvl="2"/>
            <a:r>
              <a:rPr lang="de-DE" dirty="0" err="1"/>
              <a:t>Hevner</a:t>
            </a:r>
            <a:r>
              <a:rPr lang="de-DE" dirty="0"/>
              <a:t>, A., &amp; Chatterjee, S. (2010). Design </a:t>
            </a:r>
            <a:r>
              <a:rPr lang="de-DE" dirty="0" err="1"/>
              <a:t>research</a:t>
            </a:r>
            <a:r>
              <a:rPr lang="de-DE" dirty="0"/>
              <a:t> in </a:t>
            </a:r>
            <a:r>
              <a:rPr lang="de-DE" dirty="0" err="1"/>
              <a:t>information</a:t>
            </a:r>
            <a:r>
              <a:rPr lang="de-DE" dirty="0"/>
              <a:t> </a:t>
            </a:r>
            <a:r>
              <a:rPr lang="de-DE" dirty="0" err="1"/>
              <a:t>systems</a:t>
            </a:r>
            <a:r>
              <a:rPr lang="de-DE" dirty="0"/>
              <a:t>: Theory and </a:t>
            </a:r>
            <a:r>
              <a:rPr lang="de-DE" dirty="0" err="1"/>
              <a:t>practice</a:t>
            </a:r>
            <a:r>
              <a:rPr lang="de-DE" dirty="0"/>
              <a:t> (22. Aufl.). Springer. https://doi.org/10.1007/978-1-4419-5653-8</a:t>
            </a:r>
          </a:p>
          <a:p>
            <a:pPr lvl="2"/>
            <a:r>
              <a:rPr lang="de-DE" dirty="0"/>
              <a:t>Mayring, P. (2022). Qualitative Inhaltsanalyse: Grundlagen und Techniken (13. Aufl.). Beltz. ISBN: 978-3-407-25898-4</a:t>
            </a:r>
          </a:p>
          <a:p>
            <a:pPr lvl="2"/>
            <a:r>
              <a:rPr lang="de-DE" dirty="0" err="1"/>
              <a:t>Runeson</a:t>
            </a:r>
            <a:r>
              <a:rPr lang="de-DE" dirty="0"/>
              <a:t>, P., </a:t>
            </a:r>
            <a:r>
              <a:rPr lang="de-DE" dirty="0" err="1"/>
              <a:t>Höst</a:t>
            </a:r>
            <a:r>
              <a:rPr lang="de-DE" dirty="0"/>
              <a:t>, M., Austen, R., &amp; </a:t>
            </a:r>
            <a:r>
              <a:rPr lang="de-DE" dirty="0" err="1"/>
              <a:t>Regnell</a:t>
            </a:r>
            <a:r>
              <a:rPr lang="de-DE" dirty="0"/>
              <a:t>, B. (2012). Case </a:t>
            </a:r>
            <a:r>
              <a:rPr lang="de-DE" dirty="0" err="1"/>
              <a:t>study</a:t>
            </a:r>
            <a:r>
              <a:rPr lang="de-DE" dirty="0"/>
              <a:t> </a:t>
            </a:r>
            <a:r>
              <a:rPr lang="de-DE" dirty="0" err="1"/>
              <a:t>research</a:t>
            </a:r>
            <a:r>
              <a:rPr lang="de-DE" dirty="0"/>
              <a:t> in </a:t>
            </a:r>
            <a:r>
              <a:rPr lang="de-DE" dirty="0" err="1"/>
              <a:t>software</a:t>
            </a:r>
            <a:r>
              <a:rPr lang="de-DE" dirty="0"/>
              <a:t> </a:t>
            </a:r>
            <a:r>
              <a:rPr lang="de-DE" dirty="0" err="1"/>
              <a:t>engineering</a:t>
            </a:r>
            <a:r>
              <a:rPr lang="de-DE" dirty="0"/>
              <a:t>: Guidelines and </a:t>
            </a:r>
            <a:r>
              <a:rPr lang="de-DE" dirty="0" err="1"/>
              <a:t>examples</a:t>
            </a:r>
            <a:r>
              <a:rPr lang="de-DE" dirty="0"/>
              <a:t>. Wiley. ISBN: 978-1-118-10435-4</a:t>
            </a:r>
          </a:p>
          <a:p>
            <a:pPr lvl="2"/>
            <a:r>
              <a:rPr lang="de-DE" dirty="0"/>
              <a:t>Schreiner, M., Hess, T., &amp; </a:t>
            </a:r>
            <a:r>
              <a:rPr lang="de-DE" dirty="0" err="1"/>
              <a:t>Benlian</a:t>
            </a:r>
            <a:r>
              <a:rPr lang="de-DE" dirty="0"/>
              <a:t>, A. (2015). Gestaltungsorientierter Kern oder Tendenz zur Empirie? Zur neueren methodischen Entwicklung der Wirtschaftsinformatik. Arbeitsbericht Nr. 1/2015, Institut für Wirtschaftsinformatik und Neue Medien, LMU München. https://www.dmm.bwl.uni-muenchen.de/pubdb/work_papers/2015-01.html</a:t>
            </a:r>
          </a:p>
          <a:p>
            <a:pPr lvl="2"/>
            <a:r>
              <a:rPr lang="de-DE" dirty="0"/>
              <a:t>Töpfer, A. (2012). Erfolgreich Forschen: Ein Leitfaden für Bachelor-, Master-Studierende und Doktoranden (3. Aufl.). Springer Gabler. https://doi.org/10.1007/978-3-642-34169-4</a:t>
            </a:r>
          </a:p>
        </p:txBody>
      </p:sp>
    </p:spTree>
    <p:extLst>
      <p:ext uri="{BB962C8B-B14F-4D97-AF65-F5344CB8AC3E}">
        <p14:creationId xmlns:p14="http://schemas.microsoft.com/office/powerpoint/2010/main" val="2279084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CD894-DD82-26A4-193B-B769EA086225}"/>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6D5547B-7D3B-C90C-CF71-5B8E12293A5B}"/>
              </a:ext>
            </a:extLst>
          </p:cNvPr>
          <p:cNvSpPr>
            <a:spLocks noGrp="1"/>
          </p:cNvSpPr>
          <p:nvPr>
            <p:ph type="sldNum" sz="quarter" idx="10"/>
          </p:nvPr>
        </p:nvSpPr>
        <p:spPr>
          <a:prstGeom prst="rect">
            <a:avLst/>
          </a:prstGeom>
        </p:spPr>
        <p:txBody>
          <a:bodyPr/>
          <a:lstStyle/>
          <a:p>
            <a:pPr>
              <a:defRPr/>
            </a:pPr>
            <a:fld id="{2A3A57D9-08E7-4A35-820C-6C5F68307974}" type="slidenum">
              <a:rPr lang="de-DE" smtClean="0"/>
              <a:pPr>
                <a:defRPr/>
              </a:pPr>
              <a:t>18</a:t>
            </a:fld>
            <a:endParaRPr lang="de-DE" dirty="0"/>
          </a:p>
        </p:txBody>
      </p:sp>
      <p:sp>
        <p:nvSpPr>
          <p:cNvPr id="3" name="Fußzeilenplatzhalter 2">
            <a:extLst>
              <a:ext uri="{FF2B5EF4-FFF2-40B4-BE49-F238E27FC236}">
                <a16:creationId xmlns:a16="http://schemas.microsoft.com/office/drawing/2014/main" id="{9351B7DC-CD3D-434E-3AAB-33380D63B86C}"/>
              </a:ext>
            </a:extLst>
          </p:cNvPr>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a:extLst>
              <a:ext uri="{FF2B5EF4-FFF2-40B4-BE49-F238E27FC236}">
                <a16:creationId xmlns:a16="http://schemas.microsoft.com/office/drawing/2014/main" id="{9A9099DF-DBE8-D956-39EB-3C3D5673A85F}"/>
              </a:ext>
            </a:extLst>
          </p:cNvPr>
          <p:cNvSpPr>
            <a:spLocks noGrp="1"/>
          </p:cNvSpPr>
          <p:nvPr>
            <p:ph type="dt" sz="half" idx="12"/>
          </p:nvPr>
        </p:nvSpPr>
        <p:spPr>
          <a:prstGeom prst="rect">
            <a:avLst/>
          </a:prstGeom>
        </p:spPr>
        <p:txBody>
          <a:bodyPr/>
          <a:lstStyle/>
          <a:p>
            <a:pPr>
              <a:defRPr/>
            </a:pPr>
            <a:fld id="{23C565C8-2DE4-4C79-A044-670D572A81B7}" type="datetime1">
              <a:rPr lang="de-DE" smtClean="0"/>
              <a:t>12.01.2026</a:t>
            </a:fld>
            <a:endParaRPr lang="de-DE" dirty="0"/>
          </a:p>
        </p:txBody>
      </p:sp>
      <p:sp>
        <p:nvSpPr>
          <p:cNvPr id="7" name="Textplatzhalter 6">
            <a:extLst>
              <a:ext uri="{FF2B5EF4-FFF2-40B4-BE49-F238E27FC236}">
                <a16:creationId xmlns:a16="http://schemas.microsoft.com/office/drawing/2014/main" id="{C93DE832-5E40-8A96-D8B9-1F3CE36D3FF5}"/>
              </a:ext>
            </a:extLst>
          </p:cNvPr>
          <p:cNvSpPr>
            <a:spLocks noGrp="1"/>
          </p:cNvSpPr>
          <p:nvPr>
            <p:ph type="body" sz="quarter" idx="13"/>
          </p:nvPr>
        </p:nvSpPr>
        <p:spPr>
          <a:prstGeom prst="rect">
            <a:avLst/>
          </a:prstGeom>
        </p:spPr>
        <p:txBody>
          <a:bodyPr/>
          <a:lstStyle/>
          <a:p>
            <a:r>
              <a:rPr lang="de-DE" dirty="0"/>
              <a:t>Literaturhinweise</a:t>
            </a:r>
          </a:p>
        </p:txBody>
      </p:sp>
      <p:sp>
        <p:nvSpPr>
          <p:cNvPr id="6" name="Titel 5">
            <a:extLst>
              <a:ext uri="{FF2B5EF4-FFF2-40B4-BE49-F238E27FC236}">
                <a16:creationId xmlns:a16="http://schemas.microsoft.com/office/drawing/2014/main" id="{3C7C4532-0A4A-A632-CD5C-6D9A1C33A049}"/>
              </a:ext>
            </a:extLst>
          </p:cNvPr>
          <p:cNvSpPr>
            <a:spLocks noGrp="1"/>
          </p:cNvSpPr>
          <p:nvPr>
            <p:ph type="title"/>
          </p:nvPr>
        </p:nvSpPr>
        <p:spPr>
          <a:prstGeom prst="rect">
            <a:avLst/>
          </a:prstGeom>
        </p:spPr>
        <p:txBody>
          <a:bodyPr/>
          <a:lstStyle/>
          <a:p>
            <a:r>
              <a:rPr lang="de-DE" dirty="0"/>
              <a:t>Modulname</a:t>
            </a:r>
          </a:p>
        </p:txBody>
      </p:sp>
      <p:sp>
        <p:nvSpPr>
          <p:cNvPr id="9" name="Textplatzhalter 8">
            <a:extLst>
              <a:ext uri="{FF2B5EF4-FFF2-40B4-BE49-F238E27FC236}">
                <a16:creationId xmlns:a16="http://schemas.microsoft.com/office/drawing/2014/main" id="{6E04497F-9DDE-4F72-37C5-1F98F73FE947}"/>
              </a:ext>
            </a:extLst>
          </p:cNvPr>
          <p:cNvSpPr>
            <a:spLocks noGrp="1"/>
          </p:cNvSpPr>
          <p:nvPr>
            <p:ph type="body" sz="quarter" idx="15"/>
          </p:nvPr>
        </p:nvSpPr>
        <p:spPr/>
        <p:txBody>
          <a:bodyPr/>
          <a:lstStyle/>
          <a:p>
            <a:endParaRPr lang="de-DE"/>
          </a:p>
        </p:txBody>
      </p:sp>
      <p:sp>
        <p:nvSpPr>
          <p:cNvPr id="5" name="Inhaltsplatzhalter 4">
            <a:extLst>
              <a:ext uri="{FF2B5EF4-FFF2-40B4-BE49-F238E27FC236}">
                <a16:creationId xmlns:a16="http://schemas.microsoft.com/office/drawing/2014/main" id="{1FC29E81-7994-9593-7C6C-9046ADB38820}"/>
              </a:ext>
            </a:extLst>
          </p:cNvPr>
          <p:cNvSpPr>
            <a:spLocks noGrp="1"/>
          </p:cNvSpPr>
          <p:nvPr>
            <p:ph idx="1"/>
          </p:nvPr>
        </p:nvSpPr>
        <p:spPr>
          <a:prstGeom prst="rect">
            <a:avLst/>
          </a:prstGeom>
        </p:spPr>
        <p:txBody>
          <a:bodyPr/>
          <a:lstStyle/>
          <a:p>
            <a:pPr lvl="2"/>
            <a:r>
              <a:rPr lang="de-DE" dirty="0"/>
              <a:t>Vom Brocke, J., </a:t>
            </a:r>
            <a:r>
              <a:rPr lang="de-DE" dirty="0" err="1"/>
              <a:t>Hevner</a:t>
            </a:r>
            <a:r>
              <a:rPr lang="de-DE" dirty="0"/>
              <a:t>, A., &amp; </a:t>
            </a:r>
            <a:r>
              <a:rPr lang="de-DE" dirty="0" err="1"/>
              <a:t>Maedche</a:t>
            </a:r>
            <a:r>
              <a:rPr lang="de-DE" dirty="0"/>
              <a:t>, A. (2020). Design </a:t>
            </a:r>
            <a:r>
              <a:rPr lang="de-DE" dirty="0" err="1"/>
              <a:t>science</a:t>
            </a:r>
            <a:r>
              <a:rPr lang="de-DE" dirty="0"/>
              <a:t> </a:t>
            </a:r>
            <a:r>
              <a:rPr lang="de-DE" dirty="0" err="1"/>
              <a:t>research</a:t>
            </a:r>
            <a:r>
              <a:rPr lang="de-DE" dirty="0"/>
              <a:t>: Cases. Springer. https://doi.org/10.1007/978-3-030-46781-4</a:t>
            </a:r>
          </a:p>
          <a:p>
            <a:pPr lvl="2"/>
            <a:r>
              <a:rPr lang="de-DE" dirty="0"/>
              <a:t>Wilde, T., &amp; Hess, T. (2006). Methodenspektrum der Wirtschaftsinformatik: Überblick und Portfoliobildung. Arbeitsbericht 2006/2, Institut für Wirtschaftsinformatik und Neue Medien, LMU München. https://www.en.dmm.bwl.uni-muenchen.de/download/epub/ab_2006_02.pdf</a:t>
            </a:r>
          </a:p>
          <a:p>
            <a:pPr lvl="2"/>
            <a:r>
              <a:rPr lang="de-DE" dirty="0"/>
              <a:t>Wilde, T., &amp; Hess, T. (2007). Forschungsmethoden der Wirtschaftsinformatik. Wirtschaftsinformatik, 49(4), 280–287. https://doi.org/10.1007/s11576-007-0064-z</a:t>
            </a:r>
          </a:p>
          <a:p>
            <a:pPr lvl="2"/>
            <a:r>
              <a:rPr lang="de-DE" dirty="0" err="1"/>
              <a:t>Wohlin</a:t>
            </a:r>
            <a:r>
              <a:rPr lang="de-DE" dirty="0"/>
              <a:t>, C., </a:t>
            </a:r>
            <a:r>
              <a:rPr lang="de-DE" dirty="0" err="1"/>
              <a:t>Runeson</a:t>
            </a:r>
            <a:r>
              <a:rPr lang="de-DE" dirty="0"/>
              <a:t>, P., </a:t>
            </a:r>
            <a:r>
              <a:rPr lang="de-DE" dirty="0" err="1"/>
              <a:t>Höst</a:t>
            </a:r>
            <a:r>
              <a:rPr lang="de-DE" dirty="0"/>
              <a:t>, M., </a:t>
            </a:r>
            <a:r>
              <a:rPr lang="de-DE" dirty="0" err="1"/>
              <a:t>Ohlsson</a:t>
            </a:r>
            <a:r>
              <a:rPr lang="de-DE" dirty="0"/>
              <a:t>, M. C., </a:t>
            </a:r>
            <a:r>
              <a:rPr lang="de-DE" dirty="0" err="1"/>
              <a:t>Regnell</a:t>
            </a:r>
            <a:r>
              <a:rPr lang="de-DE" dirty="0"/>
              <a:t>, B., &amp; </a:t>
            </a:r>
            <a:r>
              <a:rPr lang="de-DE" dirty="0" err="1"/>
              <a:t>Wesslén</a:t>
            </a:r>
            <a:r>
              <a:rPr lang="de-DE" dirty="0"/>
              <a:t>, A. (2012). </a:t>
            </a:r>
            <a:r>
              <a:rPr lang="de-DE" dirty="0" err="1"/>
              <a:t>Experimentation</a:t>
            </a:r>
            <a:r>
              <a:rPr lang="de-DE" dirty="0"/>
              <a:t> in </a:t>
            </a:r>
            <a:r>
              <a:rPr lang="de-DE" dirty="0" err="1"/>
              <a:t>software</a:t>
            </a:r>
            <a:r>
              <a:rPr lang="de-DE" dirty="0"/>
              <a:t> </a:t>
            </a:r>
            <a:r>
              <a:rPr lang="de-DE" dirty="0" err="1"/>
              <a:t>engineering</a:t>
            </a:r>
            <a:r>
              <a:rPr lang="de-DE" dirty="0"/>
              <a:t>. Springer. https://doi.org/10.1007/978-3-642-29044-2</a:t>
            </a:r>
          </a:p>
          <a:p>
            <a:pPr lvl="2"/>
            <a:r>
              <a:rPr lang="de-DE" dirty="0"/>
              <a:t>Österle, H., Winter, R., &amp; Brenner, W. (2010). Gestaltungsorientierte Wirtschaftsinformatik: Ein Plädoyer für Rigor und Relevanz. Book on Demand. ISBN: 978-3-00-030310-4</a:t>
            </a:r>
          </a:p>
        </p:txBody>
      </p:sp>
    </p:spTree>
    <p:extLst>
      <p:ext uri="{BB962C8B-B14F-4D97-AF65-F5344CB8AC3E}">
        <p14:creationId xmlns:p14="http://schemas.microsoft.com/office/powerpoint/2010/main" val="173179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a:prstGeom prst="rect">
            <a:avLst/>
          </a:prstGeom>
        </p:spPr>
        <p:txBody>
          <a:bodyPr/>
          <a:lstStyle/>
          <a:p>
            <a:pPr>
              <a:defRPr/>
            </a:pPr>
            <a:fld id="{2A3A57D9-08E7-4A35-820C-6C5F68307974}" type="slidenum">
              <a:rPr lang="de-DE" smtClean="0"/>
              <a:pPr>
                <a:defRPr/>
              </a:pPr>
              <a:t>19</a:t>
            </a:fld>
            <a:endParaRPr lang="de-DE" dirty="0"/>
          </a:p>
        </p:txBody>
      </p:sp>
      <p:sp>
        <p:nvSpPr>
          <p:cNvPr id="3" name="Fußzeilenplatzhalter 2"/>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p:cNvSpPr>
            <a:spLocks noGrp="1"/>
          </p:cNvSpPr>
          <p:nvPr>
            <p:ph type="dt" sz="half" idx="12"/>
          </p:nvPr>
        </p:nvSpPr>
        <p:spPr>
          <a:prstGeom prst="rect">
            <a:avLst/>
          </a:prstGeom>
        </p:spPr>
        <p:txBody>
          <a:bodyPr/>
          <a:lstStyle/>
          <a:p>
            <a:pPr>
              <a:defRPr/>
            </a:pPr>
            <a:fld id="{97948B42-3D0C-4CEE-820D-FA0529E79BC4}" type="datetime1">
              <a:rPr lang="de-DE" smtClean="0"/>
              <a:t>12.01.2026</a:t>
            </a:fld>
            <a:endParaRPr lang="de-DE" dirty="0"/>
          </a:p>
        </p:txBody>
      </p:sp>
      <p:sp>
        <p:nvSpPr>
          <p:cNvPr id="8" name="Inhaltsplatzhalter 7"/>
          <p:cNvSpPr>
            <a:spLocks noGrp="1"/>
          </p:cNvSpPr>
          <p:nvPr>
            <p:ph sz="quarter" idx="15"/>
          </p:nvPr>
        </p:nvSpPr>
        <p:spPr>
          <a:prstGeom prst="rect">
            <a:avLst/>
          </a:prstGeom>
        </p:spPr>
        <p:txBody>
          <a:bodyPr/>
          <a:lstStyle/>
          <a:p>
            <a:pPr>
              <a:spcBef>
                <a:spcPts val="1200"/>
              </a:spcBef>
              <a:spcAft>
                <a:spcPts val="0"/>
              </a:spcAft>
            </a:pPr>
            <a:r>
              <a:rPr lang="de-DE" sz="2400" dirty="0"/>
              <a:t>Bewertung einer wissenschaftlichen Arbeit</a:t>
            </a:r>
          </a:p>
        </p:txBody>
      </p:sp>
      <p:sp>
        <p:nvSpPr>
          <p:cNvPr id="5" name="Textplatzhalter 4">
            <a:extLst>
              <a:ext uri="{FF2B5EF4-FFF2-40B4-BE49-F238E27FC236}">
                <a16:creationId xmlns:a16="http://schemas.microsoft.com/office/drawing/2014/main" id="{2DC77B5E-E0C6-FEFA-D626-5B06CC375FD8}"/>
              </a:ext>
            </a:extLst>
          </p:cNvPr>
          <p:cNvSpPr>
            <a:spLocks noGrp="1"/>
          </p:cNvSpPr>
          <p:nvPr>
            <p:ph type="body" sz="quarter" idx="16"/>
          </p:nvPr>
        </p:nvSpPr>
        <p:spPr>
          <a:ln>
            <a:solidFill>
              <a:schemeClr val="accent1"/>
            </a:solidFill>
          </a:ln>
        </p:spPr>
        <p:txBody>
          <a:bodyPr>
            <a:noAutofit/>
          </a:bodyPr>
          <a:lstStyle/>
          <a:p>
            <a:r>
              <a:rPr lang="de-DE" dirty="0"/>
              <a:t>2</a:t>
            </a:r>
          </a:p>
        </p:txBody>
      </p:sp>
    </p:spTree>
    <p:extLst>
      <p:ext uri="{BB962C8B-B14F-4D97-AF65-F5344CB8AC3E}">
        <p14:creationId xmlns:p14="http://schemas.microsoft.com/office/powerpoint/2010/main" val="113137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a:prstGeom prst="rect">
            <a:avLst/>
          </a:prstGeom>
        </p:spPr>
        <p:txBody>
          <a:bodyPr/>
          <a:lstStyle/>
          <a:p>
            <a:pPr>
              <a:defRPr/>
            </a:pPr>
            <a:fld id="{2A3A57D9-08E7-4A35-820C-6C5F68307974}" type="slidenum">
              <a:rPr lang="de-DE" smtClean="0"/>
              <a:pPr>
                <a:defRPr/>
              </a:pPr>
              <a:t>2</a:t>
            </a:fld>
            <a:endParaRPr lang="de-DE" dirty="0"/>
          </a:p>
        </p:txBody>
      </p:sp>
      <p:sp>
        <p:nvSpPr>
          <p:cNvPr id="3" name="Fußzeilenplatzhalter 2"/>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p:cNvSpPr>
            <a:spLocks noGrp="1"/>
          </p:cNvSpPr>
          <p:nvPr>
            <p:ph type="dt" sz="half" idx="12"/>
          </p:nvPr>
        </p:nvSpPr>
        <p:spPr>
          <a:prstGeom prst="rect">
            <a:avLst/>
          </a:prstGeom>
        </p:spPr>
        <p:txBody>
          <a:bodyPr/>
          <a:lstStyle/>
          <a:p>
            <a:pPr>
              <a:defRPr/>
            </a:pPr>
            <a:fld id="{EB9B439F-410B-43EE-9BB5-8245ACD59E1F}" type="datetime1">
              <a:rPr lang="de-DE" smtClean="0"/>
              <a:t>12.01.2026</a:t>
            </a:fld>
            <a:endParaRPr lang="de-DE" dirty="0"/>
          </a:p>
        </p:txBody>
      </p:sp>
      <p:sp>
        <p:nvSpPr>
          <p:cNvPr id="11" name="Textplatzhalter 10">
            <a:extLst>
              <a:ext uri="{FF2B5EF4-FFF2-40B4-BE49-F238E27FC236}">
                <a16:creationId xmlns:a16="http://schemas.microsoft.com/office/drawing/2014/main" id="{8877D5D8-1A93-4563-B407-A1E2AD51567C}"/>
              </a:ext>
            </a:extLst>
          </p:cNvPr>
          <p:cNvSpPr>
            <a:spLocks noGrp="1"/>
          </p:cNvSpPr>
          <p:nvPr>
            <p:ph type="body" sz="quarter" idx="13"/>
          </p:nvPr>
        </p:nvSpPr>
        <p:spPr>
          <a:prstGeom prst="rect">
            <a:avLst/>
          </a:prstGeom>
        </p:spPr>
        <p:txBody>
          <a:bodyPr/>
          <a:lstStyle/>
          <a:p>
            <a:r>
              <a:rPr lang="de-DE" dirty="0"/>
              <a:t>Nutzungsrechte</a:t>
            </a:r>
          </a:p>
        </p:txBody>
      </p:sp>
      <p:sp>
        <p:nvSpPr>
          <p:cNvPr id="8" name="Titel 7">
            <a:extLst>
              <a:ext uri="{FF2B5EF4-FFF2-40B4-BE49-F238E27FC236}">
                <a16:creationId xmlns:a16="http://schemas.microsoft.com/office/drawing/2014/main" id="{6BAF6F7A-8047-3824-8FC0-85C8985C6742}"/>
              </a:ext>
            </a:extLst>
          </p:cNvPr>
          <p:cNvSpPr>
            <a:spLocks noGrp="1"/>
          </p:cNvSpPr>
          <p:nvPr>
            <p:ph type="title"/>
          </p:nvPr>
        </p:nvSpPr>
        <p:spPr/>
        <p:txBody>
          <a:bodyPr/>
          <a:lstStyle/>
          <a:p>
            <a:endParaRPr lang="de-DE" dirty="0"/>
          </a:p>
        </p:txBody>
      </p:sp>
      <p:sp>
        <p:nvSpPr>
          <p:cNvPr id="9" name="Textplatzhalter 8">
            <a:extLst>
              <a:ext uri="{FF2B5EF4-FFF2-40B4-BE49-F238E27FC236}">
                <a16:creationId xmlns:a16="http://schemas.microsoft.com/office/drawing/2014/main" id="{7C7DB0D2-C7F2-1B29-20F1-26752C067148}"/>
              </a:ext>
            </a:extLst>
          </p:cNvPr>
          <p:cNvSpPr>
            <a:spLocks noGrp="1"/>
          </p:cNvSpPr>
          <p:nvPr>
            <p:ph type="body" sz="quarter" idx="15"/>
          </p:nvPr>
        </p:nvSpPr>
        <p:spPr/>
        <p:txBody>
          <a:bodyPr/>
          <a:lstStyle/>
          <a:p>
            <a:endParaRPr lang="de-DE"/>
          </a:p>
        </p:txBody>
      </p:sp>
      <p:sp>
        <p:nvSpPr>
          <p:cNvPr id="5" name="Inhaltsplatzhalter 4"/>
          <p:cNvSpPr>
            <a:spLocks noGrp="1"/>
          </p:cNvSpPr>
          <p:nvPr>
            <p:ph idx="1"/>
          </p:nvPr>
        </p:nvSpPr>
        <p:spPr>
          <a:prstGeom prst="rect">
            <a:avLst/>
          </a:prstGeom>
        </p:spPr>
        <p:txBody>
          <a:bodyPr/>
          <a:lstStyle/>
          <a:p>
            <a:pPr marL="342900" indent="-342900">
              <a:spcBef>
                <a:spcPct val="20000"/>
              </a:spcBef>
              <a:spcAft>
                <a:spcPct val="0"/>
              </a:spcAft>
            </a:pPr>
            <a:endParaRPr lang="de-DE" dirty="0">
              <a:solidFill>
                <a:srgbClr val="00998A"/>
              </a:solidFill>
            </a:endParaRPr>
          </a:p>
          <a:p>
            <a:pPr marL="342900" indent="-342900">
              <a:spcBef>
                <a:spcPct val="20000"/>
              </a:spcBef>
              <a:spcAft>
                <a:spcPct val="0"/>
              </a:spcAft>
            </a:pPr>
            <a:endParaRPr lang="de-DE" dirty="0">
              <a:solidFill>
                <a:srgbClr val="00998A"/>
              </a:solidFill>
            </a:endParaRPr>
          </a:p>
          <a:p>
            <a:pPr marL="342900" indent="-342900">
              <a:spcBef>
                <a:spcPct val="20000"/>
              </a:spcBef>
              <a:spcAft>
                <a:spcPct val="0"/>
              </a:spcAft>
            </a:pPr>
            <a:endParaRPr lang="de-DE" dirty="0">
              <a:solidFill>
                <a:srgbClr val="00998A"/>
              </a:solidFill>
            </a:endParaRPr>
          </a:p>
          <a:p>
            <a:pPr marL="342900" indent="-342900">
              <a:spcBef>
                <a:spcPct val="20000"/>
              </a:spcBef>
              <a:spcAft>
                <a:spcPct val="0"/>
              </a:spcAft>
            </a:pPr>
            <a:r>
              <a:rPr lang="de-DE" dirty="0"/>
              <a:t>© FOM Hochschule für </a:t>
            </a:r>
            <a:r>
              <a:rPr lang="de-DE" dirty="0" err="1"/>
              <a:t>Oekonomie</a:t>
            </a:r>
            <a:r>
              <a:rPr lang="de-DE" dirty="0"/>
              <a:t> &amp; Management</a:t>
            </a:r>
          </a:p>
          <a:p>
            <a:pPr lvl="0">
              <a:spcBef>
                <a:spcPct val="20000"/>
              </a:spcBef>
              <a:spcAft>
                <a:spcPct val="0"/>
              </a:spcAft>
            </a:pPr>
            <a:r>
              <a:rPr lang="de-DE" sz="1700" dirty="0"/>
              <a:t>gemeinnützige Gesellschaft mbH (FOM), Leimkugelstraße 6, 45141 Essen</a:t>
            </a:r>
          </a:p>
          <a:p>
            <a:pPr lvl="0">
              <a:spcBef>
                <a:spcPct val="20000"/>
              </a:spcBef>
              <a:spcAft>
                <a:spcPct val="0"/>
              </a:spcAft>
            </a:pPr>
            <a:endParaRPr lang="de-DE" sz="1400" b="0" dirty="0">
              <a:solidFill>
                <a:srgbClr val="00998A"/>
              </a:solidFill>
            </a:endParaRPr>
          </a:p>
          <a:p>
            <a:r>
              <a:rPr lang="de-DE" sz="1400" b="0" dirty="0">
                <a:solidFill>
                  <a:schemeClr val="tx2"/>
                </a:solidFill>
              </a:rPr>
              <a:t>Dieses Werk ist urheberrechtlich geschützt und nur für den persönlichen Gebrauch im Rahmen der Veranstaltungen der FOM bestimmt.</a:t>
            </a:r>
          </a:p>
          <a:p>
            <a:r>
              <a:rPr lang="de-DE" sz="1400" b="0" dirty="0">
                <a:solidFill>
                  <a:schemeClr val="tx2"/>
                </a:solidFill>
              </a:rPr>
              <a:t>Die durch die Urheberschaft begründeten Rechte (u. a. Vervielfältigung, Verbreitung, Übersetzung, Nachdruck) bleiben dem Urheber vorbehalten.</a:t>
            </a:r>
          </a:p>
          <a:p>
            <a:r>
              <a:rPr lang="de-DE" sz="1400" b="0" dirty="0">
                <a:solidFill>
                  <a:schemeClr val="tx2"/>
                </a:solidFill>
              </a:rPr>
              <a:t>Das Werk oder Teile daraus dürfen nicht ohne schriftliche Genehmigung des Urhebers / der FOM reproduziert oder unter Verwendung elektronischer Systeme verarbeitet, vervielfältigt oder verbreitet werden. Dies schließt auch den Upload in soziale Medien oder andere digitale Plattformen ein.</a:t>
            </a:r>
          </a:p>
          <a:p>
            <a:endParaRPr lang="de-DE" dirty="0"/>
          </a:p>
        </p:txBody>
      </p:sp>
      <p:sp>
        <p:nvSpPr>
          <p:cNvPr id="6" name="Textfeld 5">
            <a:extLst>
              <a:ext uri="{FF2B5EF4-FFF2-40B4-BE49-F238E27FC236}">
                <a16:creationId xmlns:a16="http://schemas.microsoft.com/office/drawing/2014/main" id="{EE00FB80-4D2F-2E0B-D67A-87B148010360}"/>
              </a:ext>
            </a:extLst>
          </p:cNvPr>
          <p:cNvSpPr txBox="1"/>
          <p:nvPr/>
        </p:nvSpPr>
        <p:spPr bwMode="auto">
          <a:xfrm>
            <a:off x="5634250" y="2972937"/>
            <a:ext cx="914400" cy="914400"/>
          </a:xfrm>
          <a:prstGeom prst="rect">
            <a:avLst/>
          </a:prstGeom>
          <a:noFill/>
          <a:ln w="12700">
            <a:noFill/>
          </a:ln>
          <a:effectLst/>
        </p:spPr>
        <p:txBody>
          <a:bodyPr vert="horz" wrap="non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600"/>
              </a:spcAft>
              <a:buClr>
                <a:srgbClr val="23A092"/>
              </a:buClr>
              <a:buSzPct val="80000"/>
              <a:buFont typeface="Wingdings" pitchFamily="2" charset="2"/>
              <a:buNone/>
              <a:tabLst/>
            </a:pPr>
            <a:endParaRPr kumimoji="0" lang="en-US" sz="1400" b="0" i="0" u="none" strike="noStrike" kern="0" cap="none" spc="0" normalizeH="0" baseline="0" noProof="0" dirty="0" err="1">
              <a:ln>
                <a:noFill/>
              </a:ln>
              <a:solidFill>
                <a:schemeClr val="tx1"/>
              </a:solidFill>
              <a:effectLst/>
              <a:uLnTx/>
              <a:uFillTx/>
              <a:latin typeface="+mn-lt"/>
            </a:endParaRPr>
          </a:p>
        </p:txBody>
      </p:sp>
    </p:spTree>
    <p:extLst>
      <p:ext uri="{BB962C8B-B14F-4D97-AF65-F5344CB8AC3E}">
        <p14:creationId xmlns:p14="http://schemas.microsoft.com/office/powerpoint/2010/main" val="1039312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0DD9-3495-3317-F541-08EB1F471EB3}"/>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E85DEFD2-1239-8EFA-B392-F4D5F86961A4}"/>
              </a:ext>
            </a:extLst>
          </p:cNvPr>
          <p:cNvSpPr>
            <a:spLocks noGrp="1"/>
          </p:cNvSpPr>
          <p:nvPr>
            <p:ph type="sldNum" sz="quarter" idx="10"/>
          </p:nvPr>
        </p:nvSpPr>
        <p:spPr/>
        <p:txBody>
          <a:bodyPr/>
          <a:lstStyle/>
          <a:p>
            <a:pPr>
              <a:defRPr/>
            </a:pPr>
            <a:fld id="{2A3A57D9-08E7-4A35-820C-6C5F68307974}" type="slidenum">
              <a:rPr lang="de-DE" smtClean="0"/>
              <a:pPr>
                <a:defRPr/>
              </a:pPr>
              <a:t>20</a:t>
            </a:fld>
            <a:endParaRPr lang="de-DE"/>
          </a:p>
        </p:txBody>
      </p:sp>
      <p:sp>
        <p:nvSpPr>
          <p:cNvPr id="8" name="Fußzeilenplatzhalter 7">
            <a:extLst>
              <a:ext uri="{FF2B5EF4-FFF2-40B4-BE49-F238E27FC236}">
                <a16:creationId xmlns:a16="http://schemas.microsoft.com/office/drawing/2014/main" id="{9AA25001-6A77-87AE-63A4-067BF3ABAC44}"/>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1E07D6A4-7FDB-90CB-6290-529C289DE5B8}"/>
              </a:ext>
            </a:extLst>
          </p:cNvPr>
          <p:cNvSpPr>
            <a:spLocks noGrp="1"/>
          </p:cNvSpPr>
          <p:nvPr>
            <p:ph type="dt" sz="half" idx="12"/>
          </p:nvPr>
        </p:nvSpPr>
        <p:spPr/>
        <p:txBody>
          <a:bodyPr/>
          <a:lstStyle/>
          <a:p>
            <a:pPr>
              <a:defRPr/>
            </a:pPr>
            <a:fld id="{504E71C2-ABD8-47C2-961A-A564AEEE0188}" type="datetime1">
              <a:rPr lang="de-DE" smtClean="0"/>
              <a:t>12.01.2026</a:t>
            </a:fld>
            <a:endParaRPr lang="de-DE"/>
          </a:p>
        </p:txBody>
      </p:sp>
      <p:sp>
        <p:nvSpPr>
          <p:cNvPr id="7" name="Textplatzhalter 6">
            <a:extLst>
              <a:ext uri="{FF2B5EF4-FFF2-40B4-BE49-F238E27FC236}">
                <a16:creationId xmlns:a16="http://schemas.microsoft.com/office/drawing/2014/main" id="{F5DB6293-12F7-5AC1-FF6A-3FCDC133862F}"/>
              </a:ext>
            </a:extLst>
          </p:cNvPr>
          <p:cNvSpPr>
            <a:spLocks noGrp="1"/>
          </p:cNvSpPr>
          <p:nvPr>
            <p:ph type="body" sz="quarter" idx="13"/>
          </p:nvPr>
        </p:nvSpPr>
        <p:spPr/>
        <p:txBody>
          <a:bodyPr/>
          <a:lstStyle/>
          <a:p>
            <a:r>
              <a:rPr lang="de-DE" dirty="0"/>
              <a:t>Bewertungsschema (1/3)</a:t>
            </a:r>
          </a:p>
        </p:txBody>
      </p:sp>
      <p:sp>
        <p:nvSpPr>
          <p:cNvPr id="5" name="Titel 4">
            <a:extLst>
              <a:ext uri="{FF2B5EF4-FFF2-40B4-BE49-F238E27FC236}">
                <a16:creationId xmlns:a16="http://schemas.microsoft.com/office/drawing/2014/main" id="{22BD0258-B475-E3AF-1923-77A11436FFC3}"/>
              </a:ext>
            </a:extLst>
          </p:cNvPr>
          <p:cNvSpPr>
            <a:spLocks noGrp="1"/>
          </p:cNvSpPr>
          <p:nvPr>
            <p:ph type="title"/>
          </p:nvPr>
        </p:nvSpPr>
        <p:spPr>
          <a:prstGeom prst="rect">
            <a:avLst/>
          </a:prstGeom>
        </p:spPr>
        <p:txBody>
          <a:bodyPr/>
          <a:lstStyle/>
          <a:p>
            <a:r>
              <a:rPr lang="de-DE" dirty="0"/>
              <a:t>Bewertung einer wissenschaftlichen Arbeit</a:t>
            </a:r>
          </a:p>
        </p:txBody>
      </p:sp>
      <p:sp>
        <p:nvSpPr>
          <p:cNvPr id="3" name="Textplatzhalter 2">
            <a:extLst>
              <a:ext uri="{FF2B5EF4-FFF2-40B4-BE49-F238E27FC236}">
                <a16:creationId xmlns:a16="http://schemas.microsoft.com/office/drawing/2014/main" id="{B0FAFF0C-2A8D-1063-9FC2-ECB490E23CEF}"/>
              </a:ext>
            </a:extLst>
          </p:cNvPr>
          <p:cNvSpPr>
            <a:spLocks noGrp="1"/>
          </p:cNvSpPr>
          <p:nvPr>
            <p:ph type="body" sz="quarter" idx="15"/>
          </p:nvPr>
        </p:nvSpPr>
        <p:spPr/>
        <p:txBody>
          <a:bodyPr/>
          <a:lstStyle/>
          <a:p>
            <a:endParaRPr lang="de-DE"/>
          </a:p>
        </p:txBody>
      </p:sp>
      <p:sp>
        <p:nvSpPr>
          <p:cNvPr id="2" name="Inhaltsplatzhalter 7">
            <a:extLst>
              <a:ext uri="{FF2B5EF4-FFF2-40B4-BE49-F238E27FC236}">
                <a16:creationId xmlns:a16="http://schemas.microsoft.com/office/drawing/2014/main" id="{F8386197-FB9D-C8F0-EB48-D6F2F8BD16D3}"/>
              </a:ext>
            </a:extLst>
          </p:cNvPr>
          <p:cNvSpPr>
            <a:spLocks noGrp="1"/>
          </p:cNvSpPr>
          <p:nvPr>
            <p:ph idx="1"/>
          </p:nvPr>
        </p:nvSpPr>
        <p:spPr/>
        <p:txBody>
          <a:bodyPr/>
          <a:lstStyle/>
          <a:p>
            <a:r>
              <a:rPr lang="de-DE" dirty="0"/>
              <a:t>1. Formales: wissenschaftliches Arbeiten (Leitfaden beachten)</a:t>
            </a:r>
          </a:p>
          <a:p>
            <a:endParaRPr lang="de-DE" dirty="0"/>
          </a:p>
        </p:txBody>
      </p:sp>
      <p:graphicFrame>
        <p:nvGraphicFramePr>
          <p:cNvPr id="11" name="Tabelle 10">
            <a:extLst>
              <a:ext uri="{FF2B5EF4-FFF2-40B4-BE49-F238E27FC236}">
                <a16:creationId xmlns:a16="http://schemas.microsoft.com/office/drawing/2014/main" id="{CDF5162F-5608-D1AC-1D9E-17042E54409B}"/>
              </a:ext>
            </a:extLst>
          </p:cNvPr>
          <p:cNvGraphicFramePr>
            <a:graphicFrameLocks noGrp="1"/>
          </p:cNvGraphicFramePr>
          <p:nvPr/>
        </p:nvGraphicFramePr>
        <p:xfrm>
          <a:off x="2582174" y="1728230"/>
          <a:ext cx="7247624" cy="3656252"/>
        </p:xfrm>
        <a:graphic>
          <a:graphicData uri="http://schemas.openxmlformats.org/drawingml/2006/table">
            <a:tbl>
              <a:tblPr firstRow="1" bandRow="1">
                <a:tableStyleId>{5C22544A-7EE6-4342-B048-85BDC9FD1C3A}</a:tableStyleId>
              </a:tblPr>
              <a:tblGrid>
                <a:gridCol w="2655556">
                  <a:extLst>
                    <a:ext uri="{9D8B030D-6E8A-4147-A177-3AD203B41FA5}">
                      <a16:colId xmlns:a16="http://schemas.microsoft.com/office/drawing/2014/main" val="20000"/>
                    </a:ext>
                  </a:extLst>
                </a:gridCol>
                <a:gridCol w="353236">
                  <a:extLst>
                    <a:ext uri="{9D8B030D-6E8A-4147-A177-3AD203B41FA5}">
                      <a16:colId xmlns:a16="http://schemas.microsoft.com/office/drawing/2014/main" val="20001"/>
                    </a:ext>
                  </a:extLst>
                </a:gridCol>
                <a:gridCol w="353236">
                  <a:extLst>
                    <a:ext uri="{9D8B030D-6E8A-4147-A177-3AD203B41FA5}">
                      <a16:colId xmlns:a16="http://schemas.microsoft.com/office/drawing/2014/main" val="20002"/>
                    </a:ext>
                  </a:extLst>
                </a:gridCol>
                <a:gridCol w="353236">
                  <a:extLst>
                    <a:ext uri="{9D8B030D-6E8A-4147-A177-3AD203B41FA5}">
                      <a16:colId xmlns:a16="http://schemas.microsoft.com/office/drawing/2014/main" val="20003"/>
                    </a:ext>
                  </a:extLst>
                </a:gridCol>
                <a:gridCol w="353236">
                  <a:extLst>
                    <a:ext uri="{9D8B030D-6E8A-4147-A177-3AD203B41FA5}">
                      <a16:colId xmlns:a16="http://schemas.microsoft.com/office/drawing/2014/main" val="20004"/>
                    </a:ext>
                  </a:extLst>
                </a:gridCol>
                <a:gridCol w="353236">
                  <a:extLst>
                    <a:ext uri="{9D8B030D-6E8A-4147-A177-3AD203B41FA5}">
                      <a16:colId xmlns:a16="http://schemas.microsoft.com/office/drawing/2014/main" val="20005"/>
                    </a:ext>
                  </a:extLst>
                </a:gridCol>
                <a:gridCol w="353236">
                  <a:extLst>
                    <a:ext uri="{9D8B030D-6E8A-4147-A177-3AD203B41FA5}">
                      <a16:colId xmlns:a16="http://schemas.microsoft.com/office/drawing/2014/main" val="20006"/>
                    </a:ext>
                  </a:extLst>
                </a:gridCol>
                <a:gridCol w="353236">
                  <a:extLst>
                    <a:ext uri="{9D8B030D-6E8A-4147-A177-3AD203B41FA5}">
                      <a16:colId xmlns:a16="http://schemas.microsoft.com/office/drawing/2014/main" val="20007"/>
                    </a:ext>
                  </a:extLst>
                </a:gridCol>
                <a:gridCol w="353236">
                  <a:extLst>
                    <a:ext uri="{9D8B030D-6E8A-4147-A177-3AD203B41FA5}">
                      <a16:colId xmlns:a16="http://schemas.microsoft.com/office/drawing/2014/main" val="20008"/>
                    </a:ext>
                  </a:extLst>
                </a:gridCol>
                <a:gridCol w="353236">
                  <a:extLst>
                    <a:ext uri="{9D8B030D-6E8A-4147-A177-3AD203B41FA5}">
                      <a16:colId xmlns:a16="http://schemas.microsoft.com/office/drawing/2014/main" val="20009"/>
                    </a:ext>
                  </a:extLst>
                </a:gridCol>
                <a:gridCol w="353236">
                  <a:extLst>
                    <a:ext uri="{9D8B030D-6E8A-4147-A177-3AD203B41FA5}">
                      <a16:colId xmlns:a16="http://schemas.microsoft.com/office/drawing/2014/main" val="20010"/>
                    </a:ext>
                  </a:extLst>
                </a:gridCol>
                <a:gridCol w="353236">
                  <a:extLst>
                    <a:ext uri="{9D8B030D-6E8A-4147-A177-3AD203B41FA5}">
                      <a16:colId xmlns:a16="http://schemas.microsoft.com/office/drawing/2014/main" val="20011"/>
                    </a:ext>
                  </a:extLst>
                </a:gridCol>
                <a:gridCol w="353236">
                  <a:extLst>
                    <a:ext uri="{9D8B030D-6E8A-4147-A177-3AD203B41FA5}">
                      <a16:colId xmlns:a16="http://schemas.microsoft.com/office/drawing/2014/main" val="20012"/>
                    </a:ext>
                  </a:extLst>
                </a:gridCol>
                <a:gridCol w="353236">
                  <a:extLst>
                    <a:ext uri="{9D8B030D-6E8A-4147-A177-3AD203B41FA5}">
                      <a16:colId xmlns:a16="http://schemas.microsoft.com/office/drawing/2014/main" val="20013"/>
                    </a:ext>
                  </a:extLst>
                </a:gridCol>
              </a:tblGrid>
              <a:tr h="279643">
                <a:tc>
                  <a:txBody>
                    <a:bodyPr/>
                    <a:lstStyle/>
                    <a:p>
                      <a:r>
                        <a:rPr lang="de-DE" sz="1200" dirty="0"/>
                        <a:t>Teilbenotung</a:t>
                      </a:r>
                    </a:p>
                  </a:txBody>
                  <a:tcPr marL="68580" marR="68580" marT="34290" marB="34290"/>
                </a:tc>
                <a:tc>
                  <a:txBody>
                    <a:bodyPr/>
                    <a:lstStyle/>
                    <a:p>
                      <a:r>
                        <a:rPr lang="de-DE" sz="1100" b="0"/>
                        <a:t>1,0</a:t>
                      </a:r>
                    </a:p>
                  </a:txBody>
                  <a:tcPr marL="68580" marR="68580" marT="34290" marB="34290"/>
                </a:tc>
                <a:tc>
                  <a:txBody>
                    <a:bodyPr/>
                    <a:lstStyle/>
                    <a:p>
                      <a:r>
                        <a:rPr lang="de-DE" sz="1100" b="0"/>
                        <a:t>1,3</a:t>
                      </a:r>
                    </a:p>
                  </a:txBody>
                  <a:tcPr marL="68580" marR="68580" marT="34290" marB="34290"/>
                </a:tc>
                <a:tc>
                  <a:txBody>
                    <a:bodyPr/>
                    <a:lstStyle/>
                    <a:p>
                      <a:r>
                        <a:rPr lang="de-DE" sz="1100" b="0"/>
                        <a:t>1,7</a:t>
                      </a:r>
                    </a:p>
                  </a:txBody>
                  <a:tcPr marL="68580" marR="68580" marT="34290" marB="34290"/>
                </a:tc>
                <a:tc>
                  <a:txBody>
                    <a:bodyPr/>
                    <a:lstStyle/>
                    <a:p>
                      <a:r>
                        <a:rPr lang="de-DE" sz="1100" b="0"/>
                        <a:t>2,0</a:t>
                      </a:r>
                    </a:p>
                  </a:txBody>
                  <a:tcPr marL="68580" marR="68580" marT="34290" marB="34290"/>
                </a:tc>
                <a:tc>
                  <a:txBody>
                    <a:bodyPr/>
                    <a:lstStyle/>
                    <a:p>
                      <a:r>
                        <a:rPr lang="de-DE" sz="1100" b="0"/>
                        <a:t>2,3</a:t>
                      </a:r>
                    </a:p>
                  </a:txBody>
                  <a:tcPr marL="68580" marR="68580" marT="34290" marB="34290"/>
                </a:tc>
                <a:tc>
                  <a:txBody>
                    <a:bodyPr/>
                    <a:lstStyle/>
                    <a:p>
                      <a:r>
                        <a:rPr lang="de-DE" sz="1100" b="0"/>
                        <a:t>2,7</a:t>
                      </a:r>
                    </a:p>
                  </a:txBody>
                  <a:tcPr marL="68580" marR="68580" marT="34290" marB="34290"/>
                </a:tc>
                <a:tc>
                  <a:txBody>
                    <a:bodyPr/>
                    <a:lstStyle/>
                    <a:p>
                      <a:r>
                        <a:rPr lang="de-DE" sz="1100" b="0"/>
                        <a:t>3,0</a:t>
                      </a:r>
                    </a:p>
                  </a:txBody>
                  <a:tcPr marL="68580" marR="68580" marT="34290" marB="34290"/>
                </a:tc>
                <a:tc>
                  <a:txBody>
                    <a:bodyPr/>
                    <a:lstStyle/>
                    <a:p>
                      <a:r>
                        <a:rPr lang="de-DE" sz="1100" b="0"/>
                        <a:t>3,3</a:t>
                      </a:r>
                    </a:p>
                  </a:txBody>
                  <a:tcPr marL="68580" marR="68580" marT="34290" marB="34290"/>
                </a:tc>
                <a:tc>
                  <a:txBody>
                    <a:bodyPr/>
                    <a:lstStyle/>
                    <a:p>
                      <a:r>
                        <a:rPr lang="de-DE" sz="1100" b="0"/>
                        <a:t>3,7</a:t>
                      </a:r>
                    </a:p>
                  </a:txBody>
                  <a:tcPr marL="68580" marR="68580" marT="34290" marB="34290"/>
                </a:tc>
                <a:tc>
                  <a:txBody>
                    <a:bodyPr/>
                    <a:lstStyle/>
                    <a:p>
                      <a:r>
                        <a:rPr lang="de-DE" sz="1100" b="0"/>
                        <a:t>4,0</a:t>
                      </a:r>
                    </a:p>
                  </a:txBody>
                  <a:tcPr marL="68580" marR="68580" marT="34290" marB="34290"/>
                </a:tc>
                <a:tc>
                  <a:txBody>
                    <a:bodyPr/>
                    <a:lstStyle/>
                    <a:p>
                      <a:r>
                        <a:rPr lang="de-DE" sz="1100" b="0"/>
                        <a:t>4,3</a:t>
                      </a:r>
                    </a:p>
                  </a:txBody>
                  <a:tcPr marL="68580" marR="68580" marT="34290" marB="34290">
                    <a:solidFill>
                      <a:schemeClr val="accent4"/>
                    </a:solidFill>
                  </a:tcPr>
                </a:tc>
                <a:tc>
                  <a:txBody>
                    <a:bodyPr/>
                    <a:lstStyle/>
                    <a:p>
                      <a:r>
                        <a:rPr lang="de-DE" sz="1100" b="0"/>
                        <a:t>4,7</a:t>
                      </a:r>
                    </a:p>
                  </a:txBody>
                  <a:tcPr marL="68580" marR="68580" marT="34290" marB="34290">
                    <a:solidFill>
                      <a:schemeClr val="accent4"/>
                    </a:solidFill>
                  </a:tcPr>
                </a:tc>
                <a:tc>
                  <a:txBody>
                    <a:bodyPr/>
                    <a:lstStyle/>
                    <a:p>
                      <a:r>
                        <a:rPr lang="de-DE" sz="1100" b="0"/>
                        <a:t>5,0</a:t>
                      </a:r>
                    </a:p>
                  </a:txBody>
                  <a:tcPr marL="68580" marR="68580" marT="34290" marB="34290">
                    <a:solidFill>
                      <a:schemeClr val="accent4"/>
                    </a:solidFill>
                  </a:tcPr>
                </a:tc>
                <a:extLst>
                  <a:ext uri="{0D108BD9-81ED-4DB2-BD59-A6C34878D82A}">
                    <a16:rowId xmlns:a16="http://schemas.microsoft.com/office/drawing/2014/main" val="10000"/>
                  </a:ext>
                </a:extLst>
              </a:tr>
              <a:tr h="402498">
                <a:tc>
                  <a:txBody>
                    <a:bodyPr/>
                    <a:lstStyle/>
                    <a:p>
                      <a:r>
                        <a:rPr lang="de-DE" sz="1100" b="1"/>
                        <a:t>Vollständigkeit</a:t>
                      </a:r>
                    </a:p>
                    <a:p>
                      <a:r>
                        <a:rPr lang="de-DE" sz="1100"/>
                        <a:t>(Verzeichnisse, Anhänge, Erklärungen)</a:t>
                      </a:r>
                    </a:p>
                  </a:txBody>
                  <a:tcPr marL="68580" marR="68580" marT="34290" marB="34290"/>
                </a:tc>
                <a:tc gridSpan="5">
                  <a:txBody>
                    <a:bodyPr/>
                    <a:lstStyle/>
                    <a:p>
                      <a:r>
                        <a:rPr lang="de-DE" sz="1100"/>
                        <a:t>erfüllt</a:t>
                      </a:r>
                    </a:p>
                  </a:txBody>
                  <a:tcPr marL="68580" marR="68580" marT="34290" marB="34290"/>
                </a:tc>
                <a:tc hMerge="1">
                  <a:txBody>
                    <a:bodyPr/>
                    <a:lstStyle/>
                    <a:p>
                      <a:endParaRPr lang="de-DE" sz="1400"/>
                    </a:p>
                  </a:txBody>
                  <a:tcPr/>
                </a:tc>
                <a:tc hMerge="1">
                  <a:txBody>
                    <a:bodyPr/>
                    <a:lstStyle/>
                    <a:p>
                      <a:endParaRPr lang="de-DE" sz="1400"/>
                    </a:p>
                  </a:txBody>
                  <a:tcPr/>
                </a:tc>
                <a:tc hMerge="1">
                  <a:txBody>
                    <a:bodyPr/>
                    <a:lstStyle/>
                    <a:p>
                      <a:endParaRPr lang="de-DE" sz="1400"/>
                    </a:p>
                  </a:txBody>
                  <a:tcPr/>
                </a:tc>
                <a:tc hMerge="1">
                  <a:txBody>
                    <a:bodyPr/>
                    <a:lstStyle/>
                    <a:p>
                      <a:endParaRPr lang="de-DE" sz="1400"/>
                    </a:p>
                  </a:txBody>
                  <a:tcPr/>
                </a:tc>
                <a:tc gridSpan="5">
                  <a:txBody>
                    <a:bodyPr/>
                    <a:lstStyle/>
                    <a:p>
                      <a:r>
                        <a:rPr lang="de-DE" sz="1100" dirty="0"/>
                        <a:t>teilweise erfüllt</a:t>
                      </a:r>
                    </a:p>
                  </a:txBody>
                  <a:tcPr marL="68580" marR="68580" marT="34290" marB="34290"/>
                </a:tc>
                <a:tc hMerge="1">
                  <a:txBody>
                    <a:bodyPr/>
                    <a:lstStyle/>
                    <a:p>
                      <a:endParaRPr lang="de-DE" sz="1400"/>
                    </a:p>
                  </a:txBody>
                  <a:tcPr/>
                </a:tc>
                <a:tc hMerge="1">
                  <a:txBody>
                    <a:bodyPr/>
                    <a:lstStyle/>
                    <a:p>
                      <a:endParaRPr lang="de-DE" sz="1400"/>
                    </a:p>
                  </a:txBody>
                  <a:tcPr/>
                </a:tc>
                <a:tc hMerge="1">
                  <a:txBody>
                    <a:bodyPr/>
                    <a:lstStyle/>
                    <a:p>
                      <a:endParaRPr lang="de-DE" sz="1400"/>
                    </a:p>
                  </a:txBody>
                  <a:tcPr/>
                </a:tc>
                <a:tc hMerge="1">
                  <a:txBody>
                    <a:bodyPr/>
                    <a:lstStyle/>
                    <a:p>
                      <a:endParaRPr lang="de-DE" sz="1400"/>
                    </a:p>
                  </a:txBody>
                  <a:tcPr/>
                </a:tc>
                <a:tc gridSpan="3">
                  <a:txBody>
                    <a:bodyPr/>
                    <a:lstStyle/>
                    <a:p>
                      <a:r>
                        <a:rPr lang="de-DE" sz="1100"/>
                        <a:t>nicht erfüllt</a:t>
                      </a:r>
                    </a:p>
                  </a:txBody>
                  <a:tcPr marL="68580" marR="68580" marT="34290" marB="34290">
                    <a:solidFill>
                      <a:schemeClr val="accent4"/>
                    </a:solidFill>
                  </a:tcPr>
                </a:tc>
                <a:tc hMerge="1">
                  <a:txBody>
                    <a:bodyPr/>
                    <a:lstStyle/>
                    <a:p>
                      <a:endParaRPr lang="de-DE" sz="1400"/>
                    </a:p>
                  </a:txBody>
                  <a:tcPr/>
                </a:tc>
                <a:tc hMerge="1">
                  <a:txBody>
                    <a:bodyPr/>
                    <a:lstStyle/>
                    <a:p>
                      <a:endParaRPr lang="de-DE" sz="1400"/>
                    </a:p>
                  </a:txBody>
                  <a:tcPr/>
                </a:tc>
                <a:extLst>
                  <a:ext uri="{0D108BD9-81ED-4DB2-BD59-A6C34878D82A}">
                    <a16:rowId xmlns:a16="http://schemas.microsoft.com/office/drawing/2014/main" val="10001"/>
                  </a:ext>
                </a:extLst>
              </a:tr>
              <a:tr h="733967">
                <a:tc>
                  <a:txBody>
                    <a:bodyPr/>
                    <a:lstStyle/>
                    <a:p>
                      <a:r>
                        <a:rPr lang="de-DE" sz="1100" b="1"/>
                        <a:t>Gestaltung</a:t>
                      </a:r>
                    </a:p>
                    <a:p>
                      <a:r>
                        <a:rPr lang="de-DE" sz="1100"/>
                        <a:t>(gem. Leitfäden zur formalen Gestaltung von Seminar- und Abschlussarbeiten)</a:t>
                      </a:r>
                    </a:p>
                  </a:txBody>
                  <a:tcPr marL="68580" marR="68580" marT="34290" marB="34290"/>
                </a:tc>
                <a:tc>
                  <a:txBody>
                    <a:bodyPr/>
                    <a:lstStyle/>
                    <a:p>
                      <a:endParaRPr lang="de-DE" sz="1100"/>
                    </a:p>
                  </a:txBody>
                  <a:tcPr marL="68580" marR="68580" marT="34290" marB="34290"/>
                </a:tc>
                <a:tc>
                  <a:txBody>
                    <a:bodyPr/>
                    <a:lstStyle/>
                    <a:p>
                      <a:endParaRPr lang="de-DE" sz="1100" dirty="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2"/>
                  </a:ext>
                </a:extLst>
              </a:tr>
              <a:tr h="402498">
                <a:tc>
                  <a:txBody>
                    <a:bodyPr/>
                    <a:lstStyle/>
                    <a:p>
                      <a:r>
                        <a:rPr lang="de-DE" sz="1100" b="1"/>
                        <a:t>Rechtschreibung und Grammatik</a:t>
                      </a:r>
                    </a:p>
                    <a:p>
                      <a:r>
                        <a:rPr lang="de-DE" sz="1100"/>
                        <a:t>(Korrektheit, inklusive Interpunktion)</a:t>
                      </a:r>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3"/>
                  </a:ext>
                </a:extLst>
              </a:tr>
              <a:tr h="402498">
                <a:tc>
                  <a:txBody>
                    <a:bodyPr/>
                    <a:lstStyle/>
                    <a:p>
                      <a:r>
                        <a:rPr lang="de-DE" sz="1100" b="1"/>
                        <a:t>Zitierweise in Text und Fußnoten</a:t>
                      </a:r>
                    </a:p>
                    <a:p>
                      <a:r>
                        <a:rPr lang="de-DE" sz="1100"/>
                        <a:t>(Einheitlichkeit, Korrektheit)</a:t>
                      </a:r>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4"/>
                  </a:ext>
                </a:extLst>
              </a:tr>
              <a:tr h="402498">
                <a:tc>
                  <a:txBody>
                    <a:bodyPr/>
                    <a:lstStyle/>
                    <a:p>
                      <a:r>
                        <a:rPr lang="de-DE" sz="1100" b="1"/>
                        <a:t>Literaturverzeichnis</a:t>
                      </a:r>
                    </a:p>
                    <a:p>
                      <a:r>
                        <a:rPr lang="de-DE" sz="1100"/>
                        <a:t>(Einheitlichkeit, Korrektheit)</a:t>
                      </a:r>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5"/>
                  </a:ext>
                </a:extLst>
              </a:tr>
              <a:tr h="733967">
                <a:tc>
                  <a:txBody>
                    <a:bodyPr/>
                    <a:lstStyle/>
                    <a:p>
                      <a:r>
                        <a:rPr lang="de-DE" sz="1100" b="1"/>
                        <a:t>Umfang</a:t>
                      </a:r>
                    </a:p>
                    <a:p>
                      <a:r>
                        <a:rPr lang="de-DE" sz="1100"/>
                        <a:t>(Problemangemessenheit</a:t>
                      </a:r>
                      <a:r>
                        <a:rPr lang="de-DE" sz="1100" baseline="0"/>
                        <a:t> – gem. Leitfäden zur formalen Gestaltung von Seminar- und Abschlussarbeiten)</a:t>
                      </a:r>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6"/>
                  </a:ext>
                </a:extLst>
              </a:tr>
              <a:tr h="288062">
                <a:tc>
                  <a:txBody>
                    <a:bodyPr/>
                    <a:lstStyle/>
                    <a:p>
                      <a:r>
                        <a:rPr lang="de-DE" sz="1100" b="1" dirty="0"/>
                        <a:t>Zusammenfassende Bewertung</a:t>
                      </a:r>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dirty="0"/>
                    </a:p>
                  </a:txBody>
                  <a:tcPr marL="68580" marR="68580" marT="34290" marB="34290">
                    <a:solidFill>
                      <a:schemeClr val="accent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9916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43230-F328-2E5E-7815-E15E8F20451A}"/>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46EDD160-0773-DF41-A448-4D9B86300D22}"/>
              </a:ext>
            </a:extLst>
          </p:cNvPr>
          <p:cNvSpPr>
            <a:spLocks noGrp="1"/>
          </p:cNvSpPr>
          <p:nvPr>
            <p:ph type="sldNum" sz="quarter" idx="10"/>
          </p:nvPr>
        </p:nvSpPr>
        <p:spPr/>
        <p:txBody>
          <a:bodyPr/>
          <a:lstStyle/>
          <a:p>
            <a:pPr>
              <a:defRPr/>
            </a:pPr>
            <a:fld id="{2A3A57D9-08E7-4A35-820C-6C5F68307974}" type="slidenum">
              <a:rPr lang="de-DE" smtClean="0"/>
              <a:pPr>
                <a:defRPr/>
              </a:pPr>
              <a:t>21</a:t>
            </a:fld>
            <a:endParaRPr lang="de-DE"/>
          </a:p>
        </p:txBody>
      </p:sp>
      <p:sp>
        <p:nvSpPr>
          <p:cNvPr id="8" name="Fußzeilenplatzhalter 7">
            <a:extLst>
              <a:ext uri="{FF2B5EF4-FFF2-40B4-BE49-F238E27FC236}">
                <a16:creationId xmlns:a16="http://schemas.microsoft.com/office/drawing/2014/main" id="{113C411D-5C91-90E4-ED4D-054E767EBE36}"/>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CFAC4E0F-903F-A899-9788-B17B4C48EF72}"/>
              </a:ext>
            </a:extLst>
          </p:cNvPr>
          <p:cNvSpPr>
            <a:spLocks noGrp="1"/>
          </p:cNvSpPr>
          <p:nvPr>
            <p:ph type="dt" sz="half" idx="12"/>
          </p:nvPr>
        </p:nvSpPr>
        <p:spPr/>
        <p:txBody>
          <a:bodyPr/>
          <a:lstStyle/>
          <a:p>
            <a:pPr>
              <a:defRPr/>
            </a:pPr>
            <a:fld id="{8468CF45-6053-40FC-88E0-6852351113FA}" type="datetime1">
              <a:rPr lang="de-DE" smtClean="0"/>
              <a:t>12.01.2026</a:t>
            </a:fld>
            <a:endParaRPr lang="de-DE"/>
          </a:p>
        </p:txBody>
      </p:sp>
      <p:sp>
        <p:nvSpPr>
          <p:cNvPr id="7" name="Textplatzhalter 6">
            <a:extLst>
              <a:ext uri="{FF2B5EF4-FFF2-40B4-BE49-F238E27FC236}">
                <a16:creationId xmlns:a16="http://schemas.microsoft.com/office/drawing/2014/main" id="{FF81C5F6-4B7D-FBD9-9736-5E83E76797B3}"/>
              </a:ext>
            </a:extLst>
          </p:cNvPr>
          <p:cNvSpPr>
            <a:spLocks noGrp="1"/>
          </p:cNvSpPr>
          <p:nvPr>
            <p:ph type="body" sz="quarter" idx="13"/>
          </p:nvPr>
        </p:nvSpPr>
        <p:spPr/>
        <p:txBody>
          <a:bodyPr/>
          <a:lstStyle/>
          <a:p>
            <a:r>
              <a:rPr lang="de-DE" dirty="0"/>
              <a:t>Bewertungsschema (2/3)</a:t>
            </a:r>
          </a:p>
        </p:txBody>
      </p:sp>
      <p:sp>
        <p:nvSpPr>
          <p:cNvPr id="5" name="Titel 4">
            <a:extLst>
              <a:ext uri="{FF2B5EF4-FFF2-40B4-BE49-F238E27FC236}">
                <a16:creationId xmlns:a16="http://schemas.microsoft.com/office/drawing/2014/main" id="{FD954780-528A-784D-63B1-F9003E871E83}"/>
              </a:ext>
            </a:extLst>
          </p:cNvPr>
          <p:cNvSpPr>
            <a:spLocks noGrp="1"/>
          </p:cNvSpPr>
          <p:nvPr>
            <p:ph type="title"/>
          </p:nvPr>
        </p:nvSpPr>
        <p:spPr>
          <a:prstGeom prst="rect">
            <a:avLst/>
          </a:prstGeom>
        </p:spPr>
        <p:txBody>
          <a:bodyPr/>
          <a:lstStyle/>
          <a:p>
            <a:r>
              <a:rPr lang="de-DE" dirty="0"/>
              <a:t>Bewertung einer wissenschaftlichen Arbeit</a:t>
            </a:r>
          </a:p>
        </p:txBody>
      </p:sp>
      <p:sp>
        <p:nvSpPr>
          <p:cNvPr id="4" name="Textplatzhalter 3">
            <a:extLst>
              <a:ext uri="{FF2B5EF4-FFF2-40B4-BE49-F238E27FC236}">
                <a16:creationId xmlns:a16="http://schemas.microsoft.com/office/drawing/2014/main" id="{2E4DB246-1CE7-A502-E18A-DE85D8CF5CBA}"/>
              </a:ext>
            </a:extLst>
          </p:cNvPr>
          <p:cNvSpPr>
            <a:spLocks noGrp="1"/>
          </p:cNvSpPr>
          <p:nvPr>
            <p:ph type="body" sz="quarter" idx="15"/>
          </p:nvPr>
        </p:nvSpPr>
        <p:spPr/>
        <p:txBody>
          <a:bodyPr/>
          <a:lstStyle/>
          <a:p>
            <a:endParaRPr lang="de-DE"/>
          </a:p>
        </p:txBody>
      </p:sp>
      <p:sp>
        <p:nvSpPr>
          <p:cNvPr id="3" name="Inhaltsplatzhalter 7">
            <a:extLst>
              <a:ext uri="{FF2B5EF4-FFF2-40B4-BE49-F238E27FC236}">
                <a16:creationId xmlns:a16="http://schemas.microsoft.com/office/drawing/2014/main" id="{CC9A43BE-BC60-F02A-DE60-9F514E945710}"/>
              </a:ext>
            </a:extLst>
          </p:cNvPr>
          <p:cNvSpPr>
            <a:spLocks noGrp="1"/>
          </p:cNvSpPr>
          <p:nvPr>
            <p:ph idx="1"/>
          </p:nvPr>
        </p:nvSpPr>
        <p:spPr/>
        <p:txBody>
          <a:bodyPr/>
          <a:lstStyle/>
          <a:p>
            <a:r>
              <a:rPr lang="de-DE" dirty="0"/>
              <a:t>2. Methodik</a:t>
            </a:r>
          </a:p>
          <a:p>
            <a:endParaRPr lang="de-DE" dirty="0"/>
          </a:p>
        </p:txBody>
      </p:sp>
      <p:graphicFrame>
        <p:nvGraphicFramePr>
          <p:cNvPr id="2" name="Tabelle 1">
            <a:extLst>
              <a:ext uri="{FF2B5EF4-FFF2-40B4-BE49-F238E27FC236}">
                <a16:creationId xmlns:a16="http://schemas.microsoft.com/office/drawing/2014/main" id="{2327ACFF-C113-0FF8-5BBB-FD470D17EF10}"/>
              </a:ext>
            </a:extLst>
          </p:cNvPr>
          <p:cNvGraphicFramePr>
            <a:graphicFrameLocks noGrp="1"/>
          </p:cNvGraphicFramePr>
          <p:nvPr/>
        </p:nvGraphicFramePr>
        <p:xfrm>
          <a:off x="2612021" y="2151411"/>
          <a:ext cx="7217777" cy="2702007"/>
        </p:xfrm>
        <a:graphic>
          <a:graphicData uri="http://schemas.openxmlformats.org/drawingml/2006/table">
            <a:tbl>
              <a:tblPr firstRow="1" bandRow="1">
                <a:tableStyleId>{5C22544A-7EE6-4342-B048-85BDC9FD1C3A}</a:tableStyleId>
              </a:tblPr>
              <a:tblGrid>
                <a:gridCol w="2622244">
                  <a:extLst>
                    <a:ext uri="{9D8B030D-6E8A-4147-A177-3AD203B41FA5}">
                      <a16:colId xmlns:a16="http://schemas.microsoft.com/office/drawing/2014/main" val="20000"/>
                    </a:ext>
                  </a:extLst>
                </a:gridCol>
                <a:gridCol w="374149">
                  <a:extLst>
                    <a:ext uri="{9D8B030D-6E8A-4147-A177-3AD203B41FA5}">
                      <a16:colId xmlns:a16="http://schemas.microsoft.com/office/drawing/2014/main" val="20001"/>
                    </a:ext>
                  </a:extLst>
                </a:gridCol>
                <a:gridCol w="351782">
                  <a:extLst>
                    <a:ext uri="{9D8B030D-6E8A-4147-A177-3AD203B41FA5}">
                      <a16:colId xmlns:a16="http://schemas.microsoft.com/office/drawing/2014/main" val="20002"/>
                    </a:ext>
                  </a:extLst>
                </a:gridCol>
                <a:gridCol w="351782">
                  <a:extLst>
                    <a:ext uri="{9D8B030D-6E8A-4147-A177-3AD203B41FA5}">
                      <a16:colId xmlns:a16="http://schemas.microsoft.com/office/drawing/2014/main" val="20003"/>
                    </a:ext>
                  </a:extLst>
                </a:gridCol>
                <a:gridCol w="351782">
                  <a:extLst>
                    <a:ext uri="{9D8B030D-6E8A-4147-A177-3AD203B41FA5}">
                      <a16:colId xmlns:a16="http://schemas.microsoft.com/office/drawing/2014/main" val="20004"/>
                    </a:ext>
                  </a:extLst>
                </a:gridCol>
                <a:gridCol w="351782">
                  <a:extLst>
                    <a:ext uri="{9D8B030D-6E8A-4147-A177-3AD203B41FA5}">
                      <a16:colId xmlns:a16="http://schemas.microsoft.com/office/drawing/2014/main" val="20005"/>
                    </a:ext>
                  </a:extLst>
                </a:gridCol>
                <a:gridCol w="351782">
                  <a:extLst>
                    <a:ext uri="{9D8B030D-6E8A-4147-A177-3AD203B41FA5}">
                      <a16:colId xmlns:a16="http://schemas.microsoft.com/office/drawing/2014/main" val="20006"/>
                    </a:ext>
                  </a:extLst>
                </a:gridCol>
                <a:gridCol w="351782">
                  <a:extLst>
                    <a:ext uri="{9D8B030D-6E8A-4147-A177-3AD203B41FA5}">
                      <a16:colId xmlns:a16="http://schemas.microsoft.com/office/drawing/2014/main" val="20007"/>
                    </a:ext>
                  </a:extLst>
                </a:gridCol>
                <a:gridCol w="351782">
                  <a:extLst>
                    <a:ext uri="{9D8B030D-6E8A-4147-A177-3AD203B41FA5}">
                      <a16:colId xmlns:a16="http://schemas.microsoft.com/office/drawing/2014/main" val="20008"/>
                    </a:ext>
                  </a:extLst>
                </a:gridCol>
                <a:gridCol w="351782">
                  <a:extLst>
                    <a:ext uri="{9D8B030D-6E8A-4147-A177-3AD203B41FA5}">
                      <a16:colId xmlns:a16="http://schemas.microsoft.com/office/drawing/2014/main" val="20009"/>
                    </a:ext>
                  </a:extLst>
                </a:gridCol>
                <a:gridCol w="351782">
                  <a:extLst>
                    <a:ext uri="{9D8B030D-6E8A-4147-A177-3AD203B41FA5}">
                      <a16:colId xmlns:a16="http://schemas.microsoft.com/office/drawing/2014/main" val="20010"/>
                    </a:ext>
                  </a:extLst>
                </a:gridCol>
                <a:gridCol w="351782">
                  <a:extLst>
                    <a:ext uri="{9D8B030D-6E8A-4147-A177-3AD203B41FA5}">
                      <a16:colId xmlns:a16="http://schemas.microsoft.com/office/drawing/2014/main" val="20011"/>
                    </a:ext>
                  </a:extLst>
                </a:gridCol>
                <a:gridCol w="351782">
                  <a:extLst>
                    <a:ext uri="{9D8B030D-6E8A-4147-A177-3AD203B41FA5}">
                      <a16:colId xmlns:a16="http://schemas.microsoft.com/office/drawing/2014/main" val="20012"/>
                    </a:ext>
                  </a:extLst>
                </a:gridCol>
                <a:gridCol w="351782">
                  <a:extLst>
                    <a:ext uri="{9D8B030D-6E8A-4147-A177-3AD203B41FA5}">
                      <a16:colId xmlns:a16="http://schemas.microsoft.com/office/drawing/2014/main" val="20013"/>
                    </a:ext>
                  </a:extLst>
                </a:gridCol>
              </a:tblGrid>
              <a:tr h="293544">
                <a:tc>
                  <a:txBody>
                    <a:bodyPr/>
                    <a:lstStyle/>
                    <a:p>
                      <a:r>
                        <a:rPr lang="de-DE" sz="1200" dirty="0"/>
                        <a:t>Teilbenotung</a:t>
                      </a:r>
                    </a:p>
                  </a:txBody>
                  <a:tcPr marL="68580" marR="68580" marT="34290" marB="34290"/>
                </a:tc>
                <a:tc>
                  <a:txBody>
                    <a:bodyPr/>
                    <a:lstStyle/>
                    <a:p>
                      <a:r>
                        <a:rPr lang="de-DE" sz="1100" b="0"/>
                        <a:t>1,0</a:t>
                      </a:r>
                    </a:p>
                  </a:txBody>
                  <a:tcPr marL="68580" marR="68580" marT="34290" marB="34290"/>
                </a:tc>
                <a:tc>
                  <a:txBody>
                    <a:bodyPr/>
                    <a:lstStyle/>
                    <a:p>
                      <a:r>
                        <a:rPr lang="de-DE" sz="1100" b="0"/>
                        <a:t>1,3</a:t>
                      </a:r>
                    </a:p>
                  </a:txBody>
                  <a:tcPr marL="68580" marR="68580" marT="34290" marB="34290"/>
                </a:tc>
                <a:tc>
                  <a:txBody>
                    <a:bodyPr/>
                    <a:lstStyle/>
                    <a:p>
                      <a:r>
                        <a:rPr lang="de-DE" sz="1100" b="0"/>
                        <a:t>1,7</a:t>
                      </a:r>
                    </a:p>
                  </a:txBody>
                  <a:tcPr marL="68580" marR="68580" marT="34290" marB="34290"/>
                </a:tc>
                <a:tc>
                  <a:txBody>
                    <a:bodyPr/>
                    <a:lstStyle/>
                    <a:p>
                      <a:r>
                        <a:rPr lang="de-DE" sz="1100" b="0"/>
                        <a:t>2,0</a:t>
                      </a:r>
                    </a:p>
                  </a:txBody>
                  <a:tcPr marL="68580" marR="68580" marT="34290" marB="34290"/>
                </a:tc>
                <a:tc>
                  <a:txBody>
                    <a:bodyPr/>
                    <a:lstStyle/>
                    <a:p>
                      <a:r>
                        <a:rPr lang="de-DE" sz="1100" b="0"/>
                        <a:t>2,3</a:t>
                      </a:r>
                    </a:p>
                  </a:txBody>
                  <a:tcPr marL="68580" marR="68580" marT="34290" marB="34290"/>
                </a:tc>
                <a:tc>
                  <a:txBody>
                    <a:bodyPr/>
                    <a:lstStyle/>
                    <a:p>
                      <a:r>
                        <a:rPr lang="de-DE" sz="1100" b="0"/>
                        <a:t>2,7</a:t>
                      </a:r>
                    </a:p>
                  </a:txBody>
                  <a:tcPr marL="68580" marR="68580" marT="34290" marB="34290"/>
                </a:tc>
                <a:tc>
                  <a:txBody>
                    <a:bodyPr/>
                    <a:lstStyle/>
                    <a:p>
                      <a:r>
                        <a:rPr lang="de-DE" sz="1100" b="0"/>
                        <a:t>3,0</a:t>
                      </a:r>
                    </a:p>
                  </a:txBody>
                  <a:tcPr marL="68580" marR="68580" marT="34290" marB="34290"/>
                </a:tc>
                <a:tc>
                  <a:txBody>
                    <a:bodyPr/>
                    <a:lstStyle/>
                    <a:p>
                      <a:r>
                        <a:rPr lang="de-DE" sz="1100" b="0"/>
                        <a:t>3,3</a:t>
                      </a:r>
                    </a:p>
                  </a:txBody>
                  <a:tcPr marL="68580" marR="68580" marT="34290" marB="34290"/>
                </a:tc>
                <a:tc>
                  <a:txBody>
                    <a:bodyPr/>
                    <a:lstStyle/>
                    <a:p>
                      <a:r>
                        <a:rPr lang="de-DE" sz="1100" b="0"/>
                        <a:t>3,7</a:t>
                      </a:r>
                    </a:p>
                  </a:txBody>
                  <a:tcPr marL="68580" marR="68580" marT="34290" marB="34290"/>
                </a:tc>
                <a:tc>
                  <a:txBody>
                    <a:bodyPr/>
                    <a:lstStyle/>
                    <a:p>
                      <a:r>
                        <a:rPr lang="de-DE" sz="1100" b="0"/>
                        <a:t>4,0</a:t>
                      </a:r>
                    </a:p>
                  </a:txBody>
                  <a:tcPr marL="68580" marR="68580" marT="34290" marB="34290"/>
                </a:tc>
                <a:tc>
                  <a:txBody>
                    <a:bodyPr/>
                    <a:lstStyle/>
                    <a:p>
                      <a:r>
                        <a:rPr lang="de-DE" sz="1100" b="0"/>
                        <a:t>4,3</a:t>
                      </a:r>
                    </a:p>
                  </a:txBody>
                  <a:tcPr marL="68580" marR="68580" marT="34290" marB="34290">
                    <a:solidFill>
                      <a:schemeClr val="accent4"/>
                    </a:solidFill>
                  </a:tcPr>
                </a:tc>
                <a:tc>
                  <a:txBody>
                    <a:bodyPr/>
                    <a:lstStyle/>
                    <a:p>
                      <a:r>
                        <a:rPr lang="de-DE" sz="1100" b="0"/>
                        <a:t>4,7</a:t>
                      </a:r>
                    </a:p>
                  </a:txBody>
                  <a:tcPr marL="68580" marR="68580" marT="34290" marB="34290">
                    <a:solidFill>
                      <a:schemeClr val="accent4"/>
                    </a:solidFill>
                  </a:tcPr>
                </a:tc>
                <a:tc>
                  <a:txBody>
                    <a:bodyPr/>
                    <a:lstStyle/>
                    <a:p>
                      <a:r>
                        <a:rPr lang="de-DE" sz="1100" b="0"/>
                        <a:t>5,0</a:t>
                      </a:r>
                    </a:p>
                  </a:txBody>
                  <a:tcPr marL="68580" marR="68580" marT="34290" marB="34290">
                    <a:solidFill>
                      <a:schemeClr val="accent4"/>
                    </a:solidFill>
                  </a:tcPr>
                </a:tc>
                <a:extLst>
                  <a:ext uri="{0D108BD9-81ED-4DB2-BD59-A6C34878D82A}">
                    <a16:rowId xmlns:a16="http://schemas.microsoft.com/office/drawing/2014/main" val="10000"/>
                  </a:ext>
                </a:extLst>
              </a:tr>
              <a:tr h="596483">
                <a:tc>
                  <a:txBody>
                    <a:bodyPr/>
                    <a:lstStyle/>
                    <a:p>
                      <a:r>
                        <a:rPr lang="de-DE" sz="1100" b="1" dirty="0"/>
                        <a:t>Methodenauswahl</a:t>
                      </a:r>
                    </a:p>
                    <a:p>
                      <a:r>
                        <a:rPr lang="de-DE" sz="1100" dirty="0"/>
                        <a:t>(Problembezug) </a:t>
                      </a:r>
                    </a:p>
                    <a:p>
                      <a:r>
                        <a:rPr lang="de-DE" sz="1100" b="1" dirty="0">
                          <a:solidFill>
                            <a:schemeClr val="accent3"/>
                          </a:solidFill>
                        </a:rPr>
                        <a:t>Untersuchungs-/Forschungsdesign</a:t>
                      </a:r>
                    </a:p>
                  </a:txBody>
                  <a:tcPr marL="68580" marR="68580" marT="34290" marB="34290"/>
                </a:tc>
                <a:tc gridSpan="5">
                  <a:txBody>
                    <a:bodyPr/>
                    <a:lstStyle/>
                    <a:p>
                      <a:endParaRPr lang="de-DE" sz="1100"/>
                    </a:p>
                  </a:txBody>
                  <a:tcPr marL="68580" marR="68580" marT="34290" marB="34290"/>
                </a:tc>
                <a:tc hMerge="1">
                  <a:txBody>
                    <a:bodyPr/>
                    <a:lstStyle/>
                    <a:p>
                      <a:endParaRPr lang="de-DE" sz="1400"/>
                    </a:p>
                  </a:txBody>
                  <a:tcPr/>
                </a:tc>
                <a:tc hMerge="1">
                  <a:txBody>
                    <a:bodyPr/>
                    <a:lstStyle/>
                    <a:p>
                      <a:endParaRPr lang="de-DE" sz="1400"/>
                    </a:p>
                  </a:txBody>
                  <a:tcPr/>
                </a:tc>
                <a:tc hMerge="1">
                  <a:txBody>
                    <a:bodyPr/>
                    <a:lstStyle/>
                    <a:p>
                      <a:endParaRPr lang="de-DE" sz="1400"/>
                    </a:p>
                  </a:txBody>
                  <a:tcPr/>
                </a:tc>
                <a:tc hMerge="1">
                  <a:txBody>
                    <a:bodyPr/>
                    <a:lstStyle/>
                    <a:p>
                      <a:endParaRPr lang="de-DE" sz="1400"/>
                    </a:p>
                  </a:txBody>
                  <a:tcPr/>
                </a:tc>
                <a:tc gridSpan="5">
                  <a:txBody>
                    <a:bodyPr/>
                    <a:lstStyle/>
                    <a:p>
                      <a:endParaRPr lang="de-DE" sz="1100"/>
                    </a:p>
                  </a:txBody>
                  <a:tcPr marL="68580" marR="68580" marT="34290" marB="34290"/>
                </a:tc>
                <a:tc hMerge="1">
                  <a:txBody>
                    <a:bodyPr/>
                    <a:lstStyle/>
                    <a:p>
                      <a:endParaRPr lang="de-DE" sz="1400"/>
                    </a:p>
                  </a:txBody>
                  <a:tcPr/>
                </a:tc>
                <a:tc hMerge="1">
                  <a:txBody>
                    <a:bodyPr/>
                    <a:lstStyle/>
                    <a:p>
                      <a:endParaRPr lang="de-DE" sz="1400"/>
                    </a:p>
                  </a:txBody>
                  <a:tcPr/>
                </a:tc>
                <a:tc hMerge="1">
                  <a:txBody>
                    <a:bodyPr/>
                    <a:lstStyle/>
                    <a:p>
                      <a:endParaRPr lang="de-DE" sz="1400"/>
                    </a:p>
                  </a:txBody>
                  <a:tcPr/>
                </a:tc>
                <a:tc hMerge="1">
                  <a:txBody>
                    <a:bodyPr/>
                    <a:lstStyle/>
                    <a:p>
                      <a:endParaRPr lang="de-DE" sz="1400"/>
                    </a:p>
                  </a:txBody>
                  <a:tcPr/>
                </a:tc>
                <a:tc gridSpan="3">
                  <a:txBody>
                    <a:bodyPr/>
                    <a:lstStyle/>
                    <a:p>
                      <a:endParaRPr lang="de-DE" sz="1100"/>
                    </a:p>
                  </a:txBody>
                  <a:tcPr marL="68580" marR="68580" marT="34290" marB="34290">
                    <a:solidFill>
                      <a:schemeClr val="accent4"/>
                    </a:solidFill>
                  </a:tcPr>
                </a:tc>
                <a:tc hMerge="1">
                  <a:txBody>
                    <a:bodyPr/>
                    <a:lstStyle/>
                    <a:p>
                      <a:endParaRPr lang="de-DE" sz="1400"/>
                    </a:p>
                  </a:txBody>
                  <a:tcPr/>
                </a:tc>
                <a:tc hMerge="1">
                  <a:txBody>
                    <a:bodyPr/>
                    <a:lstStyle/>
                    <a:p>
                      <a:endParaRPr lang="de-DE" sz="1400"/>
                    </a:p>
                  </a:txBody>
                  <a:tcPr/>
                </a:tc>
                <a:extLst>
                  <a:ext uri="{0D108BD9-81ED-4DB2-BD59-A6C34878D82A}">
                    <a16:rowId xmlns:a16="http://schemas.microsoft.com/office/drawing/2014/main" val="10001"/>
                  </a:ext>
                </a:extLst>
              </a:tr>
              <a:tr h="708660">
                <a:tc>
                  <a:txBody>
                    <a:bodyPr/>
                    <a:lstStyle/>
                    <a:p>
                      <a:r>
                        <a:rPr lang="de-DE" sz="1100" b="1" dirty="0"/>
                        <a:t>Methodenanwendung</a:t>
                      </a:r>
                    </a:p>
                    <a:p>
                      <a:r>
                        <a:rPr lang="de-DE" sz="1100" dirty="0"/>
                        <a:t>(Problemlösungsbezug, Angemessenheit, Nachvollziehbarkeit) </a:t>
                      </a:r>
                      <a:r>
                        <a:rPr lang="de-DE" sz="1100" b="1" baseline="0" dirty="0">
                          <a:solidFill>
                            <a:schemeClr val="accent3"/>
                          </a:solidFill>
                        </a:rPr>
                        <a:t>Prüfungsdesign</a:t>
                      </a:r>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2"/>
                  </a:ext>
                </a:extLst>
              </a:tr>
              <a:tr h="770456">
                <a:tc>
                  <a:txBody>
                    <a:bodyPr/>
                    <a:lstStyle/>
                    <a:p>
                      <a:r>
                        <a:rPr lang="de-DE" sz="1100" b="1"/>
                        <a:t>Interpretation der Ergebnisse</a:t>
                      </a:r>
                    </a:p>
                    <a:p>
                      <a:r>
                        <a:rPr lang="de-DE" sz="1100"/>
                        <a:t>(Problembezug, Abgewogenheit, Nachvollziehbarkeit, Vollständigkeit)</a:t>
                      </a:r>
                    </a:p>
                    <a:p>
                      <a:r>
                        <a:rPr lang="de-DE" sz="1100" b="1">
                          <a:solidFill>
                            <a:schemeClr val="accent3"/>
                          </a:solidFill>
                        </a:rPr>
                        <a:t>Gestaltungsdesign</a:t>
                      </a:r>
                    </a:p>
                  </a:txBody>
                  <a:tcPr marL="68580" marR="68580" marT="34290" marB="34290"/>
                </a:tc>
                <a:tc>
                  <a:txBody>
                    <a:bodyPr/>
                    <a:lstStyle/>
                    <a:p>
                      <a:endParaRPr lang="de-DE" sz="1100" dirty="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3"/>
                  </a:ext>
                </a:extLst>
              </a:tr>
              <a:tr h="302384">
                <a:tc>
                  <a:txBody>
                    <a:bodyPr/>
                    <a:lstStyle/>
                    <a:p>
                      <a:r>
                        <a:rPr lang="de-DE" sz="1100" b="1"/>
                        <a:t>Zusammenfassende Bewertung</a:t>
                      </a:r>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dirty="0"/>
                    </a:p>
                  </a:txBody>
                  <a:tcPr marL="68580" marR="68580" marT="34290" marB="34290">
                    <a:solidFill>
                      <a:schemeClr val="accent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99691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065A4-5A5C-809D-43C1-5286BE82F570}"/>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67B0637A-15D0-198D-1AEF-68D12E572E02}"/>
              </a:ext>
            </a:extLst>
          </p:cNvPr>
          <p:cNvSpPr>
            <a:spLocks noGrp="1"/>
          </p:cNvSpPr>
          <p:nvPr>
            <p:ph type="sldNum" sz="quarter" idx="10"/>
          </p:nvPr>
        </p:nvSpPr>
        <p:spPr/>
        <p:txBody>
          <a:bodyPr/>
          <a:lstStyle/>
          <a:p>
            <a:pPr>
              <a:defRPr/>
            </a:pPr>
            <a:fld id="{2A3A57D9-08E7-4A35-820C-6C5F68307974}" type="slidenum">
              <a:rPr lang="de-DE" smtClean="0"/>
              <a:pPr>
                <a:defRPr/>
              </a:pPr>
              <a:t>22</a:t>
            </a:fld>
            <a:endParaRPr lang="de-DE"/>
          </a:p>
        </p:txBody>
      </p:sp>
      <p:sp>
        <p:nvSpPr>
          <p:cNvPr id="8" name="Fußzeilenplatzhalter 7">
            <a:extLst>
              <a:ext uri="{FF2B5EF4-FFF2-40B4-BE49-F238E27FC236}">
                <a16:creationId xmlns:a16="http://schemas.microsoft.com/office/drawing/2014/main" id="{45EE6AC5-B4FC-2F74-6C12-A6362842C2DC}"/>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FA8B692D-5BEF-22E0-59B8-C58AE7E34A2E}"/>
              </a:ext>
            </a:extLst>
          </p:cNvPr>
          <p:cNvSpPr>
            <a:spLocks noGrp="1"/>
          </p:cNvSpPr>
          <p:nvPr>
            <p:ph type="dt" sz="half" idx="12"/>
          </p:nvPr>
        </p:nvSpPr>
        <p:spPr/>
        <p:txBody>
          <a:bodyPr/>
          <a:lstStyle/>
          <a:p>
            <a:pPr>
              <a:defRPr/>
            </a:pPr>
            <a:fld id="{72D32AE5-93D0-4A65-B4F9-FE6515DDC1B6}" type="datetime1">
              <a:rPr lang="de-DE" smtClean="0"/>
              <a:t>12.01.2026</a:t>
            </a:fld>
            <a:endParaRPr lang="de-DE"/>
          </a:p>
        </p:txBody>
      </p:sp>
      <p:sp>
        <p:nvSpPr>
          <p:cNvPr id="7" name="Textplatzhalter 6">
            <a:extLst>
              <a:ext uri="{FF2B5EF4-FFF2-40B4-BE49-F238E27FC236}">
                <a16:creationId xmlns:a16="http://schemas.microsoft.com/office/drawing/2014/main" id="{FF93BD81-7333-C020-FFF7-0D4C075CD204}"/>
              </a:ext>
            </a:extLst>
          </p:cNvPr>
          <p:cNvSpPr>
            <a:spLocks noGrp="1"/>
          </p:cNvSpPr>
          <p:nvPr>
            <p:ph type="body" sz="quarter" idx="13"/>
          </p:nvPr>
        </p:nvSpPr>
        <p:spPr/>
        <p:txBody>
          <a:bodyPr/>
          <a:lstStyle/>
          <a:p>
            <a:r>
              <a:rPr lang="de-DE" dirty="0"/>
              <a:t>Bewertungsschema (3/3)</a:t>
            </a:r>
          </a:p>
        </p:txBody>
      </p:sp>
      <p:sp>
        <p:nvSpPr>
          <p:cNvPr id="5" name="Titel 4">
            <a:extLst>
              <a:ext uri="{FF2B5EF4-FFF2-40B4-BE49-F238E27FC236}">
                <a16:creationId xmlns:a16="http://schemas.microsoft.com/office/drawing/2014/main" id="{0581C293-DB1C-4A2A-A909-F7981E7B69D0}"/>
              </a:ext>
            </a:extLst>
          </p:cNvPr>
          <p:cNvSpPr>
            <a:spLocks noGrp="1"/>
          </p:cNvSpPr>
          <p:nvPr>
            <p:ph type="title"/>
          </p:nvPr>
        </p:nvSpPr>
        <p:spPr>
          <a:prstGeom prst="rect">
            <a:avLst/>
          </a:prstGeom>
        </p:spPr>
        <p:txBody>
          <a:bodyPr/>
          <a:lstStyle/>
          <a:p>
            <a:r>
              <a:rPr lang="de-DE" dirty="0"/>
              <a:t>Bewertung einer wissenschaftlichen Arbeit</a:t>
            </a:r>
          </a:p>
        </p:txBody>
      </p:sp>
      <p:sp>
        <p:nvSpPr>
          <p:cNvPr id="4" name="Textplatzhalter 3">
            <a:extLst>
              <a:ext uri="{FF2B5EF4-FFF2-40B4-BE49-F238E27FC236}">
                <a16:creationId xmlns:a16="http://schemas.microsoft.com/office/drawing/2014/main" id="{9769D29E-50D7-5CBD-5F1C-9F26878873D2}"/>
              </a:ext>
            </a:extLst>
          </p:cNvPr>
          <p:cNvSpPr>
            <a:spLocks noGrp="1"/>
          </p:cNvSpPr>
          <p:nvPr>
            <p:ph type="body" sz="quarter" idx="15"/>
          </p:nvPr>
        </p:nvSpPr>
        <p:spPr/>
        <p:txBody>
          <a:bodyPr/>
          <a:lstStyle/>
          <a:p>
            <a:endParaRPr lang="de-DE"/>
          </a:p>
        </p:txBody>
      </p:sp>
      <p:sp>
        <p:nvSpPr>
          <p:cNvPr id="3" name="Inhaltsplatzhalter 7">
            <a:extLst>
              <a:ext uri="{FF2B5EF4-FFF2-40B4-BE49-F238E27FC236}">
                <a16:creationId xmlns:a16="http://schemas.microsoft.com/office/drawing/2014/main" id="{073806B1-0CE1-4B6A-56B8-AE940A160644}"/>
              </a:ext>
            </a:extLst>
          </p:cNvPr>
          <p:cNvSpPr>
            <a:spLocks noGrp="1"/>
          </p:cNvSpPr>
          <p:nvPr>
            <p:ph idx="1"/>
          </p:nvPr>
        </p:nvSpPr>
        <p:spPr/>
        <p:txBody>
          <a:bodyPr/>
          <a:lstStyle/>
          <a:p>
            <a:r>
              <a:rPr lang="de-DE"/>
              <a:t>3. Inhalt</a:t>
            </a:r>
          </a:p>
          <a:p>
            <a:endParaRPr lang="de-DE"/>
          </a:p>
        </p:txBody>
      </p:sp>
      <p:graphicFrame>
        <p:nvGraphicFramePr>
          <p:cNvPr id="2" name="Tabelle 1">
            <a:extLst>
              <a:ext uri="{FF2B5EF4-FFF2-40B4-BE49-F238E27FC236}">
                <a16:creationId xmlns:a16="http://schemas.microsoft.com/office/drawing/2014/main" id="{51FF8609-1351-C529-9D66-8CE2FA20C34C}"/>
              </a:ext>
            </a:extLst>
          </p:cNvPr>
          <p:cNvGraphicFramePr>
            <a:graphicFrameLocks noGrp="1"/>
          </p:cNvGraphicFramePr>
          <p:nvPr/>
        </p:nvGraphicFramePr>
        <p:xfrm>
          <a:off x="2612021" y="1426496"/>
          <a:ext cx="7217785" cy="4412822"/>
        </p:xfrm>
        <a:graphic>
          <a:graphicData uri="http://schemas.openxmlformats.org/drawingml/2006/table">
            <a:tbl>
              <a:tblPr firstRow="1" bandRow="1">
                <a:tableStyleId>{5C22544A-7EE6-4342-B048-85BDC9FD1C3A}</a:tableStyleId>
              </a:tblPr>
              <a:tblGrid>
                <a:gridCol w="2644619">
                  <a:extLst>
                    <a:ext uri="{9D8B030D-6E8A-4147-A177-3AD203B41FA5}">
                      <a16:colId xmlns:a16="http://schemas.microsoft.com/office/drawing/2014/main" val="20000"/>
                    </a:ext>
                  </a:extLst>
                </a:gridCol>
                <a:gridCol w="351782">
                  <a:extLst>
                    <a:ext uri="{9D8B030D-6E8A-4147-A177-3AD203B41FA5}">
                      <a16:colId xmlns:a16="http://schemas.microsoft.com/office/drawing/2014/main" val="20001"/>
                    </a:ext>
                  </a:extLst>
                </a:gridCol>
                <a:gridCol w="351782">
                  <a:extLst>
                    <a:ext uri="{9D8B030D-6E8A-4147-A177-3AD203B41FA5}">
                      <a16:colId xmlns:a16="http://schemas.microsoft.com/office/drawing/2014/main" val="20002"/>
                    </a:ext>
                  </a:extLst>
                </a:gridCol>
                <a:gridCol w="351782">
                  <a:extLst>
                    <a:ext uri="{9D8B030D-6E8A-4147-A177-3AD203B41FA5}">
                      <a16:colId xmlns:a16="http://schemas.microsoft.com/office/drawing/2014/main" val="20003"/>
                    </a:ext>
                  </a:extLst>
                </a:gridCol>
                <a:gridCol w="351782">
                  <a:extLst>
                    <a:ext uri="{9D8B030D-6E8A-4147-A177-3AD203B41FA5}">
                      <a16:colId xmlns:a16="http://schemas.microsoft.com/office/drawing/2014/main" val="20004"/>
                    </a:ext>
                  </a:extLst>
                </a:gridCol>
                <a:gridCol w="351782">
                  <a:extLst>
                    <a:ext uri="{9D8B030D-6E8A-4147-A177-3AD203B41FA5}">
                      <a16:colId xmlns:a16="http://schemas.microsoft.com/office/drawing/2014/main" val="20005"/>
                    </a:ext>
                  </a:extLst>
                </a:gridCol>
                <a:gridCol w="351782">
                  <a:extLst>
                    <a:ext uri="{9D8B030D-6E8A-4147-A177-3AD203B41FA5}">
                      <a16:colId xmlns:a16="http://schemas.microsoft.com/office/drawing/2014/main" val="20006"/>
                    </a:ext>
                  </a:extLst>
                </a:gridCol>
                <a:gridCol w="351782">
                  <a:extLst>
                    <a:ext uri="{9D8B030D-6E8A-4147-A177-3AD203B41FA5}">
                      <a16:colId xmlns:a16="http://schemas.microsoft.com/office/drawing/2014/main" val="20007"/>
                    </a:ext>
                  </a:extLst>
                </a:gridCol>
                <a:gridCol w="351782">
                  <a:extLst>
                    <a:ext uri="{9D8B030D-6E8A-4147-A177-3AD203B41FA5}">
                      <a16:colId xmlns:a16="http://schemas.microsoft.com/office/drawing/2014/main" val="20008"/>
                    </a:ext>
                  </a:extLst>
                </a:gridCol>
                <a:gridCol w="351782">
                  <a:extLst>
                    <a:ext uri="{9D8B030D-6E8A-4147-A177-3AD203B41FA5}">
                      <a16:colId xmlns:a16="http://schemas.microsoft.com/office/drawing/2014/main" val="20009"/>
                    </a:ext>
                  </a:extLst>
                </a:gridCol>
                <a:gridCol w="351782">
                  <a:extLst>
                    <a:ext uri="{9D8B030D-6E8A-4147-A177-3AD203B41FA5}">
                      <a16:colId xmlns:a16="http://schemas.microsoft.com/office/drawing/2014/main" val="20010"/>
                    </a:ext>
                  </a:extLst>
                </a:gridCol>
                <a:gridCol w="351782">
                  <a:extLst>
                    <a:ext uri="{9D8B030D-6E8A-4147-A177-3AD203B41FA5}">
                      <a16:colId xmlns:a16="http://schemas.microsoft.com/office/drawing/2014/main" val="20011"/>
                    </a:ext>
                  </a:extLst>
                </a:gridCol>
                <a:gridCol w="351782">
                  <a:extLst>
                    <a:ext uri="{9D8B030D-6E8A-4147-A177-3AD203B41FA5}">
                      <a16:colId xmlns:a16="http://schemas.microsoft.com/office/drawing/2014/main" val="20012"/>
                    </a:ext>
                  </a:extLst>
                </a:gridCol>
                <a:gridCol w="351782">
                  <a:extLst>
                    <a:ext uri="{9D8B030D-6E8A-4147-A177-3AD203B41FA5}">
                      <a16:colId xmlns:a16="http://schemas.microsoft.com/office/drawing/2014/main" val="20013"/>
                    </a:ext>
                  </a:extLst>
                </a:gridCol>
              </a:tblGrid>
              <a:tr h="251460">
                <a:tc>
                  <a:txBody>
                    <a:bodyPr/>
                    <a:lstStyle/>
                    <a:p>
                      <a:r>
                        <a:rPr lang="de-DE" sz="1200"/>
                        <a:t>Teilbenotung</a:t>
                      </a:r>
                    </a:p>
                  </a:txBody>
                  <a:tcPr marL="68580" marR="68580" marT="34290" marB="34290"/>
                </a:tc>
                <a:tc>
                  <a:txBody>
                    <a:bodyPr/>
                    <a:lstStyle/>
                    <a:p>
                      <a:r>
                        <a:rPr lang="de-DE" sz="1100" b="0"/>
                        <a:t>1,0</a:t>
                      </a:r>
                    </a:p>
                  </a:txBody>
                  <a:tcPr marL="68580" marR="68580" marT="34290" marB="34290"/>
                </a:tc>
                <a:tc>
                  <a:txBody>
                    <a:bodyPr/>
                    <a:lstStyle/>
                    <a:p>
                      <a:r>
                        <a:rPr lang="de-DE" sz="1100" b="0"/>
                        <a:t>1,3</a:t>
                      </a:r>
                    </a:p>
                  </a:txBody>
                  <a:tcPr marL="68580" marR="68580" marT="34290" marB="34290"/>
                </a:tc>
                <a:tc>
                  <a:txBody>
                    <a:bodyPr/>
                    <a:lstStyle/>
                    <a:p>
                      <a:r>
                        <a:rPr lang="de-DE" sz="1100" b="0"/>
                        <a:t>1,7</a:t>
                      </a:r>
                    </a:p>
                  </a:txBody>
                  <a:tcPr marL="68580" marR="68580" marT="34290" marB="34290"/>
                </a:tc>
                <a:tc>
                  <a:txBody>
                    <a:bodyPr/>
                    <a:lstStyle/>
                    <a:p>
                      <a:r>
                        <a:rPr lang="de-DE" sz="1100" b="0"/>
                        <a:t>2,0</a:t>
                      </a:r>
                    </a:p>
                  </a:txBody>
                  <a:tcPr marL="68580" marR="68580" marT="34290" marB="34290"/>
                </a:tc>
                <a:tc>
                  <a:txBody>
                    <a:bodyPr/>
                    <a:lstStyle/>
                    <a:p>
                      <a:r>
                        <a:rPr lang="de-DE" sz="1100" b="0"/>
                        <a:t>2,3</a:t>
                      </a:r>
                    </a:p>
                  </a:txBody>
                  <a:tcPr marL="68580" marR="68580" marT="34290" marB="34290"/>
                </a:tc>
                <a:tc>
                  <a:txBody>
                    <a:bodyPr/>
                    <a:lstStyle/>
                    <a:p>
                      <a:r>
                        <a:rPr lang="de-DE" sz="1100" b="0"/>
                        <a:t>2,7</a:t>
                      </a:r>
                    </a:p>
                  </a:txBody>
                  <a:tcPr marL="68580" marR="68580" marT="34290" marB="34290"/>
                </a:tc>
                <a:tc>
                  <a:txBody>
                    <a:bodyPr/>
                    <a:lstStyle/>
                    <a:p>
                      <a:r>
                        <a:rPr lang="de-DE" sz="1100" b="0"/>
                        <a:t>3,0</a:t>
                      </a:r>
                    </a:p>
                  </a:txBody>
                  <a:tcPr marL="68580" marR="68580" marT="34290" marB="34290"/>
                </a:tc>
                <a:tc>
                  <a:txBody>
                    <a:bodyPr/>
                    <a:lstStyle/>
                    <a:p>
                      <a:r>
                        <a:rPr lang="de-DE" sz="1100" b="0"/>
                        <a:t>3,3</a:t>
                      </a:r>
                    </a:p>
                  </a:txBody>
                  <a:tcPr marL="68580" marR="68580" marT="34290" marB="34290"/>
                </a:tc>
                <a:tc>
                  <a:txBody>
                    <a:bodyPr/>
                    <a:lstStyle/>
                    <a:p>
                      <a:r>
                        <a:rPr lang="de-DE" sz="1100" b="0"/>
                        <a:t>3,7</a:t>
                      </a:r>
                    </a:p>
                  </a:txBody>
                  <a:tcPr marL="68580" marR="68580" marT="34290" marB="34290"/>
                </a:tc>
                <a:tc>
                  <a:txBody>
                    <a:bodyPr/>
                    <a:lstStyle/>
                    <a:p>
                      <a:r>
                        <a:rPr lang="de-DE" sz="1100" b="0"/>
                        <a:t>4,0</a:t>
                      </a:r>
                    </a:p>
                  </a:txBody>
                  <a:tcPr marL="68580" marR="68580" marT="34290" marB="34290"/>
                </a:tc>
                <a:tc>
                  <a:txBody>
                    <a:bodyPr/>
                    <a:lstStyle/>
                    <a:p>
                      <a:r>
                        <a:rPr lang="de-DE" sz="1100" b="0"/>
                        <a:t>4,3</a:t>
                      </a:r>
                    </a:p>
                  </a:txBody>
                  <a:tcPr marL="68580" marR="68580" marT="34290" marB="34290">
                    <a:solidFill>
                      <a:schemeClr val="accent4"/>
                    </a:solidFill>
                  </a:tcPr>
                </a:tc>
                <a:tc>
                  <a:txBody>
                    <a:bodyPr/>
                    <a:lstStyle/>
                    <a:p>
                      <a:r>
                        <a:rPr lang="de-DE" sz="1100" b="0"/>
                        <a:t>4,7</a:t>
                      </a:r>
                    </a:p>
                  </a:txBody>
                  <a:tcPr marL="68580" marR="68580" marT="34290" marB="34290">
                    <a:solidFill>
                      <a:schemeClr val="accent4"/>
                    </a:solidFill>
                  </a:tcPr>
                </a:tc>
                <a:tc>
                  <a:txBody>
                    <a:bodyPr/>
                    <a:lstStyle/>
                    <a:p>
                      <a:r>
                        <a:rPr lang="de-DE" sz="1100" b="0"/>
                        <a:t>5,0</a:t>
                      </a:r>
                    </a:p>
                  </a:txBody>
                  <a:tcPr marL="68580" marR="68580" marT="34290" marB="34290">
                    <a:solidFill>
                      <a:schemeClr val="accent4"/>
                    </a:solidFill>
                  </a:tcPr>
                </a:tc>
                <a:extLst>
                  <a:ext uri="{0D108BD9-81ED-4DB2-BD59-A6C34878D82A}">
                    <a16:rowId xmlns:a16="http://schemas.microsoft.com/office/drawing/2014/main" val="10000"/>
                  </a:ext>
                </a:extLst>
              </a:tr>
              <a:tr h="548640">
                <a:tc>
                  <a:txBody>
                    <a:bodyPr/>
                    <a:lstStyle/>
                    <a:p>
                      <a:r>
                        <a:rPr lang="de-DE" sz="1100" b="1"/>
                        <a:t>Gliederung</a:t>
                      </a:r>
                    </a:p>
                    <a:p>
                      <a:r>
                        <a:rPr lang="de-DE" sz="1100"/>
                        <a:t>(Logik, Problembezogenheit, Stringenz)</a:t>
                      </a:r>
                    </a:p>
                  </a:txBody>
                  <a:tcPr marL="68580" marR="68580" marT="34290" marB="34290"/>
                </a:tc>
                <a:tc gridSpan="5">
                  <a:txBody>
                    <a:bodyPr/>
                    <a:lstStyle/>
                    <a:p>
                      <a:endParaRPr lang="de-DE" sz="1100"/>
                    </a:p>
                  </a:txBody>
                  <a:tcPr marL="68580" marR="68580" marT="34290" marB="34290"/>
                </a:tc>
                <a:tc hMerge="1">
                  <a:txBody>
                    <a:bodyPr/>
                    <a:lstStyle/>
                    <a:p>
                      <a:endParaRPr lang="de-DE" sz="1400"/>
                    </a:p>
                  </a:txBody>
                  <a:tcPr/>
                </a:tc>
                <a:tc hMerge="1">
                  <a:txBody>
                    <a:bodyPr/>
                    <a:lstStyle/>
                    <a:p>
                      <a:endParaRPr lang="de-DE" sz="1400"/>
                    </a:p>
                  </a:txBody>
                  <a:tcPr/>
                </a:tc>
                <a:tc hMerge="1">
                  <a:txBody>
                    <a:bodyPr/>
                    <a:lstStyle/>
                    <a:p>
                      <a:endParaRPr lang="de-DE" sz="1400"/>
                    </a:p>
                  </a:txBody>
                  <a:tcPr/>
                </a:tc>
                <a:tc hMerge="1">
                  <a:txBody>
                    <a:bodyPr/>
                    <a:lstStyle/>
                    <a:p>
                      <a:endParaRPr lang="de-DE" sz="1400"/>
                    </a:p>
                  </a:txBody>
                  <a:tcPr/>
                </a:tc>
                <a:tc gridSpan="5">
                  <a:txBody>
                    <a:bodyPr/>
                    <a:lstStyle/>
                    <a:p>
                      <a:endParaRPr lang="de-DE" sz="1100"/>
                    </a:p>
                  </a:txBody>
                  <a:tcPr marL="68580" marR="68580" marT="34290" marB="34290"/>
                </a:tc>
                <a:tc hMerge="1">
                  <a:txBody>
                    <a:bodyPr/>
                    <a:lstStyle/>
                    <a:p>
                      <a:endParaRPr lang="de-DE" sz="1400"/>
                    </a:p>
                  </a:txBody>
                  <a:tcPr/>
                </a:tc>
                <a:tc hMerge="1">
                  <a:txBody>
                    <a:bodyPr/>
                    <a:lstStyle/>
                    <a:p>
                      <a:endParaRPr lang="de-DE" sz="1400"/>
                    </a:p>
                  </a:txBody>
                  <a:tcPr/>
                </a:tc>
                <a:tc hMerge="1">
                  <a:txBody>
                    <a:bodyPr/>
                    <a:lstStyle/>
                    <a:p>
                      <a:endParaRPr lang="de-DE" sz="1400"/>
                    </a:p>
                  </a:txBody>
                  <a:tcPr/>
                </a:tc>
                <a:tc hMerge="1">
                  <a:txBody>
                    <a:bodyPr/>
                    <a:lstStyle/>
                    <a:p>
                      <a:endParaRPr lang="de-DE" sz="1400"/>
                    </a:p>
                  </a:txBody>
                  <a:tcPr/>
                </a:tc>
                <a:tc gridSpan="3">
                  <a:txBody>
                    <a:bodyPr/>
                    <a:lstStyle/>
                    <a:p>
                      <a:endParaRPr lang="de-DE" sz="1100"/>
                    </a:p>
                  </a:txBody>
                  <a:tcPr marL="68580" marR="68580" marT="34290" marB="34290">
                    <a:solidFill>
                      <a:schemeClr val="accent4"/>
                    </a:solidFill>
                  </a:tcPr>
                </a:tc>
                <a:tc hMerge="1">
                  <a:txBody>
                    <a:bodyPr/>
                    <a:lstStyle/>
                    <a:p>
                      <a:endParaRPr lang="de-DE" sz="1400"/>
                    </a:p>
                  </a:txBody>
                  <a:tcPr/>
                </a:tc>
                <a:tc hMerge="1">
                  <a:txBody>
                    <a:bodyPr/>
                    <a:lstStyle/>
                    <a:p>
                      <a:endParaRPr lang="de-DE" sz="1400"/>
                    </a:p>
                  </a:txBody>
                  <a:tcPr/>
                </a:tc>
                <a:extLst>
                  <a:ext uri="{0D108BD9-81ED-4DB2-BD59-A6C34878D82A}">
                    <a16:rowId xmlns:a16="http://schemas.microsoft.com/office/drawing/2014/main" val="10001"/>
                  </a:ext>
                </a:extLst>
              </a:tr>
              <a:tr h="388620">
                <a:tc>
                  <a:txBody>
                    <a:bodyPr/>
                    <a:lstStyle/>
                    <a:p>
                      <a:r>
                        <a:rPr lang="de-DE" sz="1100" b="1" dirty="0"/>
                        <a:t>Problemstellung und Zielsetzung</a:t>
                      </a:r>
                    </a:p>
                    <a:p>
                      <a:r>
                        <a:rPr lang="de-DE" sz="1100" dirty="0"/>
                        <a:t>(nachvollziehbare Herleitung)</a:t>
                      </a:r>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2"/>
                  </a:ext>
                </a:extLst>
              </a:tr>
              <a:tr h="548640">
                <a:tc>
                  <a:txBody>
                    <a:bodyPr/>
                    <a:lstStyle/>
                    <a:p>
                      <a:r>
                        <a:rPr lang="de-DE" sz="1100" b="1" dirty="0"/>
                        <a:t>Argumentation</a:t>
                      </a:r>
                    </a:p>
                    <a:p>
                      <a:r>
                        <a:rPr lang="de-DE" sz="1100" dirty="0"/>
                        <a:t>(Abgewogenheit, Logik, Neutralität, Problembezogenheit, Stringenz)</a:t>
                      </a:r>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3"/>
                  </a:ext>
                </a:extLst>
              </a:tr>
              <a:tr h="868680">
                <a:tc>
                  <a:txBody>
                    <a:bodyPr/>
                    <a:lstStyle/>
                    <a:p>
                      <a:r>
                        <a:rPr lang="de-DE" sz="1100" b="1" dirty="0"/>
                        <a:t>Literaturnutzung</a:t>
                      </a:r>
                    </a:p>
                    <a:p>
                      <a:r>
                        <a:rPr lang="de-DE" sz="1100" dirty="0"/>
                        <a:t>(angemessene Breite u. Tiefe der Bearbeitung, Aktualität u. Wissenschaftlichkeit der verwendeten Quellen)</a:t>
                      </a:r>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4"/>
                  </a:ext>
                </a:extLst>
              </a:tr>
              <a:tr h="548640">
                <a:tc>
                  <a:txBody>
                    <a:bodyPr/>
                    <a:lstStyle/>
                    <a:p>
                      <a:r>
                        <a:rPr lang="de-DE" sz="1100" b="1"/>
                        <a:t>Sprachlicher Ausdruck</a:t>
                      </a:r>
                    </a:p>
                    <a:p>
                      <a:r>
                        <a:rPr lang="de-DE" sz="1100"/>
                        <a:t>(Nachvollziehbarkeit, Verständlichkeit, Verwendung von Fachtermini)</a:t>
                      </a:r>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5"/>
                  </a:ext>
                </a:extLst>
              </a:tr>
              <a:tr h="868680">
                <a:tc>
                  <a:txBody>
                    <a:bodyPr/>
                    <a:lstStyle/>
                    <a:p>
                      <a:r>
                        <a:rPr lang="de-DE" sz="1100" b="1" dirty="0"/>
                        <a:t>Problemlösung</a:t>
                      </a:r>
                    </a:p>
                    <a:p>
                      <a:r>
                        <a:rPr lang="de-DE" sz="1100" dirty="0"/>
                        <a:t>(Breite u. Tiefe der Problemdurchdringung, Eigenständigkeit Problemlösung, kritische Reflexion Vorgehen</a:t>
                      </a:r>
                      <a:r>
                        <a:rPr lang="de-DE" sz="1100" baseline="0" dirty="0"/>
                        <a:t>)</a:t>
                      </a:r>
                      <a:endParaRPr lang="de-DE" sz="1100" dirty="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extLst>
                  <a:ext uri="{0D108BD9-81ED-4DB2-BD59-A6C34878D82A}">
                    <a16:rowId xmlns:a16="http://schemas.microsoft.com/office/drawing/2014/main" val="10006"/>
                  </a:ext>
                </a:extLst>
              </a:tr>
              <a:tr h="252302">
                <a:tc>
                  <a:txBody>
                    <a:bodyPr/>
                    <a:lstStyle/>
                    <a:p>
                      <a:r>
                        <a:rPr lang="de-DE" sz="1100" b="1" dirty="0"/>
                        <a:t>Zusammenfassende Bewertung</a:t>
                      </a:r>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tc>
                <a:tc>
                  <a:txBody>
                    <a:bodyPr/>
                    <a:lstStyle/>
                    <a:p>
                      <a:endParaRPr lang="de-DE" sz="1100"/>
                    </a:p>
                  </a:txBody>
                  <a:tcPr marL="68580" marR="68580" marT="34290" marB="34290">
                    <a:solidFill>
                      <a:schemeClr val="accent4"/>
                    </a:solidFill>
                  </a:tcPr>
                </a:tc>
                <a:tc>
                  <a:txBody>
                    <a:bodyPr/>
                    <a:lstStyle/>
                    <a:p>
                      <a:endParaRPr lang="de-DE" sz="1100"/>
                    </a:p>
                  </a:txBody>
                  <a:tcPr marL="68580" marR="68580" marT="34290" marB="34290">
                    <a:solidFill>
                      <a:schemeClr val="accent4"/>
                    </a:solidFill>
                  </a:tcPr>
                </a:tc>
                <a:tc>
                  <a:txBody>
                    <a:bodyPr/>
                    <a:lstStyle/>
                    <a:p>
                      <a:endParaRPr lang="de-DE" sz="1100" dirty="0"/>
                    </a:p>
                  </a:txBody>
                  <a:tcPr marL="68580" marR="68580" marT="34290" marB="34290">
                    <a:solidFill>
                      <a:schemeClr val="accent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46465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727A2-D765-E7A0-65E2-34AC464F1047}"/>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EBF014A9-6597-6D9F-CA6A-96A41A36E9BB}"/>
              </a:ext>
            </a:extLst>
          </p:cNvPr>
          <p:cNvSpPr>
            <a:spLocks noGrp="1"/>
          </p:cNvSpPr>
          <p:nvPr>
            <p:ph type="sldNum" sz="quarter" idx="10"/>
          </p:nvPr>
        </p:nvSpPr>
        <p:spPr/>
        <p:txBody>
          <a:bodyPr/>
          <a:lstStyle/>
          <a:p>
            <a:pPr>
              <a:defRPr/>
            </a:pPr>
            <a:fld id="{2A3A57D9-08E7-4A35-820C-6C5F68307974}" type="slidenum">
              <a:rPr lang="de-DE" smtClean="0"/>
              <a:pPr>
                <a:defRPr/>
              </a:pPr>
              <a:t>23</a:t>
            </a:fld>
            <a:endParaRPr lang="de-DE"/>
          </a:p>
        </p:txBody>
      </p:sp>
      <p:sp>
        <p:nvSpPr>
          <p:cNvPr id="8" name="Fußzeilenplatzhalter 7">
            <a:extLst>
              <a:ext uri="{FF2B5EF4-FFF2-40B4-BE49-F238E27FC236}">
                <a16:creationId xmlns:a16="http://schemas.microsoft.com/office/drawing/2014/main" id="{7194692D-4145-3FC8-64D9-C1933C10B203}"/>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8C111634-118D-8B0A-779E-F883005947AA}"/>
              </a:ext>
            </a:extLst>
          </p:cNvPr>
          <p:cNvSpPr>
            <a:spLocks noGrp="1"/>
          </p:cNvSpPr>
          <p:nvPr>
            <p:ph type="dt" sz="half" idx="12"/>
          </p:nvPr>
        </p:nvSpPr>
        <p:spPr/>
        <p:txBody>
          <a:bodyPr/>
          <a:lstStyle/>
          <a:p>
            <a:pPr>
              <a:defRPr/>
            </a:pPr>
            <a:fld id="{4739389D-7647-4F99-945C-32539EBFE9C4}" type="datetime1">
              <a:rPr lang="de-DE" smtClean="0"/>
              <a:t>12.01.2026</a:t>
            </a:fld>
            <a:endParaRPr lang="de-DE"/>
          </a:p>
        </p:txBody>
      </p:sp>
      <p:sp>
        <p:nvSpPr>
          <p:cNvPr id="7" name="Textplatzhalter 6">
            <a:extLst>
              <a:ext uri="{FF2B5EF4-FFF2-40B4-BE49-F238E27FC236}">
                <a16:creationId xmlns:a16="http://schemas.microsoft.com/office/drawing/2014/main" id="{0F49E4C9-8EEF-FBAB-E685-778D091FB711}"/>
              </a:ext>
            </a:extLst>
          </p:cNvPr>
          <p:cNvSpPr>
            <a:spLocks noGrp="1"/>
          </p:cNvSpPr>
          <p:nvPr>
            <p:ph type="body" sz="quarter" idx="13"/>
          </p:nvPr>
        </p:nvSpPr>
        <p:spPr/>
        <p:txBody>
          <a:bodyPr/>
          <a:lstStyle/>
          <a:p>
            <a:r>
              <a:rPr lang="de-DE" dirty="0"/>
              <a:t>Notenschema der FOM</a:t>
            </a:r>
          </a:p>
        </p:txBody>
      </p:sp>
      <p:sp>
        <p:nvSpPr>
          <p:cNvPr id="5" name="Titel 4">
            <a:extLst>
              <a:ext uri="{FF2B5EF4-FFF2-40B4-BE49-F238E27FC236}">
                <a16:creationId xmlns:a16="http://schemas.microsoft.com/office/drawing/2014/main" id="{30083A2D-9BE2-4FA1-8C26-E375AA090391}"/>
              </a:ext>
            </a:extLst>
          </p:cNvPr>
          <p:cNvSpPr>
            <a:spLocks noGrp="1"/>
          </p:cNvSpPr>
          <p:nvPr>
            <p:ph type="title"/>
          </p:nvPr>
        </p:nvSpPr>
        <p:spPr>
          <a:prstGeom prst="rect">
            <a:avLst/>
          </a:prstGeom>
        </p:spPr>
        <p:txBody>
          <a:bodyPr/>
          <a:lstStyle/>
          <a:p>
            <a:r>
              <a:rPr lang="de-DE" dirty="0"/>
              <a:t>Bewertung einer wissenschaftlichen Arbeit</a:t>
            </a:r>
          </a:p>
        </p:txBody>
      </p:sp>
      <p:sp>
        <p:nvSpPr>
          <p:cNvPr id="3" name="Textplatzhalter 2">
            <a:extLst>
              <a:ext uri="{FF2B5EF4-FFF2-40B4-BE49-F238E27FC236}">
                <a16:creationId xmlns:a16="http://schemas.microsoft.com/office/drawing/2014/main" id="{389902FD-8AA3-6729-8587-783BFC8ABE11}"/>
              </a:ext>
            </a:extLst>
          </p:cNvPr>
          <p:cNvSpPr>
            <a:spLocks noGrp="1"/>
          </p:cNvSpPr>
          <p:nvPr>
            <p:ph type="body" sz="quarter" idx="15"/>
          </p:nvPr>
        </p:nvSpPr>
        <p:spPr/>
        <p:txBody>
          <a:bodyPr/>
          <a:lstStyle/>
          <a:p>
            <a:endParaRPr lang="de-DE"/>
          </a:p>
        </p:txBody>
      </p:sp>
      <p:sp>
        <p:nvSpPr>
          <p:cNvPr id="2" name="Inhaltsplatzhalter 1">
            <a:extLst>
              <a:ext uri="{FF2B5EF4-FFF2-40B4-BE49-F238E27FC236}">
                <a16:creationId xmlns:a16="http://schemas.microsoft.com/office/drawing/2014/main" id="{16F36D93-DABC-B1F5-8AC3-8D38D937584C}"/>
              </a:ext>
            </a:extLst>
          </p:cNvPr>
          <p:cNvSpPr>
            <a:spLocks noGrp="1"/>
          </p:cNvSpPr>
          <p:nvPr>
            <p:ph idx="1"/>
          </p:nvPr>
        </p:nvSpPr>
        <p:spPr/>
        <p:txBody>
          <a:bodyPr/>
          <a:lstStyle/>
          <a:p>
            <a:endParaRPr lang="de-DE"/>
          </a:p>
        </p:txBody>
      </p:sp>
      <p:pic>
        <p:nvPicPr>
          <p:cNvPr id="9" name="Grafik 8">
            <a:extLst>
              <a:ext uri="{FF2B5EF4-FFF2-40B4-BE49-F238E27FC236}">
                <a16:creationId xmlns:a16="http://schemas.microsoft.com/office/drawing/2014/main" id="{5FE86EDA-E010-4E9D-8641-BB7EEF6DD415}"/>
              </a:ext>
            </a:extLst>
          </p:cNvPr>
          <p:cNvPicPr>
            <a:picLocks noChangeAspect="1"/>
          </p:cNvPicPr>
          <p:nvPr/>
        </p:nvPicPr>
        <p:blipFill>
          <a:blip r:embed="rId3"/>
          <a:stretch>
            <a:fillRect/>
          </a:stretch>
        </p:blipFill>
        <p:spPr>
          <a:xfrm>
            <a:off x="2964748" y="1529046"/>
            <a:ext cx="3131252" cy="4045344"/>
          </a:xfrm>
          <a:prstGeom prst="rect">
            <a:avLst/>
          </a:prstGeom>
        </p:spPr>
      </p:pic>
      <p:pic>
        <p:nvPicPr>
          <p:cNvPr id="10" name="Grafik 9">
            <a:extLst>
              <a:ext uri="{FF2B5EF4-FFF2-40B4-BE49-F238E27FC236}">
                <a16:creationId xmlns:a16="http://schemas.microsoft.com/office/drawing/2014/main" id="{2775AEEA-D9EF-48D9-8B0A-8E870F964FF4}"/>
              </a:ext>
            </a:extLst>
          </p:cNvPr>
          <p:cNvPicPr>
            <a:picLocks noChangeAspect="1"/>
          </p:cNvPicPr>
          <p:nvPr/>
        </p:nvPicPr>
        <p:blipFill>
          <a:blip r:embed="rId4"/>
          <a:stretch>
            <a:fillRect/>
          </a:stretch>
        </p:blipFill>
        <p:spPr>
          <a:xfrm>
            <a:off x="6142508" y="1529047"/>
            <a:ext cx="3149621" cy="3154511"/>
          </a:xfrm>
          <a:prstGeom prst="rect">
            <a:avLst/>
          </a:prstGeom>
        </p:spPr>
      </p:pic>
    </p:spTree>
    <p:extLst>
      <p:ext uri="{BB962C8B-B14F-4D97-AF65-F5344CB8AC3E}">
        <p14:creationId xmlns:p14="http://schemas.microsoft.com/office/powerpoint/2010/main" val="2962239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F809E-9A71-A00C-E22D-184E6FCC5162}"/>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6B19DB55-389E-1200-DF14-F1366326DDD2}"/>
              </a:ext>
            </a:extLst>
          </p:cNvPr>
          <p:cNvSpPr>
            <a:spLocks noGrp="1"/>
          </p:cNvSpPr>
          <p:nvPr>
            <p:ph type="sldNum" sz="quarter" idx="10"/>
          </p:nvPr>
        </p:nvSpPr>
        <p:spPr/>
        <p:txBody>
          <a:bodyPr/>
          <a:lstStyle/>
          <a:p>
            <a:pPr>
              <a:defRPr/>
            </a:pPr>
            <a:fld id="{2A3A57D9-08E7-4A35-820C-6C5F68307974}" type="slidenum">
              <a:rPr lang="de-DE" smtClean="0"/>
              <a:pPr>
                <a:defRPr/>
              </a:pPr>
              <a:t>24</a:t>
            </a:fld>
            <a:endParaRPr lang="de-DE"/>
          </a:p>
        </p:txBody>
      </p:sp>
      <p:sp>
        <p:nvSpPr>
          <p:cNvPr id="8" name="Fußzeilenplatzhalter 7">
            <a:extLst>
              <a:ext uri="{FF2B5EF4-FFF2-40B4-BE49-F238E27FC236}">
                <a16:creationId xmlns:a16="http://schemas.microsoft.com/office/drawing/2014/main" id="{C72F23EA-AD02-6E95-CD42-65BB3C7FED64}"/>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4758BC34-8598-8AF2-5F1D-930B7457DDEA}"/>
              </a:ext>
            </a:extLst>
          </p:cNvPr>
          <p:cNvSpPr>
            <a:spLocks noGrp="1"/>
          </p:cNvSpPr>
          <p:nvPr>
            <p:ph type="dt" sz="half" idx="12"/>
          </p:nvPr>
        </p:nvSpPr>
        <p:spPr/>
        <p:txBody>
          <a:bodyPr/>
          <a:lstStyle/>
          <a:p>
            <a:pPr>
              <a:defRPr/>
            </a:pPr>
            <a:fld id="{26692100-1165-47A2-BC2A-5BB12EFEE00E}" type="datetime1">
              <a:rPr lang="de-DE" smtClean="0"/>
              <a:t>12.01.2026</a:t>
            </a:fld>
            <a:endParaRPr lang="de-DE"/>
          </a:p>
        </p:txBody>
      </p:sp>
      <p:sp>
        <p:nvSpPr>
          <p:cNvPr id="7" name="Textplatzhalter 6">
            <a:extLst>
              <a:ext uri="{FF2B5EF4-FFF2-40B4-BE49-F238E27FC236}">
                <a16:creationId xmlns:a16="http://schemas.microsoft.com/office/drawing/2014/main" id="{F2D98EFC-E317-AD0E-CB59-96276B46AFAB}"/>
              </a:ext>
            </a:extLst>
          </p:cNvPr>
          <p:cNvSpPr>
            <a:spLocks noGrp="1"/>
          </p:cNvSpPr>
          <p:nvPr>
            <p:ph type="body" sz="quarter" idx="13"/>
          </p:nvPr>
        </p:nvSpPr>
        <p:spPr/>
        <p:txBody>
          <a:bodyPr/>
          <a:lstStyle/>
          <a:p>
            <a:r>
              <a:rPr lang="de-DE" altLang="de-DE" dirty="0"/>
              <a:t>Typischer Aufbau einer wissenschaftlichen Arbeit</a:t>
            </a:r>
          </a:p>
        </p:txBody>
      </p:sp>
      <p:sp>
        <p:nvSpPr>
          <p:cNvPr id="5" name="Titel 4">
            <a:extLst>
              <a:ext uri="{FF2B5EF4-FFF2-40B4-BE49-F238E27FC236}">
                <a16:creationId xmlns:a16="http://schemas.microsoft.com/office/drawing/2014/main" id="{F7BAFDAF-BF7E-867D-5D52-784439053747}"/>
              </a:ext>
            </a:extLst>
          </p:cNvPr>
          <p:cNvSpPr>
            <a:spLocks noGrp="1"/>
          </p:cNvSpPr>
          <p:nvPr>
            <p:ph type="title"/>
          </p:nvPr>
        </p:nvSpPr>
        <p:spPr>
          <a:prstGeom prst="rect">
            <a:avLst/>
          </a:prstGeom>
        </p:spPr>
        <p:txBody>
          <a:bodyPr/>
          <a:lstStyle/>
          <a:p>
            <a:r>
              <a:rPr lang="de-DE" dirty="0"/>
              <a:t>Bewertung einer wissenschaftlichen Arbeit</a:t>
            </a:r>
          </a:p>
        </p:txBody>
      </p:sp>
      <p:sp>
        <p:nvSpPr>
          <p:cNvPr id="2" name="Textplatzhalter 4">
            <a:extLst>
              <a:ext uri="{FF2B5EF4-FFF2-40B4-BE49-F238E27FC236}">
                <a16:creationId xmlns:a16="http://schemas.microsoft.com/office/drawing/2014/main" id="{A9B2924E-457E-F014-0995-9D05EA7FD4A2}"/>
              </a:ext>
            </a:extLst>
          </p:cNvPr>
          <p:cNvSpPr>
            <a:spLocks noGrp="1"/>
          </p:cNvSpPr>
          <p:nvPr>
            <p:ph type="body" sz="quarter" idx="15"/>
          </p:nvPr>
        </p:nvSpPr>
        <p:spPr/>
        <p:txBody>
          <a:bodyPr/>
          <a:lstStyle/>
          <a:p>
            <a:r>
              <a:rPr lang="de-DE" altLang="de-DE" sz="1100" dirty="0">
                <a:solidFill>
                  <a:srgbClr val="717D87"/>
                </a:solidFill>
                <a:latin typeface="+mj-lt"/>
              </a:rPr>
              <a:t>Quelle: </a:t>
            </a:r>
            <a:r>
              <a:rPr lang="en-US" sz="800" dirty="0">
                <a:latin typeface="+mj-lt"/>
              </a:rPr>
              <a:t>https://www.unisa.ac.za/static/myunisa/Content/Announcements/Documents/Research-article-structure-2017.pdf</a:t>
            </a:r>
            <a:endParaRPr lang="de-DE" altLang="de-DE" sz="800" dirty="0">
              <a:solidFill>
                <a:srgbClr val="717D87"/>
              </a:solidFill>
              <a:latin typeface="+mj-lt"/>
            </a:endParaRPr>
          </a:p>
        </p:txBody>
      </p:sp>
      <p:pic>
        <p:nvPicPr>
          <p:cNvPr id="9" name="Inhaltsplatzhalter 8">
            <a:extLst>
              <a:ext uri="{FF2B5EF4-FFF2-40B4-BE49-F238E27FC236}">
                <a16:creationId xmlns:a16="http://schemas.microsoft.com/office/drawing/2014/main" id="{D84C671B-CDA3-2B20-5059-70B90ED1F32E}"/>
              </a:ext>
            </a:extLst>
          </p:cNvPr>
          <p:cNvPicPr>
            <a:picLocks noGrp="1" noChangeAspect="1"/>
          </p:cNvPicPr>
          <p:nvPr>
            <p:ph idx="1"/>
          </p:nvPr>
        </p:nvPicPr>
        <p:blipFill>
          <a:blip r:embed="rId3"/>
          <a:stretch>
            <a:fillRect/>
          </a:stretch>
        </p:blipFill>
        <p:spPr>
          <a:xfrm>
            <a:off x="3993084" y="811213"/>
            <a:ext cx="4210595" cy="5389562"/>
          </a:xfrm>
        </p:spPr>
      </p:pic>
    </p:spTree>
    <p:extLst>
      <p:ext uri="{BB962C8B-B14F-4D97-AF65-F5344CB8AC3E}">
        <p14:creationId xmlns:p14="http://schemas.microsoft.com/office/powerpoint/2010/main" val="2365152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63417-8851-D879-A233-8F83D500A5C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20A89DC3-6CD6-DF3D-503F-67EB4140E483}"/>
              </a:ext>
            </a:extLst>
          </p:cNvPr>
          <p:cNvSpPr>
            <a:spLocks noGrp="1"/>
          </p:cNvSpPr>
          <p:nvPr>
            <p:ph type="sldNum" sz="quarter" idx="10"/>
          </p:nvPr>
        </p:nvSpPr>
        <p:spPr>
          <a:prstGeom prst="rect">
            <a:avLst/>
          </a:prstGeom>
        </p:spPr>
        <p:txBody>
          <a:bodyPr/>
          <a:lstStyle/>
          <a:p>
            <a:pPr>
              <a:defRPr/>
            </a:pPr>
            <a:fld id="{2A3A57D9-08E7-4A35-820C-6C5F68307974}" type="slidenum">
              <a:rPr lang="de-DE" smtClean="0"/>
              <a:pPr>
                <a:defRPr/>
              </a:pPr>
              <a:t>25</a:t>
            </a:fld>
            <a:endParaRPr lang="de-DE" dirty="0"/>
          </a:p>
        </p:txBody>
      </p:sp>
      <p:sp>
        <p:nvSpPr>
          <p:cNvPr id="3" name="Fußzeilenplatzhalter 2">
            <a:extLst>
              <a:ext uri="{FF2B5EF4-FFF2-40B4-BE49-F238E27FC236}">
                <a16:creationId xmlns:a16="http://schemas.microsoft.com/office/drawing/2014/main" id="{0BFEBD9D-E3A0-7AE7-F96D-665A373B2288}"/>
              </a:ext>
            </a:extLst>
          </p:cNvPr>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a:extLst>
              <a:ext uri="{FF2B5EF4-FFF2-40B4-BE49-F238E27FC236}">
                <a16:creationId xmlns:a16="http://schemas.microsoft.com/office/drawing/2014/main" id="{7C2F0920-A506-118A-009D-3E373C76BE40}"/>
              </a:ext>
            </a:extLst>
          </p:cNvPr>
          <p:cNvSpPr>
            <a:spLocks noGrp="1"/>
          </p:cNvSpPr>
          <p:nvPr>
            <p:ph type="dt" sz="half" idx="12"/>
          </p:nvPr>
        </p:nvSpPr>
        <p:spPr>
          <a:prstGeom prst="rect">
            <a:avLst/>
          </a:prstGeom>
        </p:spPr>
        <p:txBody>
          <a:bodyPr/>
          <a:lstStyle/>
          <a:p>
            <a:pPr>
              <a:defRPr/>
            </a:pPr>
            <a:fld id="{97948B42-3D0C-4CEE-820D-FA0529E79BC4}" type="datetime1">
              <a:rPr lang="de-DE" smtClean="0"/>
              <a:t>12.01.2026</a:t>
            </a:fld>
            <a:endParaRPr lang="de-DE" dirty="0"/>
          </a:p>
        </p:txBody>
      </p:sp>
      <p:sp>
        <p:nvSpPr>
          <p:cNvPr id="8" name="Inhaltsplatzhalter 7">
            <a:extLst>
              <a:ext uri="{FF2B5EF4-FFF2-40B4-BE49-F238E27FC236}">
                <a16:creationId xmlns:a16="http://schemas.microsoft.com/office/drawing/2014/main" id="{19A73938-F5A3-4EE1-8668-19EE51B8F55F}"/>
              </a:ext>
            </a:extLst>
          </p:cNvPr>
          <p:cNvSpPr>
            <a:spLocks noGrp="1"/>
          </p:cNvSpPr>
          <p:nvPr>
            <p:ph sz="quarter" idx="15"/>
          </p:nvPr>
        </p:nvSpPr>
        <p:spPr>
          <a:prstGeom prst="rect">
            <a:avLst/>
          </a:prstGeom>
        </p:spPr>
        <p:txBody>
          <a:bodyPr/>
          <a:lstStyle/>
          <a:p>
            <a:pPr>
              <a:spcBef>
                <a:spcPts val="1200"/>
              </a:spcBef>
              <a:spcAft>
                <a:spcPts val="0"/>
              </a:spcAft>
            </a:pPr>
            <a:r>
              <a:rPr lang="de-DE" sz="2400" dirty="0"/>
              <a:t>Haus der Wissenschaft</a:t>
            </a:r>
          </a:p>
        </p:txBody>
      </p:sp>
      <p:sp>
        <p:nvSpPr>
          <p:cNvPr id="5" name="Textplatzhalter 4">
            <a:extLst>
              <a:ext uri="{FF2B5EF4-FFF2-40B4-BE49-F238E27FC236}">
                <a16:creationId xmlns:a16="http://schemas.microsoft.com/office/drawing/2014/main" id="{86EA5E95-838D-6CAA-E49A-DF3E9A6BD087}"/>
              </a:ext>
            </a:extLst>
          </p:cNvPr>
          <p:cNvSpPr>
            <a:spLocks noGrp="1"/>
          </p:cNvSpPr>
          <p:nvPr>
            <p:ph type="body" sz="quarter" idx="16"/>
          </p:nvPr>
        </p:nvSpPr>
        <p:spPr>
          <a:ln>
            <a:solidFill>
              <a:schemeClr val="accent1"/>
            </a:solidFill>
          </a:ln>
        </p:spPr>
        <p:txBody>
          <a:bodyPr>
            <a:noAutofit/>
          </a:bodyPr>
          <a:lstStyle/>
          <a:p>
            <a:r>
              <a:rPr lang="de-DE" dirty="0"/>
              <a:t>3</a:t>
            </a:r>
          </a:p>
        </p:txBody>
      </p:sp>
    </p:spTree>
    <p:extLst>
      <p:ext uri="{BB962C8B-B14F-4D97-AF65-F5344CB8AC3E}">
        <p14:creationId xmlns:p14="http://schemas.microsoft.com/office/powerpoint/2010/main" val="1198028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9186E-D502-0115-25DE-8906320EFCE5}"/>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EE2D925E-136C-344E-9638-290DD40F8E04}"/>
              </a:ext>
            </a:extLst>
          </p:cNvPr>
          <p:cNvSpPr>
            <a:spLocks noGrp="1"/>
          </p:cNvSpPr>
          <p:nvPr>
            <p:ph type="sldNum" sz="quarter" idx="10"/>
          </p:nvPr>
        </p:nvSpPr>
        <p:spPr/>
        <p:txBody>
          <a:bodyPr/>
          <a:lstStyle/>
          <a:p>
            <a:pPr>
              <a:defRPr/>
            </a:pPr>
            <a:fld id="{2A3A57D9-08E7-4A35-820C-6C5F68307974}" type="slidenum">
              <a:rPr lang="de-DE" smtClean="0"/>
              <a:pPr>
                <a:defRPr/>
              </a:pPr>
              <a:t>26</a:t>
            </a:fld>
            <a:endParaRPr lang="de-DE"/>
          </a:p>
        </p:txBody>
      </p:sp>
      <p:sp>
        <p:nvSpPr>
          <p:cNvPr id="8" name="Fußzeilenplatzhalter 7">
            <a:extLst>
              <a:ext uri="{FF2B5EF4-FFF2-40B4-BE49-F238E27FC236}">
                <a16:creationId xmlns:a16="http://schemas.microsoft.com/office/drawing/2014/main" id="{F23E39F4-DA70-40F0-7C36-508E24A3EEA6}"/>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4827D086-E115-F12C-4411-4D54DD8A63AF}"/>
              </a:ext>
            </a:extLst>
          </p:cNvPr>
          <p:cNvSpPr>
            <a:spLocks noGrp="1"/>
          </p:cNvSpPr>
          <p:nvPr>
            <p:ph type="dt" sz="half" idx="12"/>
          </p:nvPr>
        </p:nvSpPr>
        <p:spPr/>
        <p:txBody>
          <a:bodyPr/>
          <a:lstStyle/>
          <a:p>
            <a:pPr>
              <a:defRPr/>
            </a:pPr>
            <a:fld id="{26692100-1165-47A2-BC2A-5BB12EFEE00E}" type="datetime1">
              <a:rPr lang="de-DE" smtClean="0"/>
              <a:t>12.01.2026</a:t>
            </a:fld>
            <a:endParaRPr lang="de-DE"/>
          </a:p>
        </p:txBody>
      </p:sp>
      <p:sp>
        <p:nvSpPr>
          <p:cNvPr id="7" name="Textplatzhalter 6">
            <a:extLst>
              <a:ext uri="{FF2B5EF4-FFF2-40B4-BE49-F238E27FC236}">
                <a16:creationId xmlns:a16="http://schemas.microsoft.com/office/drawing/2014/main" id="{2B827E84-BAB3-FC96-C461-37C3B998F4C5}"/>
              </a:ext>
            </a:extLst>
          </p:cNvPr>
          <p:cNvSpPr>
            <a:spLocks noGrp="1"/>
          </p:cNvSpPr>
          <p:nvPr>
            <p:ph type="body" sz="quarter" idx="13"/>
          </p:nvPr>
        </p:nvSpPr>
        <p:spPr/>
        <p:txBody>
          <a:bodyPr/>
          <a:lstStyle/>
          <a:p>
            <a:r>
              <a:rPr lang="de-DE" altLang="de-DE" dirty="0"/>
              <a:t>Ursprung &amp; Bedeutung des Modells</a:t>
            </a:r>
          </a:p>
        </p:txBody>
      </p:sp>
      <p:sp>
        <p:nvSpPr>
          <p:cNvPr id="5" name="Titel 4">
            <a:extLst>
              <a:ext uri="{FF2B5EF4-FFF2-40B4-BE49-F238E27FC236}">
                <a16:creationId xmlns:a16="http://schemas.microsoft.com/office/drawing/2014/main" id="{A2007E9D-7A82-4850-63E8-01FA1A0684C3}"/>
              </a:ext>
            </a:extLst>
          </p:cNvPr>
          <p:cNvSpPr>
            <a:spLocks noGrp="1"/>
          </p:cNvSpPr>
          <p:nvPr>
            <p:ph type="title"/>
          </p:nvPr>
        </p:nvSpPr>
        <p:spPr>
          <a:prstGeom prst="rect">
            <a:avLst/>
          </a:prstGeom>
        </p:spPr>
        <p:txBody>
          <a:bodyPr/>
          <a:lstStyle/>
          <a:p>
            <a:pPr>
              <a:spcBef>
                <a:spcPts val="1200"/>
              </a:spcBef>
              <a:spcAft>
                <a:spcPts val="0"/>
              </a:spcAft>
            </a:pPr>
            <a:r>
              <a:rPr lang="de-DE" dirty="0"/>
              <a:t>Haus der Wissenschaft</a:t>
            </a:r>
          </a:p>
        </p:txBody>
      </p:sp>
      <p:sp>
        <p:nvSpPr>
          <p:cNvPr id="2" name="Textplatzhalter 4">
            <a:extLst>
              <a:ext uri="{FF2B5EF4-FFF2-40B4-BE49-F238E27FC236}">
                <a16:creationId xmlns:a16="http://schemas.microsoft.com/office/drawing/2014/main" id="{73632BCA-C54F-9A64-0831-9B661384D786}"/>
              </a:ext>
            </a:extLst>
          </p:cNvPr>
          <p:cNvSpPr>
            <a:spLocks noGrp="1"/>
          </p:cNvSpPr>
          <p:nvPr>
            <p:ph type="body" sz="quarter" idx="15"/>
          </p:nvPr>
        </p:nvSpPr>
        <p:spPr/>
        <p:txBody>
          <a:bodyPr/>
          <a:lstStyle/>
          <a:p>
            <a:r>
              <a:rPr lang="de-DE" altLang="de-DE" sz="1100" dirty="0">
                <a:solidFill>
                  <a:srgbClr val="717D87"/>
                </a:solidFill>
                <a:latin typeface="+mj-lt"/>
              </a:rPr>
              <a:t>Quelle: </a:t>
            </a:r>
            <a:r>
              <a:rPr lang="de-DE" sz="800" dirty="0">
                <a:latin typeface="+mj-lt"/>
              </a:rPr>
              <a:t>Töpfer, A. (2012). Erfolgreich forschen: Ein Leitfaden für Bachelor-, Master-Studierende und Doktoranden (3., </a:t>
            </a:r>
            <a:r>
              <a:rPr lang="de-DE" sz="800" dirty="0" err="1">
                <a:latin typeface="+mj-lt"/>
              </a:rPr>
              <a:t>überarb</a:t>
            </a:r>
            <a:r>
              <a:rPr lang="de-DE" sz="800" dirty="0">
                <a:latin typeface="+mj-lt"/>
              </a:rPr>
              <a:t>. &amp; </a:t>
            </a:r>
            <a:r>
              <a:rPr lang="de-DE" sz="800" dirty="0" err="1">
                <a:latin typeface="+mj-lt"/>
              </a:rPr>
              <a:t>erw</a:t>
            </a:r>
            <a:r>
              <a:rPr lang="de-DE" sz="800" dirty="0">
                <a:latin typeface="+mj-lt"/>
              </a:rPr>
              <a:t>. Aufl.). Springer</a:t>
            </a:r>
          </a:p>
          <a:p>
            <a:r>
              <a:rPr lang="de-DE" sz="800" dirty="0">
                <a:latin typeface="+mj-lt"/>
              </a:rPr>
              <a:t>Bild mit </a:t>
            </a:r>
            <a:r>
              <a:rPr lang="de-DE" sz="800" dirty="0" err="1">
                <a:latin typeface="+mj-lt"/>
              </a:rPr>
              <a:t>gamma</a:t>
            </a:r>
            <a:r>
              <a:rPr lang="de-DE" sz="800" dirty="0">
                <a:latin typeface="+mj-lt"/>
              </a:rPr>
              <a:t>  erstellt.</a:t>
            </a:r>
          </a:p>
        </p:txBody>
      </p:sp>
      <p:sp>
        <p:nvSpPr>
          <p:cNvPr id="11" name="Text 1"/>
          <p:cNvSpPr/>
          <p:nvPr/>
        </p:nvSpPr>
        <p:spPr>
          <a:xfrm>
            <a:off x="120451" y="1227380"/>
            <a:ext cx="6307243" cy="1898766"/>
          </a:xfrm>
          <a:prstGeom prst="rect">
            <a:avLst/>
          </a:prstGeom>
          <a:noFill/>
          <a:ln/>
        </p:spPr>
        <p:txBody>
          <a:bodyPr wrap="square" lIns="0" tIns="0" rIns="0" bIns="0" rtlCol="0" anchor="t"/>
          <a:lstStyle/>
          <a:p>
            <a:pPr>
              <a:lnSpc>
                <a:spcPts val="1781"/>
              </a:lnSpc>
            </a:pPr>
            <a:r>
              <a:rPr lang="en-US" sz="1800" dirty="0">
                <a:solidFill>
                  <a:srgbClr val="3D3838"/>
                </a:solidFill>
                <a:latin typeface="+mj-lt"/>
                <a:ea typeface="Source Sans Pro" pitchFamily="34" charset="-122"/>
                <a:cs typeface="Source Sans Pro" pitchFamily="34" charset="-120"/>
              </a:rPr>
              <a:t>Das Haus der Wissenschaft wurde von Prof. Dr. Armin Töpfer entwickelt und dient als zentraler Leitfaden seines Werkes "</a:t>
            </a:r>
            <a:r>
              <a:rPr lang="en-US" sz="1800" dirty="0" err="1">
                <a:solidFill>
                  <a:srgbClr val="3D3838"/>
                </a:solidFill>
                <a:latin typeface="+mj-lt"/>
                <a:ea typeface="Source Sans Pro" pitchFamily="34" charset="-122"/>
                <a:cs typeface="Source Sans Pro" pitchFamily="34" charset="-120"/>
              </a:rPr>
              <a:t>Erfolgreich</a:t>
            </a:r>
            <a:r>
              <a:rPr lang="en-US" sz="1800" dirty="0">
                <a:solidFill>
                  <a:srgbClr val="3D3838"/>
                </a:solidFill>
                <a:latin typeface="+mj-lt"/>
                <a:ea typeface="Source Sans Pro" pitchFamily="34" charset="-122"/>
                <a:cs typeface="Source Sans Pro" pitchFamily="34" charset="-120"/>
              </a:rPr>
              <a:t> Forschen“.</a:t>
            </a:r>
          </a:p>
          <a:p>
            <a:pPr>
              <a:lnSpc>
                <a:spcPts val="1781"/>
              </a:lnSpc>
            </a:pPr>
            <a:endParaRPr lang="en-US" sz="1800" dirty="0">
              <a:solidFill>
                <a:srgbClr val="3D3838"/>
              </a:solidFill>
              <a:latin typeface="+mj-lt"/>
              <a:ea typeface="Source Sans Pro" pitchFamily="34" charset="-122"/>
              <a:cs typeface="Source Sans Pro" pitchFamily="34" charset="-120"/>
            </a:endParaRPr>
          </a:p>
          <a:p>
            <a:pPr>
              <a:lnSpc>
                <a:spcPts val="1781"/>
              </a:lnSpc>
            </a:pPr>
            <a:r>
              <a:rPr lang="en-US" sz="1800" dirty="0">
                <a:solidFill>
                  <a:srgbClr val="3D3838"/>
                </a:solidFill>
                <a:latin typeface="+mj-lt"/>
                <a:ea typeface="Source Sans Pro" pitchFamily="34" charset="-122"/>
                <a:cs typeface="Source Sans Pro" pitchFamily="34" charset="-120"/>
              </a:rPr>
              <a:t>Dieses Modell hat sich in der deutschsprachigen Wissenschaftslandschaft etabliert und bietet eine klare Visualisierung des Forschungsprozesses.</a:t>
            </a:r>
            <a:endParaRPr lang="en-US" sz="1800" dirty="0">
              <a:latin typeface="+mj-lt"/>
            </a:endParaRPr>
          </a:p>
        </p:txBody>
      </p:sp>
      <p:sp>
        <p:nvSpPr>
          <p:cNvPr id="12" name="Text 2"/>
          <p:cNvSpPr/>
          <p:nvPr/>
        </p:nvSpPr>
        <p:spPr>
          <a:xfrm>
            <a:off x="114664" y="3399122"/>
            <a:ext cx="5624541" cy="591965"/>
          </a:xfrm>
          <a:prstGeom prst="rect">
            <a:avLst/>
          </a:prstGeom>
          <a:noFill/>
          <a:ln/>
        </p:spPr>
        <p:txBody>
          <a:bodyPr wrap="none" lIns="0" tIns="0" rIns="0" bIns="0" rtlCol="0" anchor="t"/>
          <a:lstStyle/>
          <a:p>
            <a:pPr marL="285750" indent="-285750">
              <a:lnSpc>
                <a:spcPts val="1781"/>
              </a:lnSpc>
              <a:buClr>
                <a:schemeClr val="accent1"/>
              </a:buClr>
              <a:buSzPct val="100000"/>
              <a:buFont typeface="Wingdings" panose="05000000000000000000" pitchFamily="2" charset="2"/>
              <a:buChar char="§"/>
            </a:pPr>
            <a:r>
              <a:rPr lang="en-US" sz="1800" dirty="0">
                <a:solidFill>
                  <a:srgbClr val="3D3838"/>
                </a:solidFill>
                <a:latin typeface="+mj-lt"/>
                <a:ea typeface="Source Sans Pro" pitchFamily="34" charset="-122"/>
                <a:cs typeface="Source Sans Pro" pitchFamily="34" charset="-120"/>
              </a:rPr>
              <a:t>Strukturierter Aufbau </a:t>
            </a:r>
            <a:r>
              <a:rPr lang="en-US" sz="1800" dirty="0" err="1">
                <a:solidFill>
                  <a:srgbClr val="3D3838"/>
                </a:solidFill>
                <a:latin typeface="+mj-lt"/>
                <a:ea typeface="Source Sans Pro" pitchFamily="34" charset="-122"/>
                <a:cs typeface="Source Sans Pro" pitchFamily="34" charset="-120"/>
              </a:rPr>
              <a:t>wissenschaftlicher</a:t>
            </a:r>
            <a:r>
              <a:rPr lang="en-US" sz="1800" dirty="0">
                <a:solidFill>
                  <a:srgbClr val="3D3838"/>
                </a:solidFill>
                <a:latin typeface="+mj-lt"/>
                <a:ea typeface="Source Sans Pro" pitchFamily="34" charset="-122"/>
                <a:cs typeface="Source Sans Pro" pitchFamily="34" charset="-120"/>
              </a:rPr>
              <a:t> </a:t>
            </a:r>
            <a:r>
              <a:rPr lang="en-US" sz="1800" dirty="0" err="1">
                <a:solidFill>
                  <a:srgbClr val="3D3838"/>
                </a:solidFill>
                <a:latin typeface="+mj-lt"/>
                <a:ea typeface="Source Sans Pro" pitchFamily="34" charset="-122"/>
                <a:cs typeface="Source Sans Pro" pitchFamily="34" charset="-120"/>
              </a:rPr>
              <a:t>Arbeiten</a:t>
            </a:r>
            <a:r>
              <a:rPr lang="en-US" sz="1800" dirty="0">
                <a:solidFill>
                  <a:srgbClr val="3D3838"/>
                </a:solidFill>
                <a:latin typeface="+mj-lt"/>
                <a:ea typeface="Source Sans Pro" pitchFamily="34" charset="-122"/>
                <a:cs typeface="Source Sans Pro" pitchFamily="34" charset="-120"/>
              </a:rPr>
              <a:t> </a:t>
            </a:r>
          </a:p>
        </p:txBody>
      </p:sp>
      <p:sp>
        <p:nvSpPr>
          <p:cNvPr id="13" name="Text 3"/>
          <p:cNvSpPr/>
          <p:nvPr/>
        </p:nvSpPr>
        <p:spPr>
          <a:xfrm>
            <a:off x="114664" y="3864707"/>
            <a:ext cx="5457797" cy="399356"/>
          </a:xfrm>
          <a:prstGeom prst="rect">
            <a:avLst/>
          </a:prstGeom>
          <a:noFill/>
          <a:ln/>
        </p:spPr>
        <p:txBody>
          <a:bodyPr wrap="none" lIns="0" tIns="0" rIns="0" bIns="0" rtlCol="0" anchor="t"/>
          <a:lstStyle/>
          <a:p>
            <a:pPr marL="285750" indent="-285750">
              <a:lnSpc>
                <a:spcPts val="1781"/>
              </a:lnSpc>
              <a:buClr>
                <a:schemeClr val="accent1"/>
              </a:buClr>
              <a:buSzPct val="100000"/>
              <a:buFont typeface="Wingdings" panose="05000000000000000000" pitchFamily="2" charset="2"/>
              <a:buChar char="§"/>
            </a:pPr>
            <a:r>
              <a:rPr lang="en-US" sz="1800" dirty="0">
                <a:solidFill>
                  <a:srgbClr val="3D3838"/>
                </a:solidFill>
                <a:latin typeface="+mj-lt"/>
                <a:ea typeface="Source Sans Pro" pitchFamily="34" charset="-122"/>
                <a:cs typeface="Source Sans Pro" pitchFamily="34" charset="-120"/>
              </a:rPr>
              <a:t>Klare Orientierung für </a:t>
            </a:r>
            <a:r>
              <a:rPr lang="en-US" sz="1800" dirty="0" err="1">
                <a:solidFill>
                  <a:srgbClr val="3D3838"/>
                </a:solidFill>
                <a:latin typeface="+mj-lt"/>
                <a:ea typeface="Source Sans Pro" pitchFamily="34" charset="-122"/>
                <a:cs typeface="Source Sans Pro" pitchFamily="34" charset="-120"/>
              </a:rPr>
              <a:t>Forschende</a:t>
            </a:r>
            <a:r>
              <a:rPr lang="en-US" sz="1800" dirty="0">
                <a:solidFill>
                  <a:srgbClr val="3D3838"/>
                </a:solidFill>
                <a:latin typeface="+mj-lt"/>
                <a:ea typeface="Source Sans Pro" pitchFamily="34" charset="-122"/>
                <a:cs typeface="Source Sans Pro" pitchFamily="34" charset="-120"/>
              </a:rPr>
              <a:t> </a:t>
            </a:r>
            <a:r>
              <a:rPr lang="en-US" sz="1800" dirty="0" err="1">
                <a:solidFill>
                  <a:srgbClr val="3D3838"/>
                </a:solidFill>
                <a:latin typeface="+mj-lt"/>
                <a:ea typeface="Source Sans Pro" pitchFamily="34" charset="-122"/>
                <a:cs typeface="Source Sans Pro" pitchFamily="34" charset="-120"/>
              </a:rPr>
              <a:t>aller</a:t>
            </a:r>
            <a:r>
              <a:rPr lang="en-US" sz="1800" dirty="0">
                <a:solidFill>
                  <a:srgbClr val="3D3838"/>
                </a:solidFill>
                <a:latin typeface="+mj-lt"/>
                <a:ea typeface="Source Sans Pro" pitchFamily="34" charset="-122"/>
                <a:cs typeface="Source Sans Pro" pitchFamily="34" charset="-120"/>
              </a:rPr>
              <a:t> </a:t>
            </a:r>
            <a:r>
              <a:rPr lang="en-US" sz="1800" dirty="0" err="1">
                <a:solidFill>
                  <a:srgbClr val="3D3838"/>
                </a:solidFill>
                <a:latin typeface="+mj-lt"/>
                <a:ea typeface="Source Sans Pro" pitchFamily="34" charset="-122"/>
                <a:cs typeface="Source Sans Pro" pitchFamily="34" charset="-120"/>
              </a:rPr>
              <a:t>Ebenen</a:t>
            </a:r>
            <a:r>
              <a:rPr lang="en-US" sz="1800" dirty="0">
                <a:solidFill>
                  <a:srgbClr val="3D3838"/>
                </a:solidFill>
                <a:latin typeface="+mj-lt"/>
                <a:ea typeface="Source Sans Pro" pitchFamily="34" charset="-122"/>
                <a:cs typeface="Source Sans Pro" pitchFamily="34" charset="-120"/>
              </a:rPr>
              <a:t> </a:t>
            </a:r>
          </a:p>
          <a:p>
            <a:pPr marL="266700">
              <a:lnSpc>
                <a:spcPts val="1781"/>
              </a:lnSpc>
              <a:buClr>
                <a:schemeClr val="accent1"/>
              </a:buClr>
              <a:buSzPct val="100000"/>
            </a:pPr>
            <a:endParaRPr lang="en-US" sz="1800" dirty="0">
              <a:latin typeface="+mj-lt"/>
            </a:endParaRPr>
          </a:p>
        </p:txBody>
      </p:sp>
      <p:sp>
        <p:nvSpPr>
          <p:cNvPr id="14" name="Text 4"/>
          <p:cNvSpPr/>
          <p:nvPr/>
        </p:nvSpPr>
        <p:spPr>
          <a:xfrm>
            <a:off x="114664" y="4365018"/>
            <a:ext cx="3856509" cy="227335"/>
          </a:xfrm>
          <a:prstGeom prst="rect">
            <a:avLst/>
          </a:prstGeom>
          <a:noFill/>
          <a:ln/>
        </p:spPr>
        <p:txBody>
          <a:bodyPr wrap="none" lIns="0" tIns="0" rIns="0" bIns="0" rtlCol="0" anchor="t"/>
          <a:lstStyle/>
          <a:p>
            <a:pPr marL="285750" indent="-285750">
              <a:lnSpc>
                <a:spcPts val="1781"/>
              </a:lnSpc>
              <a:buClr>
                <a:schemeClr val="accent1"/>
              </a:buClr>
              <a:buSzPct val="100000"/>
              <a:buFont typeface="Wingdings" panose="05000000000000000000" pitchFamily="2" charset="2"/>
              <a:buChar char="§"/>
            </a:pPr>
            <a:r>
              <a:rPr lang="en-US" sz="1800" dirty="0">
                <a:solidFill>
                  <a:srgbClr val="3D3838"/>
                </a:solidFill>
                <a:latin typeface="+mj-lt"/>
                <a:ea typeface="Source Sans Pro" pitchFamily="34" charset="-122"/>
                <a:cs typeface="Source Sans Pro" pitchFamily="34" charset="-120"/>
              </a:rPr>
              <a:t>Visuelle Metapher für </a:t>
            </a:r>
            <a:r>
              <a:rPr lang="en-US" sz="1800" dirty="0" err="1">
                <a:solidFill>
                  <a:srgbClr val="3D3838"/>
                </a:solidFill>
                <a:latin typeface="+mj-lt"/>
                <a:ea typeface="Source Sans Pro" pitchFamily="34" charset="-122"/>
                <a:cs typeface="Source Sans Pro" pitchFamily="34" charset="-120"/>
              </a:rPr>
              <a:t>komplexe</a:t>
            </a:r>
            <a:r>
              <a:rPr lang="en-US" sz="1800" dirty="0">
                <a:solidFill>
                  <a:srgbClr val="3D3838"/>
                </a:solidFill>
                <a:latin typeface="+mj-lt"/>
                <a:ea typeface="Source Sans Pro" pitchFamily="34" charset="-122"/>
                <a:cs typeface="Source Sans Pro" pitchFamily="34" charset="-120"/>
              </a:rPr>
              <a:t> </a:t>
            </a:r>
            <a:r>
              <a:rPr lang="en-US" sz="1800" dirty="0" err="1">
                <a:solidFill>
                  <a:srgbClr val="3D3838"/>
                </a:solidFill>
                <a:latin typeface="+mj-lt"/>
                <a:ea typeface="Source Sans Pro" pitchFamily="34" charset="-122"/>
                <a:cs typeface="Source Sans Pro" pitchFamily="34" charset="-120"/>
              </a:rPr>
              <a:t>Forschungsprozesse</a:t>
            </a:r>
            <a:endParaRPr lang="en-US" sz="1800" dirty="0">
              <a:solidFill>
                <a:srgbClr val="3D3838"/>
              </a:solidFill>
              <a:latin typeface="+mj-lt"/>
              <a:ea typeface="Source Sans Pro" pitchFamily="34" charset="-122"/>
              <a:cs typeface="Source Sans Pro" pitchFamily="34" charset="-120"/>
            </a:endParaRPr>
          </a:p>
          <a:p>
            <a:pPr marL="266700" indent="-266700">
              <a:lnSpc>
                <a:spcPts val="1781"/>
              </a:lnSpc>
              <a:buClr>
                <a:schemeClr val="accent1"/>
              </a:buClr>
              <a:buSzPct val="100000"/>
            </a:pPr>
            <a:r>
              <a:rPr lang="en-US" sz="1800" dirty="0">
                <a:solidFill>
                  <a:srgbClr val="3D3838"/>
                </a:solidFill>
                <a:latin typeface="+mj-lt"/>
                <a:ea typeface="Source Sans Pro" pitchFamily="34" charset="-122"/>
                <a:cs typeface="Source Sans Pro" pitchFamily="34" charset="-120"/>
              </a:rPr>
              <a:t>	</a:t>
            </a:r>
            <a:endParaRPr lang="en-US" sz="1800" dirty="0">
              <a:latin typeface="+mj-lt"/>
            </a:endParaRPr>
          </a:p>
        </p:txBody>
      </p:sp>
      <p:pic>
        <p:nvPicPr>
          <p:cNvPr id="15" name="Image 0" descr="preencoded.png"/>
          <p:cNvPicPr>
            <a:picLocks noChangeAspect="1"/>
          </p:cNvPicPr>
          <p:nvPr/>
        </p:nvPicPr>
        <p:blipFill>
          <a:blip r:embed="rId3"/>
          <a:stretch>
            <a:fillRect/>
          </a:stretch>
        </p:blipFill>
        <p:spPr>
          <a:xfrm>
            <a:off x="7622624" y="1239611"/>
            <a:ext cx="3856509" cy="2313905"/>
          </a:xfrm>
          <a:prstGeom prst="rect">
            <a:avLst/>
          </a:prstGeom>
        </p:spPr>
      </p:pic>
      <p:sp>
        <p:nvSpPr>
          <p:cNvPr id="16" name="Text 5"/>
          <p:cNvSpPr/>
          <p:nvPr/>
        </p:nvSpPr>
        <p:spPr>
          <a:xfrm>
            <a:off x="7635171" y="3643827"/>
            <a:ext cx="3856509" cy="682005"/>
          </a:xfrm>
          <a:prstGeom prst="rect">
            <a:avLst/>
          </a:prstGeom>
          <a:noFill/>
          <a:ln/>
        </p:spPr>
        <p:txBody>
          <a:bodyPr wrap="square" lIns="0" tIns="0" rIns="0" bIns="0" rtlCol="0" anchor="t"/>
          <a:lstStyle/>
          <a:p>
            <a:pPr algn="r">
              <a:lnSpc>
                <a:spcPts val="1781"/>
              </a:lnSpc>
            </a:pPr>
            <a:r>
              <a:rPr lang="en-US" sz="1800" dirty="0">
                <a:solidFill>
                  <a:srgbClr val="3D3838"/>
                </a:solidFill>
                <a:latin typeface="+mj-lt"/>
                <a:ea typeface="Source Sans Pro" pitchFamily="34" charset="-122"/>
                <a:cs typeface="Source Sans Pro" pitchFamily="34" charset="-120"/>
              </a:rPr>
              <a:t>Prof. Töpfer hat mit seinem Modell eine praxisnahe Methodik geschaffen, die wissenschaftliches Arbeiten zugänglicher macht und gleichzeitig hohe Qualitätsstandards sichert.</a:t>
            </a:r>
            <a:endParaRPr lang="en-US" sz="1800" dirty="0">
              <a:latin typeface="+mj-lt"/>
            </a:endParaRPr>
          </a:p>
        </p:txBody>
      </p:sp>
    </p:spTree>
    <p:extLst>
      <p:ext uri="{BB962C8B-B14F-4D97-AF65-F5344CB8AC3E}">
        <p14:creationId xmlns:p14="http://schemas.microsoft.com/office/powerpoint/2010/main" val="244605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10AD6-BAD5-BA80-4E7C-45E71FED8B92}"/>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DC379CC5-2344-3B77-49CE-61B90137AD97}"/>
              </a:ext>
            </a:extLst>
          </p:cNvPr>
          <p:cNvSpPr>
            <a:spLocks noGrp="1"/>
          </p:cNvSpPr>
          <p:nvPr>
            <p:ph type="sldNum" sz="quarter" idx="10"/>
          </p:nvPr>
        </p:nvSpPr>
        <p:spPr/>
        <p:txBody>
          <a:bodyPr/>
          <a:lstStyle/>
          <a:p>
            <a:pPr>
              <a:defRPr/>
            </a:pPr>
            <a:fld id="{2A3A57D9-08E7-4A35-820C-6C5F68307974}" type="slidenum">
              <a:rPr lang="de-DE" smtClean="0"/>
              <a:pPr>
                <a:defRPr/>
              </a:pPr>
              <a:t>27</a:t>
            </a:fld>
            <a:endParaRPr lang="de-DE"/>
          </a:p>
        </p:txBody>
      </p:sp>
      <p:sp>
        <p:nvSpPr>
          <p:cNvPr id="8" name="Fußzeilenplatzhalter 7">
            <a:extLst>
              <a:ext uri="{FF2B5EF4-FFF2-40B4-BE49-F238E27FC236}">
                <a16:creationId xmlns:a16="http://schemas.microsoft.com/office/drawing/2014/main" id="{4CE049EF-BFE8-9D9D-EAE2-93EB431B083B}"/>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9F9AE10C-7A30-2EAD-7CB9-1D0EF1E7E50B}"/>
              </a:ext>
            </a:extLst>
          </p:cNvPr>
          <p:cNvSpPr>
            <a:spLocks noGrp="1"/>
          </p:cNvSpPr>
          <p:nvPr>
            <p:ph type="dt" sz="half" idx="12"/>
          </p:nvPr>
        </p:nvSpPr>
        <p:spPr/>
        <p:txBody>
          <a:bodyPr/>
          <a:lstStyle/>
          <a:p>
            <a:pPr>
              <a:defRPr/>
            </a:pPr>
            <a:fld id="{26692100-1165-47A2-BC2A-5BB12EFEE00E}" type="datetime1">
              <a:rPr lang="de-DE" smtClean="0"/>
              <a:t>12.01.2026</a:t>
            </a:fld>
            <a:endParaRPr lang="de-DE"/>
          </a:p>
        </p:txBody>
      </p:sp>
      <p:sp>
        <p:nvSpPr>
          <p:cNvPr id="7" name="Textplatzhalter 6">
            <a:extLst>
              <a:ext uri="{FF2B5EF4-FFF2-40B4-BE49-F238E27FC236}">
                <a16:creationId xmlns:a16="http://schemas.microsoft.com/office/drawing/2014/main" id="{62ABFB4F-5CFD-D896-966E-E2A64F882396}"/>
              </a:ext>
            </a:extLst>
          </p:cNvPr>
          <p:cNvSpPr>
            <a:spLocks noGrp="1"/>
          </p:cNvSpPr>
          <p:nvPr>
            <p:ph type="body" sz="quarter" idx="13"/>
          </p:nvPr>
        </p:nvSpPr>
        <p:spPr/>
        <p:txBody>
          <a:bodyPr/>
          <a:lstStyle/>
          <a:p>
            <a:r>
              <a:rPr lang="de-DE" dirty="0"/>
              <a:t>Haus der Wissenschaft nach Armin Töpfer: Erfolgreich Forschen</a:t>
            </a:r>
          </a:p>
        </p:txBody>
      </p:sp>
      <p:sp>
        <p:nvSpPr>
          <p:cNvPr id="5" name="Titel 4">
            <a:extLst>
              <a:ext uri="{FF2B5EF4-FFF2-40B4-BE49-F238E27FC236}">
                <a16:creationId xmlns:a16="http://schemas.microsoft.com/office/drawing/2014/main" id="{F4FF4EC5-18DC-9029-0050-20C0836C3861}"/>
              </a:ext>
            </a:extLst>
          </p:cNvPr>
          <p:cNvSpPr>
            <a:spLocks noGrp="1"/>
          </p:cNvSpPr>
          <p:nvPr>
            <p:ph type="title"/>
          </p:nvPr>
        </p:nvSpPr>
        <p:spPr>
          <a:prstGeom prst="rect">
            <a:avLst/>
          </a:prstGeom>
        </p:spPr>
        <p:txBody>
          <a:bodyPr/>
          <a:lstStyle/>
          <a:p>
            <a:pPr>
              <a:spcBef>
                <a:spcPts val="1200"/>
              </a:spcBef>
              <a:spcAft>
                <a:spcPts val="0"/>
              </a:spcAft>
            </a:pPr>
            <a:r>
              <a:rPr lang="de-DE" dirty="0"/>
              <a:t>Haus der Wissenschaft</a:t>
            </a:r>
          </a:p>
        </p:txBody>
      </p:sp>
      <p:sp>
        <p:nvSpPr>
          <p:cNvPr id="2" name="Textplatzhalter 4">
            <a:extLst>
              <a:ext uri="{FF2B5EF4-FFF2-40B4-BE49-F238E27FC236}">
                <a16:creationId xmlns:a16="http://schemas.microsoft.com/office/drawing/2014/main" id="{3366A25E-2712-72CB-52D7-C818746455E5}"/>
              </a:ext>
            </a:extLst>
          </p:cNvPr>
          <p:cNvSpPr>
            <a:spLocks noGrp="1"/>
          </p:cNvSpPr>
          <p:nvPr>
            <p:ph type="body" sz="quarter" idx="15"/>
          </p:nvPr>
        </p:nvSpPr>
        <p:spPr/>
        <p:txBody>
          <a:bodyPr/>
          <a:lstStyle/>
          <a:p>
            <a:r>
              <a:rPr lang="de-DE" altLang="de-DE" sz="1100" dirty="0">
                <a:solidFill>
                  <a:srgbClr val="717D87"/>
                </a:solidFill>
                <a:latin typeface="+mj-lt"/>
              </a:rPr>
              <a:t>Quelle: </a:t>
            </a:r>
            <a:r>
              <a:rPr lang="de-DE" altLang="de-DE" dirty="0">
                <a:solidFill>
                  <a:srgbClr val="717D87"/>
                </a:solidFill>
                <a:latin typeface="+mj-lt"/>
              </a:rPr>
              <a:t>vgl</a:t>
            </a:r>
            <a:r>
              <a:rPr lang="de-DE" altLang="de-DE" sz="1100" dirty="0">
                <a:solidFill>
                  <a:srgbClr val="717D87"/>
                </a:solidFill>
                <a:latin typeface="+mj-lt"/>
              </a:rPr>
              <a:t>. </a:t>
            </a:r>
            <a:r>
              <a:rPr lang="de-DE" dirty="0">
                <a:solidFill>
                  <a:srgbClr val="424242"/>
                </a:solidFill>
                <a:latin typeface="+mj-lt"/>
              </a:rPr>
              <a:t>Töpfer, A. (2012). </a:t>
            </a:r>
            <a:r>
              <a:rPr lang="de-DE" i="1" dirty="0">
                <a:solidFill>
                  <a:srgbClr val="424242"/>
                </a:solidFill>
                <a:latin typeface="+mj-lt"/>
              </a:rPr>
              <a:t>Erfolgreich forschen: Ein Leitfaden für Bachelor-, Master-Studierende und Doktoranden</a:t>
            </a:r>
            <a:r>
              <a:rPr lang="de-DE" dirty="0">
                <a:solidFill>
                  <a:srgbClr val="424242"/>
                </a:solidFill>
                <a:latin typeface="+mj-lt"/>
              </a:rPr>
              <a:t> (3., </a:t>
            </a:r>
            <a:r>
              <a:rPr lang="de-DE" dirty="0" err="1">
                <a:solidFill>
                  <a:srgbClr val="424242"/>
                </a:solidFill>
                <a:latin typeface="+mj-lt"/>
              </a:rPr>
              <a:t>überarb</a:t>
            </a:r>
            <a:r>
              <a:rPr lang="de-DE" dirty="0">
                <a:solidFill>
                  <a:srgbClr val="424242"/>
                </a:solidFill>
                <a:latin typeface="+mj-lt"/>
              </a:rPr>
              <a:t>. &amp; </a:t>
            </a:r>
            <a:r>
              <a:rPr lang="de-DE" dirty="0" err="1">
                <a:solidFill>
                  <a:srgbClr val="424242"/>
                </a:solidFill>
                <a:latin typeface="+mj-lt"/>
              </a:rPr>
              <a:t>erw</a:t>
            </a:r>
            <a:r>
              <a:rPr lang="de-DE" dirty="0">
                <a:solidFill>
                  <a:srgbClr val="424242"/>
                </a:solidFill>
                <a:latin typeface="+mj-lt"/>
              </a:rPr>
              <a:t>. Aufl.). Springer.</a:t>
            </a:r>
            <a:endParaRPr lang="de-DE" dirty="0">
              <a:latin typeface="+mj-lt"/>
            </a:endParaRPr>
          </a:p>
        </p:txBody>
      </p:sp>
      <p:sp>
        <p:nvSpPr>
          <p:cNvPr id="3" name="Text 0">
            <a:extLst>
              <a:ext uri="{FF2B5EF4-FFF2-40B4-BE49-F238E27FC236}">
                <a16:creationId xmlns:a16="http://schemas.microsoft.com/office/drawing/2014/main" id="{2065CFAA-EC62-6A38-94DC-10A092AF10DA}"/>
              </a:ext>
            </a:extLst>
          </p:cNvPr>
          <p:cNvSpPr/>
          <p:nvPr/>
        </p:nvSpPr>
        <p:spPr>
          <a:xfrm>
            <a:off x="1381978" y="971052"/>
            <a:ext cx="7817048" cy="1314896"/>
          </a:xfrm>
          <a:prstGeom prst="rect">
            <a:avLst/>
          </a:prstGeom>
          <a:noFill/>
          <a:ln/>
        </p:spPr>
        <p:txBody>
          <a:bodyPr wrap="square" lIns="0" tIns="0" rIns="0" bIns="0" rtlCol="0" anchor="t"/>
          <a:lstStyle/>
          <a:p>
            <a:pPr>
              <a:lnSpc>
                <a:spcPts val="3438"/>
              </a:lnSpc>
            </a:pPr>
            <a:endParaRPr lang="en-US" sz="2750" dirty="0">
              <a:latin typeface="+mj-lt"/>
            </a:endParaRPr>
          </a:p>
        </p:txBody>
      </p:sp>
      <p:sp>
        <p:nvSpPr>
          <p:cNvPr id="10" name="Rechteck 9">
            <a:extLst>
              <a:ext uri="{FF2B5EF4-FFF2-40B4-BE49-F238E27FC236}">
                <a16:creationId xmlns:a16="http://schemas.microsoft.com/office/drawing/2014/main" id="{396DA92E-3E9D-A059-0FBF-05637E5F298F}"/>
              </a:ext>
            </a:extLst>
          </p:cNvPr>
          <p:cNvSpPr/>
          <p:nvPr/>
        </p:nvSpPr>
        <p:spPr>
          <a:xfrm>
            <a:off x="4179287" y="4653489"/>
            <a:ext cx="3673736" cy="432000"/>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Definition</a:t>
            </a:r>
          </a:p>
        </p:txBody>
      </p:sp>
      <p:sp>
        <p:nvSpPr>
          <p:cNvPr id="4" name="Rechteck 15">
            <a:extLst>
              <a:ext uri="{FF2B5EF4-FFF2-40B4-BE49-F238E27FC236}">
                <a16:creationId xmlns:a16="http://schemas.microsoft.com/office/drawing/2014/main" id="{3B3AF9AE-FD2F-F280-D62C-69E5D3555161}"/>
              </a:ext>
            </a:extLst>
          </p:cNvPr>
          <p:cNvSpPr/>
          <p:nvPr/>
        </p:nvSpPr>
        <p:spPr>
          <a:xfrm>
            <a:off x="4161708" y="1830255"/>
            <a:ext cx="3673736" cy="468780"/>
          </a:xfrm>
          <a:custGeom>
            <a:avLst/>
            <a:gdLst>
              <a:gd name="connsiteX0" fmla="*/ 0 w 3673736"/>
              <a:gd name="connsiteY0" fmla="*/ 0 h 650838"/>
              <a:gd name="connsiteX1" fmla="*/ 3673736 w 3673736"/>
              <a:gd name="connsiteY1" fmla="*/ 0 h 650838"/>
              <a:gd name="connsiteX2" fmla="*/ 3673736 w 3673736"/>
              <a:gd name="connsiteY2" fmla="*/ 650838 h 650838"/>
              <a:gd name="connsiteX3" fmla="*/ 0 w 3673736"/>
              <a:gd name="connsiteY3" fmla="*/ 650838 h 650838"/>
              <a:gd name="connsiteX4" fmla="*/ 0 w 3673736"/>
              <a:gd name="connsiteY4" fmla="*/ 0 h 650838"/>
              <a:gd name="connsiteX0" fmla="*/ 704626 w 3673736"/>
              <a:gd name="connsiteY0" fmla="*/ 0 h 661596"/>
              <a:gd name="connsiteX1" fmla="*/ 3673736 w 3673736"/>
              <a:gd name="connsiteY1" fmla="*/ 10758 h 661596"/>
              <a:gd name="connsiteX2" fmla="*/ 3673736 w 3673736"/>
              <a:gd name="connsiteY2" fmla="*/ 661596 h 661596"/>
              <a:gd name="connsiteX3" fmla="*/ 0 w 3673736"/>
              <a:gd name="connsiteY3" fmla="*/ 661596 h 661596"/>
              <a:gd name="connsiteX4" fmla="*/ 704626 w 3673736"/>
              <a:gd name="connsiteY4" fmla="*/ 0 h 661596"/>
              <a:gd name="connsiteX0" fmla="*/ 704626 w 3673736"/>
              <a:gd name="connsiteY0" fmla="*/ 5379 h 666975"/>
              <a:gd name="connsiteX1" fmla="*/ 3028277 w 3673736"/>
              <a:gd name="connsiteY1" fmla="*/ 0 h 666975"/>
              <a:gd name="connsiteX2" fmla="*/ 3673736 w 3673736"/>
              <a:gd name="connsiteY2" fmla="*/ 666975 h 666975"/>
              <a:gd name="connsiteX3" fmla="*/ 0 w 3673736"/>
              <a:gd name="connsiteY3" fmla="*/ 666975 h 666975"/>
              <a:gd name="connsiteX4" fmla="*/ 704626 w 3673736"/>
              <a:gd name="connsiteY4" fmla="*/ 5379 h 666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3736" h="666975">
                <a:moveTo>
                  <a:pt x="704626" y="5379"/>
                </a:moveTo>
                <a:lnTo>
                  <a:pt x="3028277" y="0"/>
                </a:lnTo>
                <a:lnTo>
                  <a:pt x="3673736" y="666975"/>
                </a:lnTo>
                <a:lnTo>
                  <a:pt x="0" y="666975"/>
                </a:lnTo>
                <a:lnTo>
                  <a:pt x="704626" y="5379"/>
                </a:lnTo>
                <a:close/>
              </a:path>
            </a:pathLst>
          </a:cu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Philosophie/ Werturteile</a:t>
            </a:r>
          </a:p>
        </p:txBody>
      </p:sp>
      <p:sp>
        <p:nvSpPr>
          <p:cNvPr id="17" name="Gleichschenkliges Dreieck 16">
            <a:extLst>
              <a:ext uri="{FF2B5EF4-FFF2-40B4-BE49-F238E27FC236}">
                <a16:creationId xmlns:a16="http://schemas.microsoft.com/office/drawing/2014/main" id="{3273E94D-0E8F-B338-53EB-85D02E7D152C}"/>
              </a:ext>
            </a:extLst>
          </p:cNvPr>
          <p:cNvSpPr/>
          <p:nvPr/>
        </p:nvSpPr>
        <p:spPr>
          <a:xfrm>
            <a:off x="4939211" y="1004131"/>
            <a:ext cx="2113879" cy="699821"/>
          </a:xfrm>
          <a:prstGeom prst="triangle">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b" anchorCtr="0" forceAA="0" compatLnSpc="1">
            <a:prstTxWarp prst="textNoShape">
              <a:avLst/>
            </a:prstTxWarp>
            <a:noAutofit/>
          </a:bodyPr>
          <a:lstStyle/>
          <a:p>
            <a:pPr algn="ctr"/>
            <a:r>
              <a:rPr lang="de-DE" sz="1200" dirty="0">
                <a:solidFill>
                  <a:schemeClr val="tx1"/>
                </a:solidFill>
              </a:rPr>
              <a:t>Haus der Wissenschaft</a:t>
            </a:r>
          </a:p>
        </p:txBody>
      </p:sp>
      <p:sp>
        <p:nvSpPr>
          <p:cNvPr id="18" name="Rechteck 17">
            <a:extLst>
              <a:ext uri="{FF2B5EF4-FFF2-40B4-BE49-F238E27FC236}">
                <a16:creationId xmlns:a16="http://schemas.microsoft.com/office/drawing/2014/main" id="{E3FB6FC1-44AF-E3D0-EE01-E278778A9ADA}"/>
              </a:ext>
            </a:extLst>
          </p:cNvPr>
          <p:cNvSpPr/>
          <p:nvPr/>
        </p:nvSpPr>
        <p:spPr>
          <a:xfrm>
            <a:off x="4179287" y="4100315"/>
            <a:ext cx="3673736" cy="432000"/>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Klassifikation</a:t>
            </a:r>
          </a:p>
        </p:txBody>
      </p:sp>
      <p:sp>
        <p:nvSpPr>
          <p:cNvPr id="19" name="Rechteck 18">
            <a:extLst>
              <a:ext uri="{FF2B5EF4-FFF2-40B4-BE49-F238E27FC236}">
                <a16:creationId xmlns:a16="http://schemas.microsoft.com/office/drawing/2014/main" id="{DAB43ECA-7D37-B80E-356E-E256BBC7FE6E}"/>
              </a:ext>
            </a:extLst>
          </p:cNvPr>
          <p:cNvSpPr/>
          <p:nvPr/>
        </p:nvSpPr>
        <p:spPr>
          <a:xfrm>
            <a:off x="4179287" y="3542011"/>
            <a:ext cx="3673736" cy="432000"/>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Deskription</a:t>
            </a:r>
          </a:p>
        </p:txBody>
      </p:sp>
      <p:sp>
        <p:nvSpPr>
          <p:cNvPr id="20" name="Rechteck 19">
            <a:extLst>
              <a:ext uri="{FF2B5EF4-FFF2-40B4-BE49-F238E27FC236}">
                <a16:creationId xmlns:a16="http://schemas.microsoft.com/office/drawing/2014/main" id="{29627DC3-0B6E-BE39-4202-BB8042A6F740}"/>
              </a:ext>
            </a:extLst>
          </p:cNvPr>
          <p:cNvSpPr/>
          <p:nvPr/>
        </p:nvSpPr>
        <p:spPr>
          <a:xfrm>
            <a:off x="4179287" y="2983707"/>
            <a:ext cx="3673736" cy="432000"/>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Theorie (Erklärung/Prognose)</a:t>
            </a:r>
          </a:p>
        </p:txBody>
      </p:sp>
      <p:sp>
        <p:nvSpPr>
          <p:cNvPr id="22" name="Rechteck 21">
            <a:extLst>
              <a:ext uri="{FF2B5EF4-FFF2-40B4-BE49-F238E27FC236}">
                <a16:creationId xmlns:a16="http://schemas.microsoft.com/office/drawing/2014/main" id="{6C656C3E-488F-B21D-C8F7-5BF20559293F}"/>
              </a:ext>
            </a:extLst>
          </p:cNvPr>
          <p:cNvSpPr/>
          <p:nvPr/>
        </p:nvSpPr>
        <p:spPr>
          <a:xfrm>
            <a:off x="4179287" y="2425339"/>
            <a:ext cx="3673736" cy="432064"/>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Technologie</a:t>
            </a:r>
          </a:p>
        </p:txBody>
      </p:sp>
      <p:sp>
        <p:nvSpPr>
          <p:cNvPr id="23" name="Rechteck 22">
            <a:extLst>
              <a:ext uri="{FF2B5EF4-FFF2-40B4-BE49-F238E27FC236}">
                <a16:creationId xmlns:a16="http://schemas.microsoft.com/office/drawing/2014/main" id="{24D26DF3-B7BC-3EE6-19A4-D6FBF7A061B2}"/>
              </a:ext>
            </a:extLst>
          </p:cNvPr>
          <p:cNvSpPr/>
          <p:nvPr/>
        </p:nvSpPr>
        <p:spPr>
          <a:xfrm>
            <a:off x="1779856" y="5216923"/>
            <a:ext cx="6073168" cy="432000"/>
          </a:xfrm>
          <a:prstGeom prst="rect">
            <a:avLst/>
          </a:prstGeom>
          <a:solidFill>
            <a:schemeClr val="bg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Untersuchungsdesign und Gliederung</a:t>
            </a:r>
          </a:p>
        </p:txBody>
      </p:sp>
      <p:sp>
        <p:nvSpPr>
          <p:cNvPr id="24" name="Rechteck 23">
            <a:extLst>
              <a:ext uri="{FF2B5EF4-FFF2-40B4-BE49-F238E27FC236}">
                <a16:creationId xmlns:a16="http://schemas.microsoft.com/office/drawing/2014/main" id="{BEF1C296-889E-82ED-DCCD-FF426091F2D4}"/>
              </a:ext>
            </a:extLst>
          </p:cNvPr>
          <p:cNvSpPr/>
          <p:nvPr/>
        </p:nvSpPr>
        <p:spPr>
          <a:xfrm>
            <a:off x="1779856" y="5775225"/>
            <a:ext cx="6073168" cy="432000"/>
          </a:xfrm>
          <a:prstGeom prst="rect">
            <a:avLst/>
          </a:prstGeom>
          <a:solidFill>
            <a:schemeClr val="bg2">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600" dirty="0">
                <a:solidFill>
                  <a:schemeClr val="bg1"/>
                </a:solidFill>
              </a:rPr>
              <a:t>Präsentation des Standes der wissenschaftlichen Arbeit</a:t>
            </a:r>
          </a:p>
        </p:txBody>
      </p:sp>
      <p:sp>
        <p:nvSpPr>
          <p:cNvPr id="25" name="Rechteck 24">
            <a:extLst>
              <a:ext uri="{FF2B5EF4-FFF2-40B4-BE49-F238E27FC236}">
                <a16:creationId xmlns:a16="http://schemas.microsoft.com/office/drawing/2014/main" id="{585BCBA6-0E03-D3BC-7E3F-02C668551BA7}"/>
              </a:ext>
            </a:extLst>
          </p:cNvPr>
          <p:cNvSpPr/>
          <p:nvPr/>
        </p:nvSpPr>
        <p:spPr>
          <a:xfrm>
            <a:off x="1779855" y="2425403"/>
            <a:ext cx="2307248" cy="432000"/>
          </a:xfrm>
          <a:prstGeom prst="rect">
            <a:avLst/>
          </a:prstGeom>
          <a:no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Gestaltungsdesign</a:t>
            </a:r>
          </a:p>
        </p:txBody>
      </p:sp>
      <p:sp>
        <p:nvSpPr>
          <p:cNvPr id="26" name="Rechteck 25">
            <a:extLst>
              <a:ext uri="{FF2B5EF4-FFF2-40B4-BE49-F238E27FC236}">
                <a16:creationId xmlns:a16="http://schemas.microsoft.com/office/drawing/2014/main" id="{F42DA59D-8DBD-CF33-880F-1D903AF0D283}"/>
              </a:ext>
            </a:extLst>
          </p:cNvPr>
          <p:cNvSpPr/>
          <p:nvPr/>
        </p:nvSpPr>
        <p:spPr>
          <a:xfrm>
            <a:off x="1779855" y="2983707"/>
            <a:ext cx="2307248" cy="432000"/>
          </a:xfrm>
          <a:prstGeom prst="rect">
            <a:avLst/>
          </a:prstGeom>
          <a:no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Prüfungsdesign</a:t>
            </a:r>
          </a:p>
        </p:txBody>
      </p:sp>
      <p:sp>
        <p:nvSpPr>
          <p:cNvPr id="27" name="Rechteck 26">
            <a:extLst>
              <a:ext uri="{FF2B5EF4-FFF2-40B4-BE49-F238E27FC236}">
                <a16:creationId xmlns:a16="http://schemas.microsoft.com/office/drawing/2014/main" id="{F61BE991-9D56-5A05-598A-09BE575C6CE7}"/>
              </a:ext>
            </a:extLst>
          </p:cNvPr>
          <p:cNvSpPr/>
          <p:nvPr/>
        </p:nvSpPr>
        <p:spPr>
          <a:xfrm>
            <a:off x="1779855" y="4100315"/>
            <a:ext cx="2307248" cy="432000"/>
          </a:xfrm>
          <a:prstGeom prst="rect">
            <a:avLst/>
          </a:prstGeom>
          <a:no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Forschungsdesign</a:t>
            </a:r>
          </a:p>
        </p:txBody>
      </p:sp>
      <p:cxnSp>
        <p:nvCxnSpPr>
          <p:cNvPr id="30" name="Gerade Verbindung mit Pfeil 29">
            <a:extLst>
              <a:ext uri="{FF2B5EF4-FFF2-40B4-BE49-F238E27FC236}">
                <a16:creationId xmlns:a16="http://schemas.microsoft.com/office/drawing/2014/main" id="{28F97AFB-E083-D8EA-8300-BC72EA99885C}"/>
              </a:ext>
            </a:extLst>
          </p:cNvPr>
          <p:cNvCxnSpPr>
            <a:cxnSpLocks/>
          </p:cNvCxnSpPr>
          <p:nvPr/>
        </p:nvCxnSpPr>
        <p:spPr>
          <a:xfrm>
            <a:off x="2891341" y="3352225"/>
            <a:ext cx="0" cy="903253"/>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Gerade Verbindung mit Pfeil 31">
            <a:extLst>
              <a:ext uri="{FF2B5EF4-FFF2-40B4-BE49-F238E27FC236}">
                <a16:creationId xmlns:a16="http://schemas.microsoft.com/office/drawing/2014/main" id="{72170F7D-1CC2-D37C-8943-407C2D988C31}"/>
              </a:ext>
            </a:extLst>
          </p:cNvPr>
          <p:cNvCxnSpPr>
            <a:cxnSpLocks/>
          </p:cNvCxnSpPr>
          <p:nvPr/>
        </p:nvCxnSpPr>
        <p:spPr>
          <a:xfrm>
            <a:off x="2891341" y="2735305"/>
            <a:ext cx="0" cy="342003"/>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Gerade Verbindung mit Pfeil 34">
            <a:extLst>
              <a:ext uri="{FF2B5EF4-FFF2-40B4-BE49-F238E27FC236}">
                <a16:creationId xmlns:a16="http://schemas.microsoft.com/office/drawing/2014/main" id="{03BEEFC1-B7F5-1ABC-41C0-F885EF6BFF04}"/>
              </a:ext>
            </a:extLst>
          </p:cNvPr>
          <p:cNvCxnSpPr>
            <a:cxnSpLocks/>
          </p:cNvCxnSpPr>
          <p:nvPr/>
        </p:nvCxnSpPr>
        <p:spPr>
          <a:xfrm>
            <a:off x="2891341" y="4422993"/>
            <a:ext cx="0" cy="903253"/>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6" name="Rechteck 35">
            <a:extLst>
              <a:ext uri="{FF2B5EF4-FFF2-40B4-BE49-F238E27FC236}">
                <a16:creationId xmlns:a16="http://schemas.microsoft.com/office/drawing/2014/main" id="{608FBB89-E92E-5380-6614-A451F56B51A5}"/>
              </a:ext>
            </a:extLst>
          </p:cNvPr>
          <p:cNvSpPr/>
          <p:nvPr/>
        </p:nvSpPr>
        <p:spPr>
          <a:xfrm>
            <a:off x="7958645" y="4094821"/>
            <a:ext cx="463059" cy="432000"/>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2</a:t>
            </a:r>
          </a:p>
        </p:txBody>
      </p:sp>
      <p:sp>
        <p:nvSpPr>
          <p:cNvPr id="37" name="Rechteck 36">
            <a:extLst>
              <a:ext uri="{FF2B5EF4-FFF2-40B4-BE49-F238E27FC236}">
                <a16:creationId xmlns:a16="http://schemas.microsoft.com/office/drawing/2014/main" id="{9398A3F2-2648-2E2F-1A67-57AF015BD364}"/>
              </a:ext>
            </a:extLst>
          </p:cNvPr>
          <p:cNvSpPr/>
          <p:nvPr/>
        </p:nvSpPr>
        <p:spPr>
          <a:xfrm>
            <a:off x="7958645" y="4653489"/>
            <a:ext cx="463059" cy="432000"/>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1</a:t>
            </a:r>
          </a:p>
        </p:txBody>
      </p:sp>
      <p:sp>
        <p:nvSpPr>
          <p:cNvPr id="38" name="Rechteck 37">
            <a:extLst>
              <a:ext uri="{FF2B5EF4-FFF2-40B4-BE49-F238E27FC236}">
                <a16:creationId xmlns:a16="http://schemas.microsoft.com/office/drawing/2014/main" id="{2726A59B-0868-1D9C-A2BE-1054DB0F0D17}"/>
              </a:ext>
            </a:extLst>
          </p:cNvPr>
          <p:cNvSpPr/>
          <p:nvPr/>
        </p:nvSpPr>
        <p:spPr>
          <a:xfrm>
            <a:off x="7958645" y="3542049"/>
            <a:ext cx="463059" cy="432000"/>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3</a:t>
            </a:r>
          </a:p>
        </p:txBody>
      </p:sp>
      <p:sp>
        <p:nvSpPr>
          <p:cNvPr id="39" name="Rechteck 38">
            <a:extLst>
              <a:ext uri="{FF2B5EF4-FFF2-40B4-BE49-F238E27FC236}">
                <a16:creationId xmlns:a16="http://schemas.microsoft.com/office/drawing/2014/main" id="{3F46F665-E76D-D17A-A1F8-E5B06B2D3C65}"/>
              </a:ext>
            </a:extLst>
          </p:cNvPr>
          <p:cNvSpPr/>
          <p:nvPr/>
        </p:nvSpPr>
        <p:spPr>
          <a:xfrm>
            <a:off x="7958645" y="2977887"/>
            <a:ext cx="463059" cy="432000"/>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4</a:t>
            </a:r>
          </a:p>
        </p:txBody>
      </p:sp>
      <p:sp>
        <p:nvSpPr>
          <p:cNvPr id="40" name="Rechteck 39">
            <a:extLst>
              <a:ext uri="{FF2B5EF4-FFF2-40B4-BE49-F238E27FC236}">
                <a16:creationId xmlns:a16="http://schemas.microsoft.com/office/drawing/2014/main" id="{D0BDC5AE-26A1-A734-3E04-9266C7B74AF3}"/>
              </a:ext>
            </a:extLst>
          </p:cNvPr>
          <p:cNvSpPr/>
          <p:nvPr/>
        </p:nvSpPr>
        <p:spPr>
          <a:xfrm>
            <a:off x="7958645" y="2435376"/>
            <a:ext cx="463059" cy="432000"/>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5</a:t>
            </a:r>
          </a:p>
        </p:txBody>
      </p:sp>
      <p:sp>
        <p:nvSpPr>
          <p:cNvPr id="41" name="Rechteck 40">
            <a:extLst>
              <a:ext uri="{FF2B5EF4-FFF2-40B4-BE49-F238E27FC236}">
                <a16:creationId xmlns:a16="http://schemas.microsoft.com/office/drawing/2014/main" id="{B54EAA81-9478-A438-A7A7-62A1FF4C50FA}"/>
              </a:ext>
            </a:extLst>
          </p:cNvPr>
          <p:cNvSpPr/>
          <p:nvPr/>
        </p:nvSpPr>
        <p:spPr>
          <a:xfrm>
            <a:off x="7958644" y="1867035"/>
            <a:ext cx="463059" cy="432000"/>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6</a:t>
            </a:r>
          </a:p>
        </p:txBody>
      </p:sp>
      <p:sp>
        <p:nvSpPr>
          <p:cNvPr id="42" name="Rechteck 41">
            <a:extLst>
              <a:ext uri="{FF2B5EF4-FFF2-40B4-BE49-F238E27FC236}">
                <a16:creationId xmlns:a16="http://schemas.microsoft.com/office/drawing/2014/main" id="{93413A8F-D3E7-0B30-C588-3BAB230B6197}"/>
              </a:ext>
            </a:extLst>
          </p:cNvPr>
          <p:cNvSpPr/>
          <p:nvPr/>
        </p:nvSpPr>
        <p:spPr>
          <a:xfrm>
            <a:off x="7958644" y="5218711"/>
            <a:ext cx="2615925" cy="432000"/>
          </a:xfrm>
          <a:prstGeom prst="rect">
            <a:avLst/>
          </a:prstGeom>
          <a:no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400" dirty="0">
                <a:solidFill>
                  <a:schemeClr val="tx1"/>
                </a:solidFill>
              </a:rPr>
              <a:t>Wissenschaftsstrategische methologische Basis</a:t>
            </a:r>
          </a:p>
        </p:txBody>
      </p:sp>
      <p:sp>
        <p:nvSpPr>
          <p:cNvPr id="43" name="Rechteck 42">
            <a:extLst>
              <a:ext uri="{FF2B5EF4-FFF2-40B4-BE49-F238E27FC236}">
                <a16:creationId xmlns:a16="http://schemas.microsoft.com/office/drawing/2014/main" id="{5AC372F5-8D05-6ABC-E075-143B5B269768}"/>
              </a:ext>
            </a:extLst>
          </p:cNvPr>
          <p:cNvSpPr/>
          <p:nvPr/>
        </p:nvSpPr>
        <p:spPr>
          <a:xfrm>
            <a:off x="7958643" y="5761222"/>
            <a:ext cx="2615925" cy="432000"/>
          </a:xfrm>
          <a:prstGeom prst="rect">
            <a:avLst/>
          </a:prstGeom>
          <a:no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Projektmanagement</a:t>
            </a:r>
          </a:p>
        </p:txBody>
      </p:sp>
      <p:sp>
        <p:nvSpPr>
          <p:cNvPr id="44" name="Pfeil: nach unten 43">
            <a:extLst>
              <a:ext uri="{FF2B5EF4-FFF2-40B4-BE49-F238E27FC236}">
                <a16:creationId xmlns:a16="http://schemas.microsoft.com/office/drawing/2014/main" id="{73D66291-3616-6EDD-EBD7-0A1EA767C08C}"/>
              </a:ext>
            </a:extLst>
          </p:cNvPr>
          <p:cNvSpPr/>
          <p:nvPr/>
        </p:nvSpPr>
        <p:spPr>
          <a:xfrm rot="10800000">
            <a:off x="4375786" y="2178671"/>
            <a:ext cx="137149" cy="3147574"/>
          </a:xfrm>
          <a:prstGeom prst="downArrow">
            <a:avLst/>
          </a:prstGeom>
          <a:solidFill>
            <a:schemeClr val="bg2">
              <a:lumMod val="90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Tree>
    <p:extLst>
      <p:ext uri="{BB962C8B-B14F-4D97-AF65-F5344CB8AC3E}">
        <p14:creationId xmlns:p14="http://schemas.microsoft.com/office/powerpoint/2010/main" val="575713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04914-A968-76F0-B4BB-7C9469E5664A}"/>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8DC4FA9B-EEBE-0BDD-FE10-0DF0B676C911}"/>
              </a:ext>
            </a:extLst>
          </p:cNvPr>
          <p:cNvSpPr>
            <a:spLocks noGrp="1"/>
          </p:cNvSpPr>
          <p:nvPr>
            <p:ph type="sldNum" sz="quarter" idx="10"/>
          </p:nvPr>
        </p:nvSpPr>
        <p:spPr/>
        <p:txBody>
          <a:bodyPr/>
          <a:lstStyle/>
          <a:p>
            <a:pPr>
              <a:defRPr/>
            </a:pPr>
            <a:fld id="{2A3A57D9-08E7-4A35-820C-6C5F68307974}" type="slidenum">
              <a:rPr lang="de-DE" smtClean="0"/>
              <a:pPr>
                <a:defRPr/>
              </a:pPr>
              <a:t>28</a:t>
            </a:fld>
            <a:endParaRPr lang="de-DE"/>
          </a:p>
        </p:txBody>
      </p:sp>
      <p:sp>
        <p:nvSpPr>
          <p:cNvPr id="8" name="Fußzeilenplatzhalter 7">
            <a:extLst>
              <a:ext uri="{FF2B5EF4-FFF2-40B4-BE49-F238E27FC236}">
                <a16:creationId xmlns:a16="http://schemas.microsoft.com/office/drawing/2014/main" id="{A86393FC-EDA2-2110-E1D3-5456917DCE72}"/>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DD498FFD-38AF-3C1B-95A3-3D1266C00A7D}"/>
              </a:ext>
            </a:extLst>
          </p:cNvPr>
          <p:cNvSpPr>
            <a:spLocks noGrp="1"/>
          </p:cNvSpPr>
          <p:nvPr>
            <p:ph type="dt" sz="half" idx="12"/>
          </p:nvPr>
        </p:nvSpPr>
        <p:spPr/>
        <p:txBody>
          <a:bodyPr/>
          <a:lstStyle/>
          <a:p>
            <a:pPr>
              <a:defRPr/>
            </a:pPr>
            <a:fld id="{26692100-1165-47A2-BC2A-5BB12EFEE00E}" type="datetime1">
              <a:rPr lang="de-DE" smtClean="0"/>
              <a:t>12.01.2026</a:t>
            </a:fld>
            <a:endParaRPr lang="de-DE"/>
          </a:p>
        </p:txBody>
      </p:sp>
      <p:sp>
        <p:nvSpPr>
          <p:cNvPr id="7" name="Textplatzhalter 6">
            <a:extLst>
              <a:ext uri="{FF2B5EF4-FFF2-40B4-BE49-F238E27FC236}">
                <a16:creationId xmlns:a16="http://schemas.microsoft.com/office/drawing/2014/main" id="{4EB65064-1A4B-B7F3-84D5-784055C38A8E}"/>
              </a:ext>
            </a:extLst>
          </p:cNvPr>
          <p:cNvSpPr>
            <a:spLocks noGrp="1"/>
          </p:cNvSpPr>
          <p:nvPr>
            <p:ph type="body" sz="quarter" idx="13"/>
          </p:nvPr>
        </p:nvSpPr>
        <p:spPr/>
        <p:txBody>
          <a:bodyPr/>
          <a:lstStyle/>
          <a:p>
            <a:r>
              <a:rPr lang="de-DE" dirty="0"/>
              <a:t>Haus der Wissenschaft nach Armin Töpfer: Erfolgreich Forschen</a:t>
            </a:r>
          </a:p>
        </p:txBody>
      </p:sp>
      <p:sp>
        <p:nvSpPr>
          <p:cNvPr id="5" name="Titel 4">
            <a:extLst>
              <a:ext uri="{FF2B5EF4-FFF2-40B4-BE49-F238E27FC236}">
                <a16:creationId xmlns:a16="http://schemas.microsoft.com/office/drawing/2014/main" id="{15DAEFFB-15B5-3AB1-3F3A-D30D0F089BD9}"/>
              </a:ext>
            </a:extLst>
          </p:cNvPr>
          <p:cNvSpPr>
            <a:spLocks noGrp="1"/>
          </p:cNvSpPr>
          <p:nvPr>
            <p:ph type="title"/>
          </p:nvPr>
        </p:nvSpPr>
        <p:spPr>
          <a:prstGeom prst="rect">
            <a:avLst/>
          </a:prstGeom>
        </p:spPr>
        <p:txBody>
          <a:bodyPr/>
          <a:lstStyle/>
          <a:p>
            <a:pPr>
              <a:spcBef>
                <a:spcPts val="1200"/>
              </a:spcBef>
              <a:spcAft>
                <a:spcPts val="0"/>
              </a:spcAft>
            </a:pPr>
            <a:r>
              <a:rPr lang="de-DE" dirty="0"/>
              <a:t>Haus der Wissenschaft</a:t>
            </a:r>
          </a:p>
        </p:txBody>
      </p:sp>
      <p:sp>
        <p:nvSpPr>
          <p:cNvPr id="2" name="Textplatzhalter 4">
            <a:extLst>
              <a:ext uri="{FF2B5EF4-FFF2-40B4-BE49-F238E27FC236}">
                <a16:creationId xmlns:a16="http://schemas.microsoft.com/office/drawing/2014/main" id="{382847FB-897A-1383-97A6-EFD451224852}"/>
              </a:ext>
            </a:extLst>
          </p:cNvPr>
          <p:cNvSpPr>
            <a:spLocks noGrp="1"/>
          </p:cNvSpPr>
          <p:nvPr>
            <p:ph type="body" sz="quarter" idx="15"/>
          </p:nvPr>
        </p:nvSpPr>
        <p:spPr/>
        <p:txBody>
          <a:bodyPr/>
          <a:lstStyle/>
          <a:p>
            <a:r>
              <a:rPr lang="de-DE" altLang="de-DE" sz="1100" dirty="0">
                <a:solidFill>
                  <a:srgbClr val="717D87"/>
                </a:solidFill>
                <a:latin typeface="+mj-lt"/>
              </a:rPr>
              <a:t>Quelle: </a:t>
            </a:r>
            <a:r>
              <a:rPr lang="de-DE" altLang="de-DE" dirty="0">
                <a:solidFill>
                  <a:srgbClr val="717D87"/>
                </a:solidFill>
                <a:latin typeface="+mj-lt"/>
              </a:rPr>
              <a:t>vgl. </a:t>
            </a:r>
            <a:r>
              <a:rPr lang="de-DE" dirty="0">
                <a:solidFill>
                  <a:srgbClr val="424242"/>
                </a:solidFill>
                <a:latin typeface="+mj-lt"/>
              </a:rPr>
              <a:t>Töpfer, A. (2012). </a:t>
            </a:r>
            <a:r>
              <a:rPr lang="de-DE" i="1" dirty="0">
                <a:solidFill>
                  <a:srgbClr val="424242"/>
                </a:solidFill>
                <a:latin typeface="+mj-lt"/>
              </a:rPr>
              <a:t>Erfolgreich forschen: Ein Leitfaden für Bachelor-, Master-Studierende und Doktoranden</a:t>
            </a:r>
            <a:r>
              <a:rPr lang="de-DE" dirty="0">
                <a:solidFill>
                  <a:srgbClr val="424242"/>
                </a:solidFill>
                <a:latin typeface="+mj-lt"/>
              </a:rPr>
              <a:t> (3., </a:t>
            </a:r>
            <a:r>
              <a:rPr lang="de-DE" dirty="0" err="1">
                <a:solidFill>
                  <a:srgbClr val="424242"/>
                </a:solidFill>
                <a:latin typeface="+mj-lt"/>
              </a:rPr>
              <a:t>überarb</a:t>
            </a:r>
            <a:r>
              <a:rPr lang="de-DE" dirty="0">
                <a:solidFill>
                  <a:srgbClr val="424242"/>
                </a:solidFill>
                <a:latin typeface="+mj-lt"/>
              </a:rPr>
              <a:t>. &amp; </a:t>
            </a:r>
            <a:r>
              <a:rPr lang="de-DE" dirty="0" err="1">
                <a:solidFill>
                  <a:srgbClr val="424242"/>
                </a:solidFill>
                <a:latin typeface="+mj-lt"/>
              </a:rPr>
              <a:t>erw</a:t>
            </a:r>
            <a:r>
              <a:rPr lang="de-DE" dirty="0">
                <a:solidFill>
                  <a:srgbClr val="424242"/>
                </a:solidFill>
                <a:latin typeface="+mj-lt"/>
              </a:rPr>
              <a:t>. Aufl.). Springer.</a:t>
            </a:r>
            <a:endParaRPr lang="de-DE" dirty="0">
              <a:latin typeface="+mj-lt"/>
            </a:endParaRPr>
          </a:p>
        </p:txBody>
      </p:sp>
      <p:sp>
        <p:nvSpPr>
          <p:cNvPr id="24" name="Rechteck 23">
            <a:extLst>
              <a:ext uri="{FF2B5EF4-FFF2-40B4-BE49-F238E27FC236}">
                <a16:creationId xmlns:a16="http://schemas.microsoft.com/office/drawing/2014/main" id="{CC7043F7-7631-456F-616C-FEBF50A4B847}"/>
              </a:ext>
            </a:extLst>
          </p:cNvPr>
          <p:cNvSpPr/>
          <p:nvPr/>
        </p:nvSpPr>
        <p:spPr>
          <a:xfrm>
            <a:off x="1779856" y="5775225"/>
            <a:ext cx="6073168" cy="432000"/>
          </a:xfrm>
          <a:prstGeom prst="rect">
            <a:avLst/>
          </a:prstGeom>
          <a:solidFill>
            <a:schemeClr val="bg2">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600" dirty="0">
                <a:solidFill>
                  <a:schemeClr val="bg1"/>
                </a:solidFill>
              </a:rPr>
              <a:t>Präsentation des Standes der wissenschaftlichen Arbeit</a:t>
            </a:r>
          </a:p>
        </p:txBody>
      </p:sp>
      <p:sp>
        <p:nvSpPr>
          <p:cNvPr id="43" name="Rechteck 42">
            <a:extLst>
              <a:ext uri="{FF2B5EF4-FFF2-40B4-BE49-F238E27FC236}">
                <a16:creationId xmlns:a16="http://schemas.microsoft.com/office/drawing/2014/main" id="{A824AF71-1906-0773-8388-AC14D0D26C5E}"/>
              </a:ext>
            </a:extLst>
          </p:cNvPr>
          <p:cNvSpPr/>
          <p:nvPr/>
        </p:nvSpPr>
        <p:spPr>
          <a:xfrm>
            <a:off x="7958643" y="5761222"/>
            <a:ext cx="2615925" cy="432000"/>
          </a:xfrm>
          <a:prstGeom prst="rect">
            <a:avLst/>
          </a:prstGeom>
          <a:no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800" dirty="0">
                <a:solidFill>
                  <a:schemeClr val="tx1"/>
                </a:solidFill>
              </a:rPr>
              <a:t>Projektmanagement</a:t>
            </a:r>
          </a:p>
        </p:txBody>
      </p:sp>
      <p:cxnSp>
        <p:nvCxnSpPr>
          <p:cNvPr id="13" name="Gerade Verbindung mit Pfeil 12">
            <a:extLst>
              <a:ext uri="{FF2B5EF4-FFF2-40B4-BE49-F238E27FC236}">
                <a16:creationId xmlns:a16="http://schemas.microsoft.com/office/drawing/2014/main" id="{09765271-1BD4-AE74-4A81-544F1800CBB1}"/>
              </a:ext>
            </a:extLst>
          </p:cNvPr>
          <p:cNvCxnSpPr>
            <a:cxnSpLocks/>
          </p:cNvCxnSpPr>
          <p:nvPr/>
        </p:nvCxnSpPr>
        <p:spPr>
          <a:xfrm>
            <a:off x="2632710" y="3143251"/>
            <a:ext cx="914400" cy="2378135"/>
          </a:xfrm>
          <a:prstGeom prst="straightConnector1">
            <a:avLst/>
          </a:prstGeom>
          <a:ln w="57150">
            <a:solidFill>
              <a:schemeClr val="tx2"/>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E648F76C-29CA-ED42-5F95-EB00273BBDD0}"/>
              </a:ext>
            </a:extLst>
          </p:cNvPr>
          <p:cNvSpPr txBox="1"/>
          <p:nvPr/>
        </p:nvSpPr>
        <p:spPr bwMode="auto">
          <a:xfrm>
            <a:off x="3627120" y="3657600"/>
            <a:ext cx="914400" cy="914400"/>
          </a:xfrm>
          <a:prstGeom prst="rect">
            <a:avLst/>
          </a:prstGeom>
          <a:noFill/>
          <a:ln w="12700">
            <a:noFill/>
          </a:ln>
          <a:effectLst/>
        </p:spPr>
        <p:txBody>
          <a:bodyPr vert="horz" wrap="none" lIns="36000" tIns="36000" rIns="36000" bIns="36000" numCol="1" rtlCol="0" anchor="t" anchorCtr="0" compatLnSpc="1">
            <a:prstTxWarp prst="textNoShape">
              <a:avLst/>
            </a:prstTxWarp>
            <a:noAutofit/>
          </a:bodyPr>
          <a:lstStyle/>
          <a:p>
            <a:pPr>
              <a:spcBef>
                <a:spcPts val="0"/>
              </a:spcBef>
              <a:spcAft>
                <a:spcPts val="600"/>
              </a:spcAft>
              <a:buClr>
                <a:srgbClr val="23A092"/>
              </a:buClr>
              <a:buSzPct val="80000"/>
            </a:pPr>
            <a:r>
              <a:rPr lang="de-DE" sz="2800" kern="0" dirty="0">
                <a:solidFill>
                  <a:schemeClr val="accent1"/>
                </a:solidFill>
                <a:latin typeface="+mn-lt"/>
              </a:rPr>
              <a:t>Prüfungsleistung dieses Moduls</a:t>
            </a:r>
          </a:p>
        </p:txBody>
      </p:sp>
    </p:spTree>
    <p:extLst>
      <p:ext uri="{BB962C8B-B14F-4D97-AF65-F5344CB8AC3E}">
        <p14:creationId xmlns:p14="http://schemas.microsoft.com/office/powerpoint/2010/main" val="1938754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83E81-5826-6D1F-D1E1-30FAFB8C63A0}"/>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9C2291E2-6982-FB03-1BBF-A1CA9BE377B5}"/>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29</a:t>
            </a:fld>
            <a:endParaRPr lang="de-DE">
              <a:latin typeface="+mj-lt"/>
            </a:endParaRPr>
          </a:p>
        </p:txBody>
      </p:sp>
      <p:sp>
        <p:nvSpPr>
          <p:cNvPr id="8" name="Fußzeilenplatzhalter 7">
            <a:extLst>
              <a:ext uri="{FF2B5EF4-FFF2-40B4-BE49-F238E27FC236}">
                <a16:creationId xmlns:a16="http://schemas.microsoft.com/office/drawing/2014/main" id="{1C81A300-D2E4-E530-128B-B1DF52209A3F}"/>
              </a:ext>
            </a:extLst>
          </p:cNvPr>
          <p:cNvSpPr>
            <a:spLocks noGrp="1"/>
          </p:cNvSpPr>
          <p:nvPr>
            <p:ph type="ftr" sz="quarter" idx="11"/>
          </p:nvPr>
        </p:nvSpPr>
        <p:spPr/>
        <p:txBody>
          <a:bodyPr/>
          <a:lstStyle/>
          <a:p>
            <a:pPr>
              <a:defRPr/>
            </a:pPr>
            <a:r>
              <a:rPr lang="de-DE">
                <a:latin typeface="+mj-lt"/>
              </a:rPr>
              <a:t>Projekt Forschungsmethoden | Prof. Dr. Anja Hanisch-Blicharski</a:t>
            </a:r>
          </a:p>
        </p:txBody>
      </p:sp>
      <p:sp>
        <p:nvSpPr>
          <p:cNvPr id="6" name="Datumsplatzhalter 5">
            <a:extLst>
              <a:ext uri="{FF2B5EF4-FFF2-40B4-BE49-F238E27FC236}">
                <a16:creationId xmlns:a16="http://schemas.microsoft.com/office/drawing/2014/main" id="{AE4CB8E6-F8D0-C146-D390-66C9183189D8}"/>
              </a:ext>
            </a:extLst>
          </p:cNvPr>
          <p:cNvSpPr>
            <a:spLocks noGrp="1"/>
          </p:cNvSpPr>
          <p:nvPr>
            <p:ph type="dt" sz="half" idx="12"/>
          </p:nvPr>
        </p:nvSpPr>
        <p:spPr/>
        <p:txBody>
          <a:bodyPr/>
          <a:lstStyle/>
          <a:p>
            <a:pPr>
              <a:defRPr/>
            </a:pPr>
            <a:fld id="{E9847B52-5E99-406A-AED3-C2E193944BF9}"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8F937409-648D-35A9-F963-29A4C9F40925}"/>
              </a:ext>
            </a:extLst>
          </p:cNvPr>
          <p:cNvSpPr>
            <a:spLocks noGrp="1"/>
          </p:cNvSpPr>
          <p:nvPr>
            <p:ph type="body" sz="quarter" idx="13"/>
          </p:nvPr>
        </p:nvSpPr>
        <p:spPr/>
        <p:txBody>
          <a:bodyPr/>
          <a:lstStyle/>
          <a:p>
            <a:r>
              <a:rPr lang="de-DE" dirty="0">
                <a:latin typeface="+mj-lt"/>
              </a:rPr>
              <a:t>Haus der Wissenschaft - </a:t>
            </a:r>
            <a:r>
              <a:rPr lang="de-DE" dirty="0"/>
              <a:t>Fundament: Projektmanagement &amp; Untersuchungsdesign</a:t>
            </a:r>
            <a:endParaRPr lang="de-DE" dirty="0">
              <a:latin typeface="+mj-lt"/>
            </a:endParaRPr>
          </a:p>
        </p:txBody>
      </p:sp>
      <p:sp>
        <p:nvSpPr>
          <p:cNvPr id="5" name="Titel 4">
            <a:extLst>
              <a:ext uri="{FF2B5EF4-FFF2-40B4-BE49-F238E27FC236}">
                <a16:creationId xmlns:a16="http://schemas.microsoft.com/office/drawing/2014/main" id="{80E8BC7B-EE7C-1091-9B87-67FE61ED5E0F}"/>
              </a:ext>
            </a:extLst>
          </p:cNvPr>
          <p:cNvSpPr>
            <a:spLocks noGrp="1"/>
          </p:cNvSpPr>
          <p:nvPr>
            <p:ph type="title"/>
          </p:nvPr>
        </p:nvSpPr>
        <p:spPr>
          <a:prstGeom prst="rect">
            <a:avLst/>
          </a:prstGeom>
        </p:spPr>
        <p:txBody>
          <a:bodyPr/>
          <a:lstStyle/>
          <a:p>
            <a:r>
              <a:rPr lang="de-DE" dirty="0"/>
              <a:t>Haus der Wissenschaft</a:t>
            </a:r>
          </a:p>
        </p:txBody>
      </p:sp>
      <p:sp>
        <p:nvSpPr>
          <p:cNvPr id="3" name="Inhaltsplatzhalter 2">
            <a:extLst>
              <a:ext uri="{FF2B5EF4-FFF2-40B4-BE49-F238E27FC236}">
                <a16:creationId xmlns:a16="http://schemas.microsoft.com/office/drawing/2014/main" id="{3AD2D6AC-C4D9-3B63-959D-079B660F283E}"/>
              </a:ext>
            </a:extLst>
          </p:cNvPr>
          <p:cNvSpPr>
            <a:spLocks noGrp="1"/>
          </p:cNvSpPr>
          <p:nvPr>
            <p:ph idx="1"/>
          </p:nvPr>
        </p:nvSpPr>
        <p:spPr/>
        <p:txBody>
          <a:bodyPr/>
          <a:lstStyle/>
          <a:p>
            <a:r>
              <a:rPr lang="de-DE" sz="1600" dirty="0">
                <a:solidFill>
                  <a:schemeClr val="tx1"/>
                </a:solidFill>
              </a:rPr>
              <a:t>Projektmanagement</a:t>
            </a:r>
          </a:p>
          <a:p>
            <a:pPr marL="285750" indent="-285750">
              <a:buFont typeface="Wingdings" panose="05000000000000000000" pitchFamily="2" charset="2"/>
              <a:buChar char="§"/>
            </a:pPr>
            <a:r>
              <a:rPr lang="de-DE" sz="1600" b="0" dirty="0">
                <a:solidFill>
                  <a:schemeClr val="tx1"/>
                </a:solidFill>
              </a:rPr>
              <a:t>Sichert Organisation, Zeitplanung und Zielverfolgung</a:t>
            </a:r>
          </a:p>
          <a:p>
            <a:pPr marL="285750" indent="-285750">
              <a:buFont typeface="Wingdings" panose="05000000000000000000" pitchFamily="2" charset="2"/>
              <a:buChar char="§"/>
            </a:pPr>
            <a:r>
              <a:rPr lang="de-DE" sz="1600" b="0" dirty="0">
                <a:solidFill>
                  <a:schemeClr val="tx1"/>
                </a:solidFill>
              </a:rPr>
              <a:t>Koordiniert Ressourcen und Meilensteine</a:t>
            </a:r>
          </a:p>
          <a:p>
            <a:pPr marL="285750" indent="-285750">
              <a:buFont typeface="Wingdings" panose="05000000000000000000" pitchFamily="2" charset="2"/>
              <a:buChar char="§"/>
            </a:pPr>
            <a:r>
              <a:rPr lang="de-DE" sz="1600" b="0" dirty="0">
                <a:solidFill>
                  <a:schemeClr val="tx1"/>
                </a:solidFill>
              </a:rPr>
              <a:t>Bildet organisatorische Basis für alle Ebenen des wissenschaftlichen Erkenntnisprozesses.</a:t>
            </a:r>
          </a:p>
          <a:p>
            <a:pPr marL="285750" indent="-285750">
              <a:buFont typeface="Wingdings" panose="05000000000000000000" pitchFamily="2" charset="2"/>
              <a:buChar char="§"/>
            </a:pPr>
            <a:r>
              <a:rPr lang="de-DE" sz="1600" b="0" dirty="0">
                <a:solidFill>
                  <a:schemeClr val="tx1"/>
                </a:solidFill>
              </a:rPr>
              <a:t>Besonders bei Bachelor-, Master- oder Doktorarbeiten handelt es sich um Einzelprojekte.</a:t>
            </a:r>
          </a:p>
          <a:p>
            <a:pPr marL="285750" indent="-285750">
              <a:buFont typeface="Wingdings" panose="05000000000000000000" pitchFamily="2" charset="2"/>
              <a:buChar char="§"/>
            </a:pPr>
            <a:r>
              <a:rPr lang="de-DE" sz="1600" b="0" dirty="0">
                <a:solidFill>
                  <a:schemeClr val="tx1"/>
                </a:solidFill>
              </a:rPr>
              <a:t>Der/die Forschende übernimmt alle Rollen selbst: Planung, Durchführung, Kontrolle und Dokumentation.</a:t>
            </a:r>
          </a:p>
          <a:p>
            <a:r>
              <a:rPr lang="de-DE" sz="1600" dirty="0">
                <a:solidFill>
                  <a:schemeClr val="tx1"/>
                </a:solidFill>
              </a:rPr>
              <a:t>Untersuchungsdesign</a:t>
            </a:r>
          </a:p>
          <a:p>
            <a:pPr marL="285750" indent="-285750">
              <a:buFont typeface="Wingdings" panose="05000000000000000000" pitchFamily="2" charset="2"/>
              <a:buChar char="§"/>
            </a:pPr>
            <a:r>
              <a:rPr lang="de-DE" sz="1600" b="0" dirty="0">
                <a:solidFill>
                  <a:schemeClr val="tx1"/>
                </a:solidFill>
              </a:rPr>
              <a:t>Konzeptioneller Bezugsrahmen für die gesamte wissenschaftliche Arbeit</a:t>
            </a:r>
          </a:p>
          <a:p>
            <a:pPr marL="285750" indent="-285750">
              <a:buFont typeface="Wingdings" panose="05000000000000000000" pitchFamily="2" charset="2"/>
              <a:buChar char="§"/>
            </a:pPr>
            <a:r>
              <a:rPr lang="de-DE" sz="1600" b="0" dirty="0">
                <a:solidFill>
                  <a:schemeClr val="tx1"/>
                </a:solidFill>
              </a:rPr>
              <a:t>Dient als „Landkarte“ oder Navigationssystem des Forschungsprozesses</a:t>
            </a:r>
          </a:p>
          <a:p>
            <a:pPr marL="285750" indent="-285750">
              <a:buFont typeface="Wingdings" panose="05000000000000000000" pitchFamily="2" charset="2"/>
              <a:buChar char="§"/>
            </a:pPr>
            <a:r>
              <a:rPr lang="de-DE" sz="1600" b="0" dirty="0">
                <a:solidFill>
                  <a:schemeClr val="tx1"/>
                </a:solidFill>
              </a:rPr>
              <a:t>Visualisiert Ablauf, Inhalte, Methoden und Zusammenhänge</a:t>
            </a:r>
          </a:p>
          <a:p>
            <a:pPr marL="285750" indent="-285750">
              <a:buFont typeface="Wingdings" panose="05000000000000000000" pitchFamily="2" charset="2"/>
              <a:buChar char="§"/>
            </a:pPr>
            <a:r>
              <a:rPr lang="de-DE" sz="1600" b="0" dirty="0">
                <a:solidFill>
                  <a:schemeClr val="tx1"/>
                </a:solidFill>
              </a:rPr>
              <a:t>Legt fest: Was wird wie untersucht?</a:t>
            </a:r>
          </a:p>
          <a:p>
            <a:pPr marL="285750" indent="-285750">
              <a:buFont typeface="Wingdings" panose="05000000000000000000" pitchFamily="2" charset="2"/>
              <a:buChar char="§"/>
            </a:pPr>
            <a:r>
              <a:rPr lang="de-DE" sz="1600" b="0" dirty="0">
                <a:solidFill>
                  <a:schemeClr val="tx1"/>
                </a:solidFill>
              </a:rPr>
              <a:t>Grundlage für die spätere Gliederung und das Forschungsdesign</a:t>
            </a:r>
          </a:p>
          <a:p>
            <a:pPr marL="285750" indent="-285750">
              <a:buFont typeface="Wingdings" panose="05000000000000000000" pitchFamily="2" charset="2"/>
              <a:buChar char="§"/>
            </a:pPr>
            <a:r>
              <a:rPr lang="de-DE" sz="1600" b="0" dirty="0">
                <a:solidFill>
                  <a:schemeClr val="tx1"/>
                </a:solidFill>
              </a:rPr>
              <a:t>Unterstützt die Projektsteuerung und Fortschrittskontrolle</a:t>
            </a:r>
          </a:p>
          <a:p>
            <a:pPr marL="285750" indent="-285750">
              <a:buFont typeface="Wingdings" panose="05000000000000000000" pitchFamily="2" charset="2"/>
              <a:buChar char="§"/>
            </a:pPr>
            <a:r>
              <a:rPr lang="de-DE" sz="1600" b="0" dirty="0">
                <a:solidFill>
                  <a:schemeClr val="tx1"/>
                </a:solidFill>
              </a:rPr>
              <a:t>Fördert Klarheit, Nachvollziehbarkeit und Struktur</a:t>
            </a:r>
          </a:p>
          <a:p>
            <a:pPr marL="285750" indent="-285750">
              <a:buFont typeface="Wingdings" panose="05000000000000000000" pitchFamily="2" charset="2"/>
              <a:buChar char="§"/>
            </a:pPr>
            <a:r>
              <a:rPr lang="de-DE" sz="1600" b="0" dirty="0">
                <a:solidFill>
                  <a:schemeClr val="tx1"/>
                </a:solidFill>
              </a:rPr>
              <a:t>Hilft, Komplexität zu reduzieren und den roten Faden zu sichern</a:t>
            </a:r>
          </a:p>
        </p:txBody>
      </p:sp>
      <p:sp>
        <p:nvSpPr>
          <p:cNvPr id="10" name="Textplatzhalter 4">
            <a:extLst>
              <a:ext uri="{FF2B5EF4-FFF2-40B4-BE49-F238E27FC236}">
                <a16:creationId xmlns:a16="http://schemas.microsoft.com/office/drawing/2014/main" id="{8F6D3004-6D18-1D79-B03A-74F9912E11A4}"/>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 </a:t>
            </a:r>
            <a:r>
              <a:rPr lang="de-DE" dirty="0">
                <a:solidFill>
                  <a:srgbClr val="424242"/>
                </a:solidFill>
                <a:latin typeface="+mj-lt"/>
              </a:rPr>
              <a:t>Töpfer, A. (2012). </a:t>
            </a:r>
            <a:r>
              <a:rPr lang="de-DE" i="1" dirty="0">
                <a:solidFill>
                  <a:srgbClr val="424242"/>
                </a:solidFill>
                <a:latin typeface="+mj-lt"/>
              </a:rPr>
              <a:t>Erfolgreich forschen: Ein Leitfaden für Bachelor-, Master-Studierende und Doktoranden</a:t>
            </a:r>
            <a:r>
              <a:rPr lang="de-DE" dirty="0">
                <a:solidFill>
                  <a:srgbClr val="424242"/>
                </a:solidFill>
                <a:latin typeface="+mj-lt"/>
              </a:rPr>
              <a:t> (3., </a:t>
            </a:r>
            <a:r>
              <a:rPr lang="de-DE" dirty="0" err="1">
                <a:solidFill>
                  <a:srgbClr val="424242"/>
                </a:solidFill>
                <a:latin typeface="+mj-lt"/>
              </a:rPr>
              <a:t>überarb</a:t>
            </a:r>
            <a:r>
              <a:rPr lang="de-DE" dirty="0">
                <a:solidFill>
                  <a:srgbClr val="424242"/>
                </a:solidFill>
                <a:latin typeface="+mj-lt"/>
              </a:rPr>
              <a:t>. &amp; </a:t>
            </a:r>
            <a:r>
              <a:rPr lang="de-DE" dirty="0" err="1">
                <a:solidFill>
                  <a:srgbClr val="424242"/>
                </a:solidFill>
                <a:latin typeface="+mj-lt"/>
              </a:rPr>
              <a:t>erw</a:t>
            </a:r>
            <a:r>
              <a:rPr lang="de-DE" dirty="0">
                <a:solidFill>
                  <a:srgbClr val="424242"/>
                </a:solidFill>
                <a:latin typeface="+mj-lt"/>
              </a:rPr>
              <a:t>. Aufl.). Springer.</a:t>
            </a:r>
            <a:endParaRPr lang="de-DE" dirty="0">
              <a:latin typeface="+mj-lt"/>
            </a:endParaRPr>
          </a:p>
        </p:txBody>
      </p:sp>
    </p:spTree>
    <p:extLst>
      <p:ext uri="{BB962C8B-B14F-4D97-AF65-F5344CB8AC3E}">
        <p14:creationId xmlns:p14="http://schemas.microsoft.com/office/powerpoint/2010/main" val="2148958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B439D730-2151-6095-B8A2-B6A762A042F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p:blipFill>
        <p:spPr bwMode="auto">
          <a:xfrm>
            <a:off x="10991" y="3908743"/>
            <a:ext cx="4182658" cy="2964193"/>
          </a:xfrm>
          <a:prstGeom prst="rect">
            <a:avLst/>
          </a:prstGeom>
          <a:noFill/>
        </p:spPr>
      </p:pic>
      <p:sp>
        <p:nvSpPr>
          <p:cNvPr id="2" name="Foliennummernplatzhalter 1"/>
          <p:cNvSpPr>
            <a:spLocks noGrp="1"/>
          </p:cNvSpPr>
          <p:nvPr>
            <p:ph type="sldNum" sz="quarter" idx="10"/>
          </p:nvPr>
        </p:nvSpPr>
        <p:spPr>
          <a:prstGeom prst="rect">
            <a:avLst/>
          </a:prstGeom>
        </p:spPr>
        <p:txBody>
          <a:bodyPr/>
          <a:lstStyle/>
          <a:p>
            <a:pPr>
              <a:defRPr/>
            </a:pPr>
            <a:fld id="{2A3A57D9-08E7-4A35-820C-6C5F68307974}" type="slidenum">
              <a:rPr lang="de-DE" smtClean="0"/>
              <a:pPr>
                <a:defRPr/>
              </a:pPr>
              <a:t>3</a:t>
            </a:fld>
            <a:endParaRPr lang="de-DE" dirty="0"/>
          </a:p>
        </p:txBody>
      </p:sp>
      <p:sp>
        <p:nvSpPr>
          <p:cNvPr id="3" name="Fußzeilenplatzhalter 2"/>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p:cNvSpPr>
            <a:spLocks noGrp="1"/>
          </p:cNvSpPr>
          <p:nvPr>
            <p:ph type="dt" sz="half" idx="12"/>
          </p:nvPr>
        </p:nvSpPr>
        <p:spPr>
          <a:prstGeom prst="rect">
            <a:avLst/>
          </a:prstGeom>
        </p:spPr>
        <p:txBody>
          <a:bodyPr/>
          <a:lstStyle/>
          <a:p>
            <a:pPr>
              <a:defRPr/>
            </a:pPr>
            <a:fld id="{618468FD-97AA-4019-BCAA-1D3B7BD743C2}" type="datetime1">
              <a:rPr lang="de-DE" smtClean="0"/>
              <a:t>12.01.2026</a:t>
            </a:fld>
            <a:endParaRPr lang="de-DE" dirty="0"/>
          </a:p>
        </p:txBody>
      </p:sp>
      <p:sp>
        <p:nvSpPr>
          <p:cNvPr id="7" name="Textplatzhalter 6"/>
          <p:cNvSpPr>
            <a:spLocks noGrp="1"/>
          </p:cNvSpPr>
          <p:nvPr>
            <p:ph type="body" sz="quarter" idx="13"/>
          </p:nvPr>
        </p:nvSpPr>
        <p:spPr>
          <a:prstGeom prst="rect">
            <a:avLst/>
          </a:prstGeom>
        </p:spPr>
        <p:txBody>
          <a:bodyPr/>
          <a:lstStyle/>
          <a:p>
            <a:r>
              <a:rPr lang="de-DE" dirty="0"/>
              <a:t>Vorstellung: </a:t>
            </a:r>
            <a:r>
              <a:rPr lang="de-DE" dirty="0" err="1"/>
              <a:t>Kurzvita</a:t>
            </a:r>
            <a:r>
              <a:rPr lang="de-DE" dirty="0"/>
              <a:t> Prof. Dr. Anja Hanisch-Blicharski</a:t>
            </a:r>
          </a:p>
        </p:txBody>
      </p:sp>
      <p:sp>
        <p:nvSpPr>
          <p:cNvPr id="5" name="Titel 4"/>
          <p:cNvSpPr>
            <a:spLocks noGrp="1"/>
          </p:cNvSpPr>
          <p:nvPr>
            <p:ph type="title"/>
          </p:nvPr>
        </p:nvSpPr>
        <p:spPr>
          <a:prstGeom prst="rect">
            <a:avLst/>
          </a:prstGeom>
        </p:spPr>
        <p:txBody>
          <a:bodyPr/>
          <a:lstStyle/>
          <a:p>
            <a:r>
              <a:rPr lang="de-DE" dirty="0"/>
              <a:t>Projekt </a:t>
            </a:r>
            <a:r>
              <a:rPr lang="de-DE" dirty="0" err="1"/>
              <a:t>Forschungesmethoden</a:t>
            </a:r>
            <a:endParaRPr lang="de-DE" dirty="0"/>
          </a:p>
        </p:txBody>
      </p:sp>
      <p:sp>
        <p:nvSpPr>
          <p:cNvPr id="13" name="Textplatzhalter 12">
            <a:extLst>
              <a:ext uri="{FF2B5EF4-FFF2-40B4-BE49-F238E27FC236}">
                <a16:creationId xmlns:a16="http://schemas.microsoft.com/office/drawing/2014/main" id="{AA073AB1-C25C-3296-6245-39A865425921}"/>
              </a:ext>
            </a:extLst>
          </p:cNvPr>
          <p:cNvSpPr>
            <a:spLocks noGrp="1"/>
          </p:cNvSpPr>
          <p:nvPr>
            <p:ph type="body" sz="quarter" idx="15"/>
          </p:nvPr>
        </p:nvSpPr>
        <p:spPr/>
        <p:txBody>
          <a:bodyPr/>
          <a:lstStyle/>
          <a:p>
            <a:endParaRPr lang="de-DE"/>
          </a:p>
        </p:txBody>
      </p:sp>
      <p:sp>
        <p:nvSpPr>
          <p:cNvPr id="10" name="Inhaltsplatzhalter 5"/>
          <p:cNvSpPr txBox="1">
            <a:spLocks/>
          </p:cNvSpPr>
          <p:nvPr/>
        </p:nvSpPr>
        <p:spPr bwMode="auto">
          <a:xfrm>
            <a:off x="5721315" y="942009"/>
            <a:ext cx="5775360" cy="517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marL="257175" indent="-257175">
              <a:lnSpc>
                <a:spcPct val="120000"/>
              </a:lnSpc>
              <a:spcBef>
                <a:spcPts val="300"/>
              </a:spcBef>
              <a:spcAft>
                <a:spcPts val="300"/>
              </a:spcAft>
              <a:buClr>
                <a:srgbClr val="23A092"/>
              </a:buClr>
            </a:pPr>
            <a:r>
              <a:rPr lang="de-DE" sz="1400" b="1" kern="0" dirty="0"/>
              <a:t>Studium (1999-2004): </a:t>
            </a:r>
            <a:r>
              <a:rPr lang="de-DE" sz="1400" kern="0" dirty="0"/>
              <a:t>FH Wedel</a:t>
            </a:r>
            <a:br>
              <a:rPr lang="de-DE" sz="1400" kern="0" dirty="0"/>
            </a:br>
            <a:r>
              <a:rPr lang="de-DE" sz="1400" kern="0" dirty="0"/>
              <a:t>Studium der Physikalischen Technik</a:t>
            </a:r>
          </a:p>
          <a:p>
            <a:pPr marL="257175" indent="-257175">
              <a:lnSpc>
                <a:spcPct val="120000"/>
              </a:lnSpc>
              <a:spcBef>
                <a:spcPts val="300"/>
              </a:spcBef>
              <a:spcAft>
                <a:spcPts val="300"/>
              </a:spcAft>
              <a:buClr>
                <a:srgbClr val="23A092"/>
              </a:buClr>
            </a:pPr>
            <a:r>
              <a:rPr lang="de-DE" sz="1400" b="1" kern="0" dirty="0"/>
              <a:t>Promotion (2005-2009): </a:t>
            </a:r>
            <a:r>
              <a:rPr lang="de-DE" sz="1400" kern="0" dirty="0"/>
              <a:t>Universität Duisburg - Essen </a:t>
            </a:r>
            <a:br>
              <a:rPr lang="de-DE" sz="1400" kern="0" dirty="0"/>
            </a:br>
            <a:r>
              <a:rPr lang="de-DE" sz="1400" kern="0" dirty="0"/>
              <a:t>Promotionsstudium Physik &amp;</a:t>
            </a:r>
            <a:br>
              <a:rPr lang="de-DE" sz="1400" kern="0" dirty="0"/>
            </a:br>
            <a:r>
              <a:rPr lang="de-DE" sz="1400" kern="0" dirty="0"/>
              <a:t>Promotion an der Universität Duisburg - Essen                      </a:t>
            </a:r>
          </a:p>
          <a:p>
            <a:pPr marL="257175" indent="-257175">
              <a:lnSpc>
                <a:spcPct val="120000"/>
              </a:lnSpc>
              <a:spcBef>
                <a:spcPts val="300"/>
              </a:spcBef>
              <a:spcAft>
                <a:spcPts val="300"/>
              </a:spcAft>
              <a:buClr>
                <a:srgbClr val="23A092"/>
              </a:buClr>
            </a:pPr>
            <a:r>
              <a:rPr lang="de-DE" sz="1400" kern="0" dirty="0"/>
              <a:t>      Thema der Dissertation: Ultraschnelle Elektronenbeugung an Oberflächen zur Untersuchung des ballistischen Wärmetransports in nanoskaligen Heterosystemen</a:t>
            </a:r>
          </a:p>
          <a:p>
            <a:pPr marL="257175" indent="-257175">
              <a:lnSpc>
                <a:spcPct val="120000"/>
              </a:lnSpc>
              <a:spcBef>
                <a:spcPts val="300"/>
              </a:spcBef>
              <a:spcAft>
                <a:spcPts val="300"/>
              </a:spcAft>
              <a:buClr>
                <a:srgbClr val="23A092"/>
              </a:buClr>
            </a:pPr>
            <a:r>
              <a:rPr lang="de-DE" sz="1400" b="1" kern="0" dirty="0"/>
              <a:t>Berufserfahrung  (2010-2018): </a:t>
            </a:r>
            <a:r>
              <a:rPr lang="de-DE" sz="1400" kern="0" dirty="0"/>
              <a:t>Technische Akademie Wuppertal e.V. </a:t>
            </a:r>
          </a:p>
          <a:p>
            <a:pPr marL="257175" indent="-257175">
              <a:lnSpc>
                <a:spcPct val="120000"/>
              </a:lnSpc>
              <a:spcBef>
                <a:spcPts val="300"/>
              </a:spcBef>
              <a:spcAft>
                <a:spcPts val="300"/>
              </a:spcAft>
              <a:buClr>
                <a:srgbClr val="23A092"/>
              </a:buClr>
            </a:pPr>
            <a:r>
              <a:rPr lang="de-DE" sz="1400" kern="0" dirty="0"/>
              <a:t>	Dozentin </a:t>
            </a:r>
          </a:p>
          <a:p>
            <a:pPr marL="257175" indent="-257175">
              <a:lnSpc>
                <a:spcPct val="120000"/>
              </a:lnSpc>
              <a:spcBef>
                <a:spcPts val="300"/>
              </a:spcBef>
              <a:spcAft>
                <a:spcPts val="300"/>
              </a:spcAft>
              <a:buClr>
                <a:srgbClr val="23A092"/>
              </a:buClr>
            </a:pPr>
            <a:r>
              <a:rPr lang="de-DE" sz="1400" b="1" kern="0" dirty="0"/>
              <a:t>Berufserfahrung (2015-2021): </a:t>
            </a:r>
            <a:r>
              <a:rPr lang="de-DE" sz="1400" kern="0" dirty="0"/>
              <a:t>Deutsche Multiauskunftei GmbH</a:t>
            </a:r>
            <a:br>
              <a:rPr lang="de-DE" sz="1400" kern="0" dirty="0"/>
            </a:br>
            <a:r>
              <a:rPr lang="de-DE" sz="1400" kern="0" dirty="0"/>
              <a:t>Manager Data &amp; </a:t>
            </a:r>
            <a:r>
              <a:rPr lang="de-DE" sz="1400" kern="0" dirty="0" err="1"/>
              <a:t>Behavioural</a:t>
            </a:r>
            <a:r>
              <a:rPr lang="de-DE" sz="1400" kern="0" dirty="0"/>
              <a:t> </a:t>
            </a:r>
            <a:r>
              <a:rPr lang="de-DE" sz="1400" kern="0" dirty="0" err="1"/>
              <a:t>Insights</a:t>
            </a:r>
            <a:endParaRPr lang="de-DE" sz="1400" kern="0" dirty="0"/>
          </a:p>
          <a:p>
            <a:pPr marL="257175" indent="-257175">
              <a:lnSpc>
                <a:spcPct val="120000"/>
              </a:lnSpc>
              <a:spcBef>
                <a:spcPts val="300"/>
              </a:spcBef>
              <a:spcAft>
                <a:spcPts val="300"/>
              </a:spcAft>
              <a:buClr>
                <a:srgbClr val="23A092"/>
              </a:buClr>
            </a:pPr>
            <a:r>
              <a:rPr lang="de-DE" sz="1400" b="1" kern="0" dirty="0"/>
              <a:t>Berufserfahrung 2022-2025: </a:t>
            </a:r>
            <a:r>
              <a:rPr lang="de-DE" sz="1400" kern="0" dirty="0" err="1">
                <a:solidFill>
                  <a:srgbClr val="252525"/>
                </a:solidFill>
                <a:latin typeface="Arial" panose="020B0604020202020204" pitchFamily="34" charset="0"/>
                <a:ea typeface="Calibri" panose="020F0502020204030204" pitchFamily="34" charset="0"/>
                <a:cs typeface="Arial" panose="020B0604020202020204" pitchFamily="34" charset="0"/>
              </a:rPr>
              <a:t>coeo</a:t>
            </a:r>
            <a:r>
              <a:rPr lang="de-DE" sz="1400" kern="0" dirty="0">
                <a:solidFill>
                  <a:srgbClr val="252525"/>
                </a:solidFill>
                <a:latin typeface="Arial" panose="020B0604020202020204" pitchFamily="34" charset="0"/>
                <a:ea typeface="Calibri" panose="020F0502020204030204" pitchFamily="34" charset="0"/>
                <a:cs typeface="Arial" panose="020B0604020202020204" pitchFamily="34" charset="0"/>
              </a:rPr>
              <a:t> Inkasso GmbH</a:t>
            </a:r>
            <a:br>
              <a:rPr lang="de-DE" sz="1400" kern="0" dirty="0"/>
            </a:br>
            <a:r>
              <a:rPr lang="de-DE" sz="1400" kern="0" dirty="0"/>
              <a:t>Head </a:t>
            </a:r>
            <a:r>
              <a:rPr lang="de-DE" sz="1400" kern="0" dirty="0" err="1"/>
              <a:t>of</a:t>
            </a:r>
            <a:r>
              <a:rPr lang="de-DE" sz="1400" kern="0" dirty="0"/>
              <a:t> AI Lab</a:t>
            </a:r>
          </a:p>
          <a:p>
            <a:pPr marL="257175" indent="-257175">
              <a:lnSpc>
                <a:spcPct val="120000"/>
              </a:lnSpc>
              <a:spcBef>
                <a:spcPts val="300"/>
              </a:spcBef>
              <a:spcAft>
                <a:spcPts val="300"/>
              </a:spcAft>
              <a:buClr>
                <a:srgbClr val="23A092"/>
              </a:buClr>
            </a:pPr>
            <a:endParaRPr lang="de-DE" sz="1400" kern="0" dirty="0"/>
          </a:p>
          <a:p>
            <a:pPr>
              <a:lnSpc>
                <a:spcPct val="120000"/>
              </a:lnSpc>
              <a:spcBef>
                <a:spcPts val="300"/>
              </a:spcBef>
              <a:spcAft>
                <a:spcPts val="300"/>
              </a:spcAft>
              <a:buClr>
                <a:srgbClr val="23A092"/>
              </a:buClr>
            </a:pPr>
            <a:r>
              <a:rPr lang="de-DE" sz="1400" b="1" kern="0" dirty="0">
                <a:solidFill>
                  <a:schemeClr val="accent1"/>
                </a:solidFill>
              </a:rPr>
              <a:t>An der FOM seit 2021 (Studienzentrum Essen, Düsseldorf) Schwerpunkte: Big Data, KI, Geschäftsprozesse und wissenschaftliche Fallstudien, IT&amp; Trendforschung, </a:t>
            </a:r>
            <a:r>
              <a:rPr lang="de-DE" sz="1400" b="1" kern="0" dirty="0" err="1">
                <a:solidFill>
                  <a:schemeClr val="accent1"/>
                </a:solidFill>
              </a:rPr>
              <a:t>uvm</a:t>
            </a:r>
            <a:r>
              <a:rPr lang="de-DE" sz="1400" b="1" kern="0" dirty="0">
                <a:solidFill>
                  <a:schemeClr val="accent1"/>
                </a:solidFill>
              </a:rPr>
              <a:t>.</a:t>
            </a:r>
          </a:p>
          <a:p>
            <a:pPr marL="257175" indent="-257175">
              <a:lnSpc>
                <a:spcPct val="120000"/>
              </a:lnSpc>
              <a:spcBef>
                <a:spcPts val="300"/>
              </a:spcBef>
              <a:spcAft>
                <a:spcPts val="300"/>
              </a:spcAft>
              <a:buClr>
                <a:srgbClr val="23A092"/>
              </a:buClr>
            </a:pPr>
            <a:endParaRPr lang="de-DE" sz="1400" kern="0" dirty="0"/>
          </a:p>
          <a:p>
            <a:pPr marL="342900" indent="-342900">
              <a:spcBef>
                <a:spcPts val="600"/>
              </a:spcBef>
              <a:spcAft>
                <a:spcPts val="600"/>
              </a:spcAft>
              <a:buClr>
                <a:srgbClr val="23A092"/>
              </a:buClr>
              <a:buFont typeface="Wingdings" pitchFamily="2" charset="2"/>
              <a:buChar char="§"/>
            </a:pPr>
            <a:endParaRPr lang="de-DE" sz="1800" kern="0" dirty="0">
              <a:solidFill>
                <a:schemeClr val="accent1"/>
              </a:solidFill>
              <a:latin typeface="+mn-lt"/>
            </a:endParaRPr>
          </a:p>
        </p:txBody>
      </p:sp>
      <p:pic>
        <p:nvPicPr>
          <p:cNvPr id="21" name="Grafik 20"/>
          <p:cNvPicPr>
            <a:picLocks noChangeAspect="1"/>
          </p:cNvPicPr>
          <p:nvPr/>
        </p:nvPicPr>
        <p:blipFill>
          <a:blip r:embed="rId3"/>
          <a:srcRect/>
          <a:stretch/>
        </p:blipFill>
        <p:spPr>
          <a:xfrm>
            <a:off x="850145" y="1145286"/>
            <a:ext cx="1087985" cy="1633728"/>
          </a:xfrm>
          <a:prstGeom prst="rect">
            <a:avLst/>
          </a:prstGeom>
          <a:solidFill>
            <a:srgbClr val="FFFFFF">
              <a:shade val="85000"/>
            </a:srgbClr>
          </a:solidFill>
          <a:ln w="25400" cap="sq">
            <a:solidFill>
              <a:schemeClr val="bg1"/>
            </a:solidFill>
            <a:miter lim="800000"/>
          </a:ln>
          <a:effectLst/>
          <a:scene3d>
            <a:camera prst="orthographicFront">
              <a:rot lat="0" lon="0" rev="300000"/>
            </a:camera>
            <a:lightRig rig="twoPt" dir="t">
              <a:rot lat="0" lon="0" rev="7200000"/>
            </a:lightRig>
          </a:scene3d>
          <a:sp3d contourW="12700">
            <a:bevelT w="12700" h="12700"/>
            <a:contourClr>
              <a:srgbClr val="969696"/>
            </a:contourClr>
          </a:sp3d>
        </p:spPr>
      </p:pic>
      <p:sp>
        <p:nvSpPr>
          <p:cNvPr id="8" name="Textfeld 7"/>
          <p:cNvSpPr txBox="1"/>
          <p:nvPr/>
        </p:nvSpPr>
        <p:spPr bwMode="auto">
          <a:xfrm rot="20924532">
            <a:off x="755987" y="5360786"/>
            <a:ext cx="1585869" cy="948867"/>
          </a:xfrm>
          <a:prstGeom prst="rect">
            <a:avLst/>
          </a:prstGeom>
          <a:noFill/>
          <a:ln w="12700">
            <a:noFill/>
          </a:ln>
          <a:effectLst/>
        </p:spPr>
        <p:txBody>
          <a:bodyPr vert="horz" wrap="square" lIns="36000" tIns="36000" rIns="36000" bIns="36000" numCol="1" rtlCol="0" anchor="t" anchorCtr="0" compatLnSpc="1">
            <a:prstTxWarp prst="textNoShape">
              <a:avLst/>
            </a:prstTxWarp>
            <a:noAutofit/>
          </a:bodyPr>
          <a:lstStyle/>
          <a:p>
            <a:pPr>
              <a:spcBef>
                <a:spcPts val="0"/>
              </a:spcBef>
              <a:spcAft>
                <a:spcPts val="600"/>
              </a:spcAft>
              <a:buClr>
                <a:srgbClr val="23A092"/>
              </a:buClr>
              <a:buSzPct val="80000"/>
            </a:pPr>
            <a:r>
              <a:rPr lang="de-DE" sz="900" kern="0" dirty="0">
                <a:solidFill>
                  <a:schemeClr val="accent1"/>
                </a:solidFill>
                <a:latin typeface="+mn-lt"/>
              </a:rPr>
              <a:t>Prof. Dr.</a:t>
            </a:r>
            <a:br>
              <a:rPr lang="de-DE" sz="900" kern="0" dirty="0">
                <a:solidFill>
                  <a:schemeClr val="accent1"/>
                </a:solidFill>
                <a:latin typeface="+mn-lt"/>
              </a:rPr>
            </a:br>
            <a:r>
              <a:rPr lang="de-DE" sz="800" b="1" kern="0" dirty="0">
                <a:solidFill>
                  <a:schemeClr val="accent1"/>
                </a:solidFill>
                <a:latin typeface="+mn-lt"/>
              </a:rPr>
              <a:t>Anja Hanisch-Blicharski</a:t>
            </a:r>
          </a:p>
          <a:p>
            <a:pPr>
              <a:spcBef>
                <a:spcPts val="0"/>
              </a:spcBef>
              <a:spcAft>
                <a:spcPts val="600"/>
              </a:spcAft>
              <a:buClr>
                <a:srgbClr val="23A092"/>
              </a:buClr>
              <a:buSzPct val="80000"/>
            </a:pPr>
            <a:r>
              <a:rPr lang="de-DE" sz="700" kern="0" dirty="0">
                <a:solidFill>
                  <a:schemeClr val="accent1"/>
                </a:solidFill>
                <a:latin typeface="+mn-lt"/>
              </a:rPr>
              <a:t>Professur für Big Data und Data-</a:t>
            </a:r>
            <a:r>
              <a:rPr lang="de-DE" sz="700" kern="0" dirty="0" err="1">
                <a:solidFill>
                  <a:schemeClr val="accent1"/>
                </a:solidFill>
                <a:latin typeface="+mn-lt"/>
              </a:rPr>
              <a:t>driven</a:t>
            </a:r>
            <a:r>
              <a:rPr lang="de-DE" sz="700" kern="0" dirty="0">
                <a:solidFill>
                  <a:schemeClr val="accent1"/>
                </a:solidFill>
                <a:latin typeface="+mn-lt"/>
              </a:rPr>
              <a:t> Engineering</a:t>
            </a:r>
            <a:endParaRPr lang="de-DE" sz="700" kern="0" dirty="0">
              <a:latin typeface="+mn-lt"/>
            </a:endParaRPr>
          </a:p>
        </p:txBody>
      </p:sp>
      <p:sp>
        <p:nvSpPr>
          <p:cNvPr id="14" name="Textfeld 13"/>
          <p:cNvSpPr txBox="1"/>
          <p:nvPr/>
        </p:nvSpPr>
        <p:spPr bwMode="auto">
          <a:xfrm rot="20924532">
            <a:off x="2120218" y="4968043"/>
            <a:ext cx="1476613" cy="904958"/>
          </a:xfrm>
          <a:prstGeom prst="rect">
            <a:avLst/>
          </a:prstGeom>
          <a:noFill/>
          <a:ln w="12700">
            <a:noFill/>
          </a:ln>
          <a:effectLst/>
        </p:spPr>
        <p:txBody>
          <a:bodyPr vert="horz" wrap="square" lIns="36000" tIns="36000" rIns="36000" bIns="36000" numCol="1" rtlCol="0" anchor="t" anchorCtr="0" compatLnSpc="1">
            <a:prstTxWarp prst="textNoShape">
              <a:avLst/>
            </a:prstTxWarp>
            <a:noAutofit/>
          </a:bodyPr>
          <a:lstStyle/>
          <a:p>
            <a:pPr>
              <a:spcBef>
                <a:spcPts val="0"/>
              </a:spcBef>
              <a:spcAft>
                <a:spcPts val="600"/>
              </a:spcAft>
              <a:buClr>
                <a:srgbClr val="23A092"/>
              </a:buClr>
              <a:buSzPct val="80000"/>
            </a:pPr>
            <a:br>
              <a:rPr lang="de-DE" sz="700" kern="0" dirty="0">
                <a:latin typeface="+mn-lt"/>
              </a:rPr>
            </a:br>
            <a:r>
              <a:rPr lang="de-DE" sz="700" b="1" kern="0" dirty="0">
                <a:latin typeface="+mn-lt"/>
              </a:rPr>
              <a:t>Hochschulzentrum Essen</a:t>
            </a:r>
            <a:br>
              <a:rPr lang="de-DE" sz="700" kern="0" dirty="0">
                <a:latin typeface="+mn-lt"/>
              </a:rPr>
            </a:br>
            <a:r>
              <a:rPr lang="de-DE" sz="700" kern="0" dirty="0">
                <a:latin typeface="+mn-lt"/>
              </a:rPr>
              <a:t>Herkulesstraße 32, 45127 Essen</a:t>
            </a:r>
            <a:br>
              <a:rPr lang="de-DE" sz="700" kern="0" dirty="0">
                <a:latin typeface="+mn-lt"/>
              </a:rPr>
            </a:br>
            <a:br>
              <a:rPr lang="de-DE" sz="700" kern="0" dirty="0">
                <a:latin typeface="+mn-lt"/>
              </a:rPr>
            </a:br>
            <a:r>
              <a:rPr lang="de-DE" sz="700" kern="0" dirty="0">
                <a:latin typeface="+mn-lt"/>
              </a:rPr>
              <a:t>anja.hanisch-blicharski@fom.de</a:t>
            </a:r>
          </a:p>
          <a:p>
            <a:pPr>
              <a:spcBef>
                <a:spcPts val="0"/>
              </a:spcBef>
              <a:spcAft>
                <a:spcPts val="600"/>
              </a:spcAft>
              <a:buClr>
                <a:srgbClr val="23A092"/>
              </a:buClr>
              <a:buSzPct val="80000"/>
            </a:pPr>
            <a:r>
              <a:rPr lang="de-DE" sz="700" b="1" kern="0" dirty="0">
                <a:latin typeface="+mn-lt"/>
              </a:rPr>
              <a:t>fom.de</a:t>
            </a:r>
            <a:endParaRPr lang="de-DE" sz="700" b="1" kern="0" dirty="0" err="1">
              <a:latin typeface="+mn-lt"/>
            </a:endParaRPr>
          </a:p>
        </p:txBody>
      </p:sp>
      <p:pic>
        <p:nvPicPr>
          <p:cNvPr id="12" name="Grafik 11">
            <a:extLst>
              <a:ext uri="{FF2B5EF4-FFF2-40B4-BE49-F238E27FC236}">
                <a16:creationId xmlns:a16="http://schemas.microsoft.com/office/drawing/2014/main" id="{9BBE55AC-2D18-9C5F-1306-9A0CBA8F7D0B}"/>
              </a:ext>
            </a:extLst>
          </p:cNvPr>
          <p:cNvPicPr>
            <a:picLocks noChangeAspect="1"/>
          </p:cNvPicPr>
          <p:nvPr/>
        </p:nvPicPr>
        <p:blipFill>
          <a:blip r:embed="rId4"/>
          <a:stretch>
            <a:fillRect/>
          </a:stretch>
        </p:blipFill>
        <p:spPr>
          <a:xfrm>
            <a:off x="813312" y="3017565"/>
            <a:ext cx="2348343" cy="527601"/>
          </a:xfrm>
          <a:prstGeom prst="rect">
            <a:avLst/>
          </a:prstGeom>
        </p:spPr>
      </p:pic>
      <p:sp>
        <p:nvSpPr>
          <p:cNvPr id="6" name="Textfeld 5">
            <a:extLst>
              <a:ext uri="{FF2B5EF4-FFF2-40B4-BE49-F238E27FC236}">
                <a16:creationId xmlns:a16="http://schemas.microsoft.com/office/drawing/2014/main" id="{A319D539-916D-28AC-54AF-486E67781E73}"/>
              </a:ext>
            </a:extLst>
          </p:cNvPr>
          <p:cNvSpPr txBox="1"/>
          <p:nvPr/>
        </p:nvSpPr>
        <p:spPr bwMode="auto">
          <a:xfrm>
            <a:off x="12362354" y="111742"/>
            <a:ext cx="1522581" cy="531766"/>
          </a:xfrm>
          <a:prstGeom prst="rect">
            <a:avLst/>
          </a:prstGeom>
          <a:solidFill>
            <a:srgbClr val="FF0000"/>
          </a:solidFill>
          <a:ln w="38100">
            <a:solidFill>
              <a:schemeClr val="bg1"/>
            </a:solidFill>
          </a:ln>
          <a:effectLst/>
        </p:spPr>
        <p:txBody>
          <a:bodyPr vert="horz" wrap="none" lIns="36000" tIns="36000" rIns="36000" bIns="36000" numCol="1" rtlCol="0" anchor="ctr" anchorCtr="0" compatLnSpc="1">
            <a:prstTxWarp prst="textNoShape">
              <a:avLst/>
            </a:prstTxWarp>
            <a:noAutofit/>
          </a:bodyPr>
          <a:lstStyle/>
          <a:p>
            <a:pPr algn="ctr">
              <a:spcBef>
                <a:spcPts val="0"/>
              </a:spcBef>
              <a:spcAft>
                <a:spcPts val="600"/>
              </a:spcAft>
              <a:buClr>
                <a:srgbClr val="23A092"/>
              </a:buClr>
              <a:buSzPct val="80000"/>
            </a:pPr>
            <a:r>
              <a:rPr lang="de-DE" sz="1400" b="1" kern="0" dirty="0">
                <a:solidFill>
                  <a:schemeClr val="bg1"/>
                </a:solidFill>
                <a:latin typeface="+mn-lt"/>
              </a:rPr>
              <a:t>Individuell </a:t>
            </a:r>
            <a:br>
              <a:rPr lang="de-DE" sz="1400" b="1" kern="0" dirty="0">
                <a:solidFill>
                  <a:schemeClr val="bg1"/>
                </a:solidFill>
                <a:latin typeface="+mn-lt"/>
              </a:rPr>
            </a:br>
            <a:r>
              <a:rPr lang="de-DE" sz="1400" b="1" kern="0" dirty="0">
                <a:solidFill>
                  <a:schemeClr val="bg1"/>
                </a:solidFill>
                <a:latin typeface="+mn-lt"/>
              </a:rPr>
              <a:t>anpassbar</a:t>
            </a:r>
          </a:p>
        </p:txBody>
      </p:sp>
    </p:spTree>
    <p:extLst>
      <p:ext uri="{BB962C8B-B14F-4D97-AF65-F5344CB8AC3E}">
        <p14:creationId xmlns:p14="http://schemas.microsoft.com/office/powerpoint/2010/main" val="289180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084F0-959B-4B2E-6879-6B22875534E4}"/>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154EE907-7737-CD1F-2EC0-4F01CACF7AE8}"/>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30</a:t>
            </a:fld>
            <a:endParaRPr lang="de-DE">
              <a:latin typeface="+mj-lt"/>
            </a:endParaRPr>
          </a:p>
        </p:txBody>
      </p:sp>
      <p:sp>
        <p:nvSpPr>
          <p:cNvPr id="8" name="Fußzeilenplatzhalter 7">
            <a:extLst>
              <a:ext uri="{FF2B5EF4-FFF2-40B4-BE49-F238E27FC236}">
                <a16:creationId xmlns:a16="http://schemas.microsoft.com/office/drawing/2014/main" id="{AFE80132-8020-E821-C739-1A9ADF9518E1}"/>
              </a:ext>
            </a:extLst>
          </p:cNvPr>
          <p:cNvSpPr>
            <a:spLocks noGrp="1"/>
          </p:cNvSpPr>
          <p:nvPr>
            <p:ph type="ftr" sz="quarter" idx="11"/>
          </p:nvPr>
        </p:nvSpPr>
        <p:spPr/>
        <p:txBody>
          <a:bodyPr/>
          <a:lstStyle/>
          <a:p>
            <a:pPr>
              <a:defRPr/>
            </a:pPr>
            <a:r>
              <a:rPr lang="de-DE">
                <a:latin typeface="+mj-lt"/>
              </a:rPr>
              <a:t>Projekt Forschungsmethoden | Prof. Dr. Anja Hanisch-Blicharski</a:t>
            </a:r>
          </a:p>
        </p:txBody>
      </p:sp>
      <p:sp>
        <p:nvSpPr>
          <p:cNvPr id="6" name="Datumsplatzhalter 5">
            <a:extLst>
              <a:ext uri="{FF2B5EF4-FFF2-40B4-BE49-F238E27FC236}">
                <a16:creationId xmlns:a16="http://schemas.microsoft.com/office/drawing/2014/main" id="{C3E4D8D6-D74F-5BBE-9316-5747067559E3}"/>
              </a:ext>
            </a:extLst>
          </p:cNvPr>
          <p:cNvSpPr>
            <a:spLocks noGrp="1"/>
          </p:cNvSpPr>
          <p:nvPr>
            <p:ph type="dt" sz="half" idx="12"/>
          </p:nvPr>
        </p:nvSpPr>
        <p:spPr/>
        <p:txBody>
          <a:bodyPr/>
          <a:lstStyle/>
          <a:p>
            <a:pPr>
              <a:defRPr/>
            </a:pPr>
            <a:fld id="{E9847B52-5E99-406A-AED3-C2E193944BF9}"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DD88C7F4-9DA7-4F75-B2BF-08ED00FB507F}"/>
              </a:ext>
            </a:extLst>
          </p:cNvPr>
          <p:cNvSpPr>
            <a:spLocks noGrp="1"/>
          </p:cNvSpPr>
          <p:nvPr>
            <p:ph type="body" sz="quarter" idx="13"/>
          </p:nvPr>
        </p:nvSpPr>
        <p:spPr/>
        <p:txBody>
          <a:bodyPr/>
          <a:lstStyle/>
          <a:p>
            <a:r>
              <a:rPr lang="de-DE" dirty="0"/>
              <a:t>Haus der Wissenschaft nach Armin Töpfer</a:t>
            </a:r>
            <a:endParaRPr lang="de-DE" dirty="0">
              <a:latin typeface="+mj-lt"/>
            </a:endParaRPr>
          </a:p>
        </p:txBody>
      </p:sp>
      <p:sp>
        <p:nvSpPr>
          <p:cNvPr id="5" name="Titel 4">
            <a:extLst>
              <a:ext uri="{FF2B5EF4-FFF2-40B4-BE49-F238E27FC236}">
                <a16:creationId xmlns:a16="http://schemas.microsoft.com/office/drawing/2014/main" id="{AF440E5B-1288-FE86-F20C-123BBCD92E91}"/>
              </a:ext>
            </a:extLst>
          </p:cNvPr>
          <p:cNvSpPr>
            <a:spLocks noGrp="1"/>
          </p:cNvSpPr>
          <p:nvPr>
            <p:ph type="title"/>
          </p:nvPr>
        </p:nvSpPr>
        <p:spPr>
          <a:prstGeom prst="rect">
            <a:avLst/>
          </a:prstGeom>
        </p:spPr>
        <p:txBody>
          <a:bodyPr/>
          <a:lstStyle/>
          <a:p>
            <a:r>
              <a:rPr lang="de-DE" dirty="0"/>
              <a:t>Haus der Wissenschaft</a:t>
            </a:r>
          </a:p>
        </p:txBody>
      </p:sp>
      <p:sp>
        <p:nvSpPr>
          <p:cNvPr id="3" name="Inhaltsplatzhalter 2">
            <a:extLst>
              <a:ext uri="{FF2B5EF4-FFF2-40B4-BE49-F238E27FC236}">
                <a16:creationId xmlns:a16="http://schemas.microsoft.com/office/drawing/2014/main" id="{B66F523A-48DE-B1C4-765C-A7A5ED53BF27}"/>
              </a:ext>
            </a:extLst>
          </p:cNvPr>
          <p:cNvSpPr>
            <a:spLocks noGrp="1"/>
          </p:cNvSpPr>
          <p:nvPr>
            <p:ph idx="1"/>
          </p:nvPr>
        </p:nvSpPr>
        <p:spPr/>
        <p:txBody>
          <a:bodyPr/>
          <a:lstStyle/>
          <a:p>
            <a:r>
              <a:rPr lang="de-DE" sz="1600" dirty="0"/>
              <a:t>Die 6 Ebenen des wissenschaftlichen Erkenntnisprozesses</a:t>
            </a:r>
          </a:p>
          <a:p>
            <a:pPr marL="342900" indent="-342900">
              <a:buClr>
                <a:schemeClr val="accent1"/>
              </a:buClr>
              <a:buFont typeface="+mj-lt"/>
              <a:buAutoNum type="arabicPeriod"/>
            </a:pPr>
            <a:r>
              <a:rPr lang="de-DE" sz="1600" dirty="0">
                <a:solidFill>
                  <a:schemeClr val="tx1"/>
                </a:solidFill>
              </a:rPr>
              <a:t>Definition</a:t>
            </a:r>
            <a:r>
              <a:rPr lang="de-DE" sz="1600" b="0" dirty="0">
                <a:solidFill>
                  <a:schemeClr val="tx1"/>
                </a:solidFill>
              </a:rPr>
              <a:t> (Begriffsklärung)</a:t>
            </a:r>
          </a:p>
          <a:p>
            <a:pPr marL="285750" indent="-285750">
              <a:buClr>
                <a:schemeClr val="accent1"/>
              </a:buClr>
              <a:buFont typeface="Wingdings" panose="05000000000000000000" pitchFamily="2" charset="2"/>
              <a:buChar char="§"/>
            </a:pPr>
            <a:r>
              <a:rPr lang="de-DE" sz="1600" b="0" dirty="0">
                <a:solidFill>
                  <a:schemeClr val="tx1"/>
                </a:solidFill>
              </a:rPr>
              <a:t>Was genau wird untersucht?</a:t>
            </a:r>
          </a:p>
          <a:p>
            <a:pPr marL="285750" indent="-285750">
              <a:buClr>
                <a:schemeClr val="accent1"/>
              </a:buClr>
              <a:buFont typeface="Wingdings" panose="05000000000000000000" pitchFamily="2" charset="2"/>
              <a:buChar char="§"/>
            </a:pPr>
            <a:r>
              <a:rPr lang="de-DE" sz="1600" b="0" dirty="0">
                <a:solidFill>
                  <a:schemeClr val="tx1"/>
                </a:solidFill>
              </a:rPr>
              <a:t>Eindeutige Begriffsbestimmungen schaffen Klarheit</a:t>
            </a:r>
          </a:p>
          <a:p>
            <a:pPr>
              <a:buClr>
                <a:schemeClr val="accent1"/>
              </a:buClr>
            </a:pPr>
            <a:endParaRPr lang="de-DE" sz="1600" b="0" dirty="0">
              <a:solidFill>
                <a:schemeClr val="tx1"/>
              </a:solidFill>
            </a:endParaRPr>
          </a:p>
          <a:p>
            <a:pPr marL="342900" indent="-342900">
              <a:buClr>
                <a:schemeClr val="accent1"/>
              </a:buClr>
              <a:buFont typeface="+mj-lt"/>
              <a:buAutoNum type="arabicPeriod" startAt="2"/>
            </a:pPr>
            <a:r>
              <a:rPr lang="de-DE" sz="1600" dirty="0">
                <a:solidFill>
                  <a:schemeClr val="tx1"/>
                </a:solidFill>
              </a:rPr>
              <a:t>Klassifikation</a:t>
            </a:r>
            <a:r>
              <a:rPr lang="de-DE" sz="1600" b="0" dirty="0">
                <a:solidFill>
                  <a:schemeClr val="tx1"/>
                </a:solidFill>
              </a:rPr>
              <a:t> (Klassenbildung)</a:t>
            </a:r>
          </a:p>
          <a:p>
            <a:pPr marL="285750" indent="-285750">
              <a:buClr>
                <a:schemeClr val="accent1"/>
              </a:buClr>
              <a:buFont typeface="Wingdings" panose="05000000000000000000" pitchFamily="2" charset="2"/>
              <a:buChar char="§"/>
            </a:pPr>
            <a:r>
              <a:rPr lang="de-DE" sz="1600" b="0" dirty="0">
                <a:solidFill>
                  <a:schemeClr val="tx1"/>
                </a:solidFill>
              </a:rPr>
              <a:t>Welche Gruppen oder Kategorien lassen sich unterscheiden?</a:t>
            </a:r>
          </a:p>
          <a:p>
            <a:pPr marL="285750" indent="-285750">
              <a:buClr>
                <a:schemeClr val="accent1"/>
              </a:buClr>
              <a:buFont typeface="Wingdings" panose="05000000000000000000" pitchFamily="2" charset="2"/>
              <a:buChar char="§"/>
            </a:pPr>
            <a:r>
              <a:rPr lang="de-DE" sz="1600" b="0" dirty="0">
                <a:solidFill>
                  <a:schemeClr val="tx1"/>
                </a:solidFill>
              </a:rPr>
              <a:t>Abgrenzung des Untersuchungsbereichs</a:t>
            </a:r>
          </a:p>
          <a:p>
            <a:pPr marL="285750" indent="-285750">
              <a:buClr>
                <a:schemeClr val="accent1"/>
              </a:buClr>
              <a:buFont typeface="Wingdings" panose="05000000000000000000" pitchFamily="2" charset="2"/>
              <a:buChar char="§"/>
            </a:pPr>
            <a:r>
              <a:rPr lang="de-DE" sz="1600" b="0" dirty="0">
                <a:solidFill>
                  <a:schemeClr val="tx1"/>
                </a:solidFill>
              </a:rPr>
              <a:t>Einbezogene Themen: Welche Inhalte und Aspekte werden im Forschungsprojekt behandelt?</a:t>
            </a:r>
          </a:p>
          <a:p>
            <a:pPr marL="285750" indent="-285750">
              <a:buClr>
                <a:schemeClr val="accent1"/>
              </a:buClr>
              <a:buFont typeface="Wingdings" panose="05000000000000000000" pitchFamily="2" charset="2"/>
              <a:buChar char="§"/>
            </a:pPr>
            <a:r>
              <a:rPr lang="de-DE" sz="1600" b="0" dirty="0">
                <a:solidFill>
                  <a:schemeClr val="tx1"/>
                </a:solidFill>
              </a:rPr>
              <a:t>Ausgeschlossene Themen: Welche Inhalte gehören bewusst nicht zum Untersuchungsbereich?</a:t>
            </a:r>
          </a:p>
          <a:p>
            <a:pPr marL="342900" indent="-342900">
              <a:buClr>
                <a:schemeClr val="accent1"/>
              </a:buClr>
              <a:buFont typeface="+mj-lt"/>
              <a:buAutoNum type="arabicPeriod"/>
            </a:pPr>
            <a:endParaRPr lang="de-DE" sz="1600" b="0" dirty="0">
              <a:solidFill>
                <a:schemeClr val="tx1"/>
              </a:solidFill>
            </a:endParaRPr>
          </a:p>
          <a:p>
            <a:pPr marL="360363" indent="-360363">
              <a:buClr>
                <a:schemeClr val="accent1"/>
              </a:buClr>
              <a:buFont typeface="+mj-lt"/>
              <a:buAutoNum type="arabicPeriod" startAt="3"/>
            </a:pPr>
            <a:r>
              <a:rPr lang="de-DE" sz="1600" dirty="0">
                <a:solidFill>
                  <a:schemeClr val="tx1"/>
                </a:solidFill>
              </a:rPr>
              <a:t>Deskription</a:t>
            </a:r>
            <a:r>
              <a:rPr lang="de-DE" sz="1600" b="0" dirty="0">
                <a:solidFill>
                  <a:schemeClr val="tx1"/>
                </a:solidFill>
              </a:rPr>
              <a:t> (Beschreibung, Konzeptualisierung &amp; Operationalisierung)</a:t>
            </a:r>
          </a:p>
          <a:p>
            <a:pPr marL="285750" indent="-285750">
              <a:buClr>
                <a:schemeClr val="accent1"/>
              </a:buClr>
              <a:buFont typeface="Wingdings" panose="05000000000000000000" pitchFamily="2" charset="2"/>
              <a:buChar char="§"/>
            </a:pPr>
            <a:r>
              <a:rPr lang="de-DE" sz="1600" b="0" dirty="0">
                <a:solidFill>
                  <a:schemeClr val="tx1"/>
                </a:solidFill>
              </a:rPr>
              <a:t>Was passiert im Detail?</a:t>
            </a:r>
          </a:p>
          <a:p>
            <a:pPr marL="285750" indent="-285750">
              <a:buClr>
                <a:schemeClr val="accent1"/>
              </a:buClr>
              <a:buFont typeface="Wingdings" panose="05000000000000000000" pitchFamily="2" charset="2"/>
              <a:buChar char="§"/>
            </a:pPr>
            <a:r>
              <a:rPr lang="de-DE" sz="1600" b="0" dirty="0">
                <a:solidFill>
                  <a:schemeClr val="tx1"/>
                </a:solidFill>
              </a:rPr>
              <a:t>Beschreibung von Phänomenen und Entwicklung messbarer Konzepte</a:t>
            </a:r>
            <a:endParaRPr lang="en-US" sz="1400" b="0" dirty="0">
              <a:solidFill>
                <a:schemeClr val="tx1"/>
              </a:solidFill>
              <a:ea typeface="Source Sans Pro" pitchFamily="34" charset="-122"/>
              <a:cs typeface="Source Sans Pro" pitchFamily="34" charset="-120"/>
            </a:endParaRPr>
          </a:p>
          <a:p>
            <a:pPr marL="285750" indent="-285750">
              <a:buFont typeface="Wingdings" panose="05000000000000000000" pitchFamily="2" charset="2"/>
              <a:buChar char="§"/>
            </a:pPr>
            <a:endParaRPr lang="de-DE" sz="1600" b="0" dirty="0">
              <a:solidFill>
                <a:schemeClr val="tx1"/>
              </a:solidFill>
            </a:endParaRPr>
          </a:p>
        </p:txBody>
      </p:sp>
      <p:sp>
        <p:nvSpPr>
          <p:cNvPr id="10" name="Textplatzhalter 4">
            <a:extLst>
              <a:ext uri="{FF2B5EF4-FFF2-40B4-BE49-F238E27FC236}">
                <a16:creationId xmlns:a16="http://schemas.microsoft.com/office/drawing/2014/main" id="{5C9758A5-9536-67AC-6851-F2FA373F0272}"/>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 </a:t>
            </a:r>
            <a:r>
              <a:rPr lang="de-DE" dirty="0">
                <a:solidFill>
                  <a:srgbClr val="424242"/>
                </a:solidFill>
                <a:latin typeface="+mj-lt"/>
              </a:rPr>
              <a:t>Töpfer, A. (2012). </a:t>
            </a:r>
            <a:r>
              <a:rPr lang="de-DE" i="1" dirty="0">
                <a:solidFill>
                  <a:srgbClr val="424242"/>
                </a:solidFill>
                <a:latin typeface="+mj-lt"/>
              </a:rPr>
              <a:t>Erfolgreich forschen: Ein Leitfaden für Bachelor-, Master-Studierende und Doktoranden</a:t>
            </a:r>
            <a:r>
              <a:rPr lang="de-DE" dirty="0">
                <a:solidFill>
                  <a:srgbClr val="424242"/>
                </a:solidFill>
                <a:latin typeface="+mj-lt"/>
              </a:rPr>
              <a:t> (3., </a:t>
            </a:r>
            <a:r>
              <a:rPr lang="de-DE" dirty="0" err="1">
                <a:solidFill>
                  <a:srgbClr val="424242"/>
                </a:solidFill>
                <a:latin typeface="+mj-lt"/>
              </a:rPr>
              <a:t>überarb</a:t>
            </a:r>
            <a:r>
              <a:rPr lang="de-DE" dirty="0">
                <a:solidFill>
                  <a:srgbClr val="424242"/>
                </a:solidFill>
                <a:latin typeface="+mj-lt"/>
              </a:rPr>
              <a:t>. &amp; </a:t>
            </a:r>
            <a:r>
              <a:rPr lang="de-DE" dirty="0" err="1">
                <a:solidFill>
                  <a:srgbClr val="424242"/>
                </a:solidFill>
                <a:latin typeface="+mj-lt"/>
              </a:rPr>
              <a:t>erw</a:t>
            </a:r>
            <a:r>
              <a:rPr lang="de-DE" dirty="0">
                <a:solidFill>
                  <a:srgbClr val="424242"/>
                </a:solidFill>
                <a:latin typeface="+mj-lt"/>
              </a:rPr>
              <a:t>. Aufl.). Springer.</a:t>
            </a:r>
            <a:endParaRPr lang="de-DE" dirty="0">
              <a:latin typeface="+mj-lt"/>
            </a:endParaRPr>
          </a:p>
        </p:txBody>
      </p:sp>
      <p:pic>
        <p:nvPicPr>
          <p:cNvPr id="2" name="Grafik 1">
            <a:extLst>
              <a:ext uri="{FF2B5EF4-FFF2-40B4-BE49-F238E27FC236}">
                <a16:creationId xmlns:a16="http://schemas.microsoft.com/office/drawing/2014/main" id="{BE6941A4-DF9F-9918-9EB8-73FF06343B91}"/>
              </a:ext>
            </a:extLst>
          </p:cNvPr>
          <p:cNvPicPr>
            <a:picLocks noChangeAspect="1"/>
          </p:cNvPicPr>
          <p:nvPr/>
        </p:nvPicPr>
        <p:blipFill>
          <a:blip r:embed="rId3"/>
          <a:stretch>
            <a:fillRect/>
          </a:stretch>
        </p:blipFill>
        <p:spPr>
          <a:xfrm>
            <a:off x="9942307" y="1287486"/>
            <a:ext cx="1668780" cy="1612050"/>
          </a:xfrm>
          <a:prstGeom prst="rect">
            <a:avLst/>
          </a:prstGeom>
        </p:spPr>
      </p:pic>
    </p:spTree>
    <p:extLst>
      <p:ext uri="{BB962C8B-B14F-4D97-AF65-F5344CB8AC3E}">
        <p14:creationId xmlns:p14="http://schemas.microsoft.com/office/powerpoint/2010/main" val="3732202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701D-6735-A3A2-E283-C45AD96051F1}"/>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0D79E3B6-3921-B911-6820-D47B88F67F7D}"/>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31</a:t>
            </a:fld>
            <a:endParaRPr lang="de-DE">
              <a:latin typeface="+mj-lt"/>
            </a:endParaRPr>
          </a:p>
        </p:txBody>
      </p:sp>
      <p:sp>
        <p:nvSpPr>
          <p:cNvPr id="8" name="Fußzeilenplatzhalter 7">
            <a:extLst>
              <a:ext uri="{FF2B5EF4-FFF2-40B4-BE49-F238E27FC236}">
                <a16:creationId xmlns:a16="http://schemas.microsoft.com/office/drawing/2014/main" id="{27BDE01E-FFD7-00D4-459D-CBCF81E08840}"/>
              </a:ext>
            </a:extLst>
          </p:cNvPr>
          <p:cNvSpPr>
            <a:spLocks noGrp="1"/>
          </p:cNvSpPr>
          <p:nvPr>
            <p:ph type="ftr" sz="quarter" idx="11"/>
          </p:nvPr>
        </p:nvSpPr>
        <p:spPr/>
        <p:txBody>
          <a:bodyPr/>
          <a:lstStyle/>
          <a:p>
            <a:pPr>
              <a:defRPr/>
            </a:pPr>
            <a:r>
              <a:rPr lang="de-DE">
                <a:latin typeface="+mj-lt"/>
              </a:rPr>
              <a:t>Projekt Forschungsmethoden | Prof. Dr. Anja Hanisch-Blicharski</a:t>
            </a:r>
          </a:p>
        </p:txBody>
      </p:sp>
      <p:sp>
        <p:nvSpPr>
          <p:cNvPr id="6" name="Datumsplatzhalter 5">
            <a:extLst>
              <a:ext uri="{FF2B5EF4-FFF2-40B4-BE49-F238E27FC236}">
                <a16:creationId xmlns:a16="http://schemas.microsoft.com/office/drawing/2014/main" id="{CAAEA3FF-A823-7BF8-CA98-1F0C41173D14}"/>
              </a:ext>
            </a:extLst>
          </p:cNvPr>
          <p:cNvSpPr>
            <a:spLocks noGrp="1"/>
          </p:cNvSpPr>
          <p:nvPr>
            <p:ph type="dt" sz="half" idx="12"/>
          </p:nvPr>
        </p:nvSpPr>
        <p:spPr/>
        <p:txBody>
          <a:bodyPr/>
          <a:lstStyle/>
          <a:p>
            <a:pPr>
              <a:defRPr/>
            </a:pPr>
            <a:fld id="{E9847B52-5E99-406A-AED3-C2E193944BF9}"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B0E62FB5-EF7E-9E3B-35D0-9A519C5128AE}"/>
              </a:ext>
            </a:extLst>
          </p:cNvPr>
          <p:cNvSpPr>
            <a:spLocks noGrp="1"/>
          </p:cNvSpPr>
          <p:nvPr>
            <p:ph type="body" sz="quarter" idx="13"/>
          </p:nvPr>
        </p:nvSpPr>
        <p:spPr/>
        <p:txBody>
          <a:bodyPr/>
          <a:lstStyle/>
          <a:p>
            <a:r>
              <a:rPr lang="de-DE" dirty="0"/>
              <a:t>Haus der Wissenschaft nach Armin Töpfer</a:t>
            </a:r>
            <a:endParaRPr lang="de-DE" dirty="0">
              <a:latin typeface="+mj-lt"/>
            </a:endParaRPr>
          </a:p>
        </p:txBody>
      </p:sp>
      <p:sp>
        <p:nvSpPr>
          <p:cNvPr id="5" name="Titel 4">
            <a:extLst>
              <a:ext uri="{FF2B5EF4-FFF2-40B4-BE49-F238E27FC236}">
                <a16:creationId xmlns:a16="http://schemas.microsoft.com/office/drawing/2014/main" id="{1BF056A6-D0BF-C9AB-DD31-378A9E768A88}"/>
              </a:ext>
            </a:extLst>
          </p:cNvPr>
          <p:cNvSpPr>
            <a:spLocks noGrp="1"/>
          </p:cNvSpPr>
          <p:nvPr>
            <p:ph type="title"/>
          </p:nvPr>
        </p:nvSpPr>
        <p:spPr>
          <a:prstGeom prst="rect">
            <a:avLst/>
          </a:prstGeom>
        </p:spPr>
        <p:txBody>
          <a:bodyPr/>
          <a:lstStyle/>
          <a:p>
            <a:r>
              <a:rPr lang="de-DE" dirty="0"/>
              <a:t>Haus der Wissenschaft</a:t>
            </a:r>
          </a:p>
        </p:txBody>
      </p:sp>
      <p:sp>
        <p:nvSpPr>
          <p:cNvPr id="3" name="Inhaltsplatzhalter 2">
            <a:extLst>
              <a:ext uri="{FF2B5EF4-FFF2-40B4-BE49-F238E27FC236}">
                <a16:creationId xmlns:a16="http://schemas.microsoft.com/office/drawing/2014/main" id="{68F3AA71-66D7-3C3E-9797-15BC692E2A05}"/>
              </a:ext>
            </a:extLst>
          </p:cNvPr>
          <p:cNvSpPr>
            <a:spLocks noGrp="1"/>
          </p:cNvSpPr>
          <p:nvPr>
            <p:ph idx="1"/>
          </p:nvPr>
        </p:nvSpPr>
        <p:spPr/>
        <p:txBody>
          <a:bodyPr/>
          <a:lstStyle/>
          <a:p>
            <a:r>
              <a:rPr lang="de-DE" sz="1600" dirty="0"/>
              <a:t>Die 6 Ebenen des wissenschaftlichen Erkenntnisprozesses</a:t>
            </a:r>
          </a:p>
          <a:p>
            <a:pPr marL="342900" indent="-342900">
              <a:buClr>
                <a:schemeClr val="accent1"/>
              </a:buClr>
              <a:buFont typeface="+mj-lt"/>
              <a:buAutoNum type="arabicPeriod" startAt="4"/>
            </a:pPr>
            <a:r>
              <a:rPr lang="de-DE" sz="1600" dirty="0">
                <a:solidFill>
                  <a:schemeClr val="tx1"/>
                </a:solidFill>
              </a:rPr>
              <a:t>Theorie </a:t>
            </a:r>
            <a:r>
              <a:rPr lang="de-DE" sz="1600" b="0" dirty="0">
                <a:solidFill>
                  <a:schemeClr val="tx1"/>
                </a:solidFill>
              </a:rPr>
              <a:t>(Erklärung &amp; Prognose)</a:t>
            </a:r>
          </a:p>
          <a:p>
            <a:pPr marL="342900" indent="-342900">
              <a:buClr>
                <a:schemeClr val="accent1"/>
              </a:buClr>
              <a:buFont typeface="Wingdings" panose="05000000000000000000" pitchFamily="2" charset="2"/>
              <a:buChar char="§"/>
            </a:pPr>
            <a:r>
              <a:rPr lang="de-DE" sz="1600" b="0" dirty="0">
                <a:solidFill>
                  <a:schemeClr val="tx1"/>
                </a:solidFill>
              </a:rPr>
              <a:t>Warum passiert etwas? (Erklärung)</a:t>
            </a:r>
          </a:p>
          <a:p>
            <a:pPr marL="342900" indent="-342900">
              <a:buClr>
                <a:schemeClr val="accent1"/>
              </a:buClr>
              <a:buFont typeface="Wingdings" panose="05000000000000000000" pitchFamily="2" charset="2"/>
              <a:buChar char="§"/>
            </a:pPr>
            <a:r>
              <a:rPr lang="de-DE" sz="1600" b="0" dirty="0">
                <a:solidFill>
                  <a:schemeClr val="tx1"/>
                </a:solidFill>
              </a:rPr>
              <a:t>Was wird passieren? (Prognose)</a:t>
            </a:r>
          </a:p>
          <a:p>
            <a:pPr marL="342900" indent="-342900">
              <a:buClr>
                <a:schemeClr val="accent1"/>
              </a:buClr>
              <a:buFont typeface="Wingdings" panose="05000000000000000000" pitchFamily="2" charset="2"/>
              <a:buChar char="§"/>
            </a:pPr>
            <a:r>
              <a:rPr lang="de-DE" sz="1600" b="0" dirty="0">
                <a:solidFill>
                  <a:schemeClr val="tx1"/>
                </a:solidFill>
              </a:rPr>
              <a:t>Entwicklung und Prüfung von Hypothesen</a:t>
            </a:r>
          </a:p>
          <a:p>
            <a:pPr marL="342900" indent="-342900">
              <a:buClr>
                <a:schemeClr val="accent1"/>
              </a:buClr>
              <a:buFont typeface="+mj-lt"/>
              <a:buAutoNum type="arabicPeriod" startAt="4"/>
            </a:pPr>
            <a:endParaRPr lang="de-DE" sz="800" dirty="0">
              <a:solidFill>
                <a:schemeClr val="tx1"/>
              </a:solidFill>
            </a:endParaRPr>
          </a:p>
          <a:p>
            <a:pPr marL="342900" indent="-342900">
              <a:buClr>
                <a:schemeClr val="accent1"/>
              </a:buClr>
              <a:buFont typeface="+mj-lt"/>
              <a:buAutoNum type="arabicPeriod" startAt="5"/>
            </a:pPr>
            <a:r>
              <a:rPr lang="de-DE" sz="1600" dirty="0">
                <a:solidFill>
                  <a:schemeClr val="tx1"/>
                </a:solidFill>
              </a:rPr>
              <a:t>Technologie </a:t>
            </a:r>
            <a:r>
              <a:rPr lang="de-DE" sz="1600" b="0" dirty="0">
                <a:solidFill>
                  <a:schemeClr val="tx1"/>
                </a:solidFill>
              </a:rPr>
              <a:t>(Gestaltung)</a:t>
            </a:r>
          </a:p>
          <a:p>
            <a:pPr marL="342900" indent="-342900">
              <a:buClr>
                <a:schemeClr val="accent1"/>
              </a:buClr>
              <a:buFont typeface="Wingdings" panose="05000000000000000000" pitchFamily="2" charset="2"/>
              <a:buChar char="§"/>
            </a:pPr>
            <a:r>
              <a:rPr lang="de-DE" sz="1600" b="0" dirty="0">
                <a:solidFill>
                  <a:schemeClr val="tx1"/>
                </a:solidFill>
              </a:rPr>
              <a:t>Wie kann etwas gestaltet oder verbessert werden?</a:t>
            </a:r>
          </a:p>
          <a:p>
            <a:pPr marL="342900" indent="-342900">
              <a:buClr>
                <a:schemeClr val="accent1"/>
              </a:buClr>
              <a:buFont typeface="Wingdings" panose="05000000000000000000" pitchFamily="2" charset="2"/>
              <a:buChar char="§"/>
            </a:pPr>
            <a:r>
              <a:rPr lang="de-DE" sz="1600" b="0" dirty="0">
                <a:solidFill>
                  <a:schemeClr val="tx1"/>
                </a:solidFill>
              </a:rPr>
              <a:t>Überführung theoretischer Erkenntnisse (Etage 4) in praktische Lösungen, Methoden, Verfahren oder Artefakte </a:t>
            </a:r>
          </a:p>
          <a:p>
            <a:pPr marL="342900" indent="-342900">
              <a:buClr>
                <a:schemeClr val="accent1"/>
              </a:buClr>
              <a:buFont typeface="Wingdings" panose="05000000000000000000" pitchFamily="2" charset="2"/>
              <a:buChar char="§"/>
            </a:pPr>
            <a:r>
              <a:rPr lang="de-DE" sz="1600" b="0" dirty="0">
                <a:solidFill>
                  <a:schemeClr val="tx1"/>
                </a:solidFill>
              </a:rPr>
              <a:t>Entwicklung anwendbarer Instrumente (z. B. Tools, Konzepte, Leitfäden)</a:t>
            </a:r>
          </a:p>
          <a:p>
            <a:pPr marL="342900" indent="-342900">
              <a:buClr>
                <a:schemeClr val="accent1"/>
              </a:buClr>
              <a:buFont typeface="+mj-lt"/>
              <a:buAutoNum type="arabicPeriod" startAt="4"/>
            </a:pPr>
            <a:endParaRPr lang="de-DE" sz="800" dirty="0">
              <a:solidFill>
                <a:schemeClr val="tx1"/>
              </a:solidFill>
            </a:endParaRPr>
          </a:p>
          <a:p>
            <a:pPr marL="342900" indent="-342900">
              <a:buClr>
                <a:schemeClr val="accent1"/>
              </a:buClr>
              <a:buFont typeface="+mj-lt"/>
              <a:buAutoNum type="arabicPeriod" startAt="6"/>
            </a:pPr>
            <a:r>
              <a:rPr lang="de-DE" sz="1600" dirty="0">
                <a:solidFill>
                  <a:schemeClr val="tx1"/>
                </a:solidFill>
              </a:rPr>
              <a:t>Philosophie</a:t>
            </a:r>
            <a:r>
              <a:rPr lang="de-DE" sz="1600" b="0" dirty="0">
                <a:solidFill>
                  <a:schemeClr val="tx1"/>
                </a:solidFill>
              </a:rPr>
              <a:t> (Werturteile)</a:t>
            </a:r>
          </a:p>
          <a:p>
            <a:pPr marL="342900" indent="-342900">
              <a:buClr>
                <a:schemeClr val="accent1"/>
              </a:buClr>
              <a:buFont typeface="Wingdings" panose="05000000000000000000" pitchFamily="2" charset="2"/>
              <a:buChar char="§"/>
            </a:pPr>
            <a:r>
              <a:rPr lang="de-DE" sz="1600" b="0" dirty="0">
                <a:solidFill>
                  <a:schemeClr val="tx1"/>
                </a:solidFill>
              </a:rPr>
              <a:t>Welche Werte und Ziele liegen zugrunde?</a:t>
            </a:r>
          </a:p>
          <a:p>
            <a:pPr marL="342900" indent="-342900">
              <a:buClr>
                <a:schemeClr val="accent1"/>
              </a:buClr>
              <a:buFont typeface="Wingdings" panose="05000000000000000000" pitchFamily="2" charset="2"/>
              <a:buChar char="§"/>
            </a:pPr>
            <a:r>
              <a:rPr lang="de-DE" sz="1600" b="0" dirty="0">
                <a:solidFill>
                  <a:schemeClr val="tx1"/>
                </a:solidFill>
              </a:rPr>
              <a:t>Reflexion und Kritik wissenschaftlicher Ergebnisse und deren Auswirkungen</a:t>
            </a:r>
          </a:p>
          <a:p>
            <a:pPr marL="342900" indent="-342900">
              <a:buClr>
                <a:schemeClr val="accent1"/>
              </a:buClr>
              <a:buFont typeface="Wingdings" panose="05000000000000000000" pitchFamily="2" charset="2"/>
              <a:buChar char="§"/>
            </a:pPr>
            <a:r>
              <a:rPr lang="de-DE" sz="1600" b="0" dirty="0">
                <a:solidFill>
                  <a:schemeClr val="tx1"/>
                </a:solidFill>
              </a:rPr>
              <a:t>Einbeziehung von Wertvorstellungen, sofern klar gekennzeichnet</a:t>
            </a:r>
          </a:p>
          <a:p>
            <a:pPr marL="342900" indent="-342900">
              <a:buClr>
                <a:schemeClr val="accent1"/>
              </a:buClr>
              <a:buFont typeface="Wingdings" panose="05000000000000000000" pitchFamily="2" charset="2"/>
              <a:buChar char="§"/>
            </a:pPr>
            <a:r>
              <a:rPr lang="de-DE" sz="1600" b="0" dirty="0">
                <a:solidFill>
                  <a:schemeClr val="tx1"/>
                </a:solidFill>
              </a:rPr>
              <a:t>Bewusstsein für ethische und normative Aspekte im Erkenntnis- und Gestaltungsprozess</a:t>
            </a:r>
          </a:p>
          <a:p>
            <a:pPr marL="285750" indent="-285750">
              <a:buFont typeface="Wingdings" panose="05000000000000000000" pitchFamily="2" charset="2"/>
              <a:buChar char="§"/>
            </a:pPr>
            <a:endParaRPr lang="de-DE" sz="1600" b="0" dirty="0">
              <a:solidFill>
                <a:schemeClr val="tx1"/>
              </a:solidFill>
            </a:endParaRPr>
          </a:p>
        </p:txBody>
      </p:sp>
      <p:sp>
        <p:nvSpPr>
          <p:cNvPr id="10" name="Textplatzhalter 4">
            <a:extLst>
              <a:ext uri="{FF2B5EF4-FFF2-40B4-BE49-F238E27FC236}">
                <a16:creationId xmlns:a16="http://schemas.microsoft.com/office/drawing/2014/main" id="{214F5073-DA6B-D233-7DFC-6CFBA73BEF46}"/>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 </a:t>
            </a:r>
            <a:r>
              <a:rPr lang="de-DE" dirty="0">
                <a:solidFill>
                  <a:srgbClr val="424242"/>
                </a:solidFill>
                <a:latin typeface="+mj-lt"/>
              </a:rPr>
              <a:t>Töpfer, A. (2012). </a:t>
            </a:r>
            <a:r>
              <a:rPr lang="de-DE" i="1" dirty="0">
                <a:solidFill>
                  <a:srgbClr val="424242"/>
                </a:solidFill>
                <a:latin typeface="+mj-lt"/>
              </a:rPr>
              <a:t>Erfolgreich forschen: Ein Leitfaden für Bachelor-, Master-Studierende und Doktoranden</a:t>
            </a:r>
            <a:r>
              <a:rPr lang="de-DE" dirty="0">
                <a:solidFill>
                  <a:srgbClr val="424242"/>
                </a:solidFill>
                <a:latin typeface="+mj-lt"/>
              </a:rPr>
              <a:t> (3., </a:t>
            </a:r>
            <a:r>
              <a:rPr lang="de-DE" dirty="0" err="1">
                <a:solidFill>
                  <a:srgbClr val="424242"/>
                </a:solidFill>
                <a:latin typeface="+mj-lt"/>
              </a:rPr>
              <a:t>überarb</a:t>
            </a:r>
            <a:r>
              <a:rPr lang="de-DE" dirty="0">
                <a:solidFill>
                  <a:srgbClr val="424242"/>
                </a:solidFill>
                <a:latin typeface="+mj-lt"/>
              </a:rPr>
              <a:t>. &amp; </a:t>
            </a:r>
            <a:r>
              <a:rPr lang="de-DE" dirty="0" err="1">
                <a:solidFill>
                  <a:srgbClr val="424242"/>
                </a:solidFill>
                <a:latin typeface="+mj-lt"/>
              </a:rPr>
              <a:t>erw</a:t>
            </a:r>
            <a:r>
              <a:rPr lang="de-DE" dirty="0">
                <a:solidFill>
                  <a:srgbClr val="424242"/>
                </a:solidFill>
                <a:latin typeface="+mj-lt"/>
              </a:rPr>
              <a:t>. Aufl.). Springer.</a:t>
            </a:r>
            <a:endParaRPr lang="de-DE" dirty="0">
              <a:latin typeface="+mj-lt"/>
            </a:endParaRPr>
          </a:p>
        </p:txBody>
      </p:sp>
      <p:pic>
        <p:nvPicPr>
          <p:cNvPr id="2" name="Grafik 1">
            <a:extLst>
              <a:ext uri="{FF2B5EF4-FFF2-40B4-BE49-F238E27FC236}">
                <a16:creationId xmlns:a16="http://schemas.microsoft.com/office/drawing/2014/main" id="{6B62C1AF-5EDB-8223-B9A0-EBCDFE081DA8}"/>
              </a:ext>
            </a:extLst>
          </p:cNvPr>
          <p:cNvPicPr>
            <a:picLocks noChangeAspect="1"/>
          </p:cNvPicPr>
          <p:nvPr/>
        </p:nvPicPr>
        <p:blipFill>
          <a:blip r:embed="rId3"/>
          <a:stretch>
            <a:fillRect/>
          </a:stretch>
        </p:blipFill>
        <p:spPr>
          <a:xfrm>
            <a:off x="9942307" y="1287486"/>
            <a:ext cx="1668780" cy="1612050"/>
          </a:xfrm>
          <a:prstGeom prst="rect">
            <a:avLst/>
          </a:prstGeom>
        </p:spPr>
      </p:pic>
    </p:spTree>
    <p:extLst>
      <p:ext uri="{BB962C8B-B14F-4D97-AF65-F5344CB8AC3E}">
        <p14:creationId xmlns:p14="http://schemas.microsoft.com/office/powerpoint/2010/main" val="1252003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69186-1F15-27A9-54FD-0A1A981B1D40}"/>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5F806BEF-FC94-056B-184B-994D930E16C1}"/>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32</a:t>
            </a:fld>
            <a:endParaRPr lang="de-DE">
              <a:latin typeface="+mj-lt"/>
            </a:endParaRPr>
          </a:p>
        </p:txBody>
      </p:sp>
      <p:sp>
        <p:nvSpPr>
          <p:cNvPr id="8" name="Fußzeilenplatzhalter 7">
            <a:extLst>
              <a:ext uri="{FF2B5EF4-FFF2-40B4-BE49-F238E27FC236}">
                <a16:creationId xmlns:a16="http://schemas.microsoft.com/office/drawing/2014/main" id="{10EFA74E-A6D1-38B5-4874-6D9C912EF0B9}"/>
              </a:ext>
            </a:extLst>
          </p:cNvPr>
          <p:cNvSpPr>
            <a:spLocks noGrp="1"/>
          </p:cNvSpPr>
          <p:nvPr>
            <p:ph type="ftr" sz="quarter" idx="11"/>
          </p:nvPr>
        </p:nvSpPr>
        <p:spPr/>
        <p:txBody>
          <a:bodyPr/>
          <a:lstStyle/>
          <a:p>
            <a:pPr>
              <a:defRPr/>
            </a:pPr>
            <a:r>
              <a:rPr lang="de-DE">
                <a:latin typeface="+mj-lt"/>
              </a:rPr>
              <a:t>Projekt Forschungsmethoden | Prof. Dr. Anja Hanisch-Blicharski</a:t>
            </a:r>
          </a:p>
        </p:txBody>
      </p:sp>
      <p:sp>
        <p:nvSpPr>
          <p:cNvPr id="6" name="Datumsplatzhalter 5">
            <a:extLst>
              <a:ext uri="{FF2B5EF4-FFF2-40B4-BE49-F238E27FC236}">
                <a16:creationId xmlns:a16="http://schemas.microsoft.com/office/drawing/2014/main" id="{94B9594B-6344-E06E-843C-EA5EE1EAD685}"/>
              </a:ext>
            </a:extLst>
          </p:cNvPr>
          <p:cNvSpPr>
            <a:spLocks noGrp="1"/>
          </p:cNvSpPr>
          <p:nvPr>
            <p:ph type="dt" sz="half" idx="12"/>
          </p:nvPr>
        </p:nvSpPr>
        <p:spPr/>
        <p:txBody>
          <a:bodyPr/>
          <a:lstStyle/>
          <a:p>
            <a:pPr>
              <a:defRPr/>
            </a:pPr>
            <a:fld id="{E9847B52-5E99-406A-AED3-C2E193944BF9}"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FAFAC101-39F1-1599-C4D1-9BEFDFB8D6DA}"/>
              </a:ext>
            </a:extLst>
          </p:cNvPr>
          <p:cNvSpPr>
            <a:spLocks noGrp="1"/>
          </p:cNvSpPr>
          <p:nvPr>
            <p:ph type="body" sz="quarter" idx="13"/>
          </p:nvPr>
        </p:nvSpPr>
        <p:spPr/>
        <p:txBody>
          <a:bodyPr/>
          <a:lstStyle/>
          <a:p>
            <a:r>
              <a:rPr lang="de-DE" dirty="0"/>
              <a:t>Haus der Wissenschaft nach Armin Töpfer</a:t>
            </a:r>
            <a:endParaRPr lang="de-DE" dirty="0">
              <a:latin typeface="+mj-lt"/>
            </a:endParaRPr>
          </a:p>
        </p:txBody>
      </p:sp>
      <p:sp>
        <p:nvSpPr>
          <p:cNvPr id="5" name="Titel 4">
            <a:extLst>
              <a:ext uri="{FF2B5EF4-FFF2-40B4-BE49-F238E27FC236}">
                <a16:creationId xmlns:a16="http://schemas.microsoft.com/office/drawing/2014/main" id="{D2507D78-F18D-76F7-2555-4CA6ED533038}"/>
              </a:ext>
            </a:extLst>
          </p:cNvPr>
          <p:cNvSpPr>
            <a:spLocks noGrp="1"/>
          </p:cNvSpPr>
          <p:nvPr>
            <p:ph type="title"/>
          </p:nvPr>
        </p:nvSpPr>
        <p:spPr>
          <a:prstGeom prst="rect">
            <a:avLst/>
          </a:prstGeom>
        </p:spPr>
        <p:txBody>
          <a:bodyPr/>
          <a:lstStyle/>
          <a:p>
            <a:r>
              <a:rPr lang="de-DE" dirty="0"/>
              <a:t>Haus der Wissenschaft</a:t>
            </a:r>
          </a:p>
        </p:txBody>
      </p:sp>
      <p:sp>
        <p:nvSpPr>
          <p:cNvPr id="3" name="Inhaltsplatzhalter 2">
            <a:extLst>
              <a:ext uri="{FF2B5EF4-FFF2-40B4-BE49-F238E27FC236}">
                <a16:creationId xmlns:a16="http://schemas.microsoft.com/office/drawing/2014/main" id="{38AA28BB-2BA7-BF37-880A-0CE3F6FB090C}"/>
              </a:ext>
            </a:extLst>
          </p:cNvPr>
          <p:cNvSpPr>
            <a:spLocks noGrp="1"/>
          </p:cNvSpPr>
          <p:nvPr>
            <p:ph idx="1"/>
          </p:nvPr>
        </p:nvSpPr>
        <p:spPr/>
        <p:txBody>
          <a:bodyPr/>
          <a:lstStyle/>
          <a:p>
            <a:r>
              <a:rPr lang="de-DE" sz="1600" dirty="0"/>
              <a:t>Iterativer Forschungsprozess</a:t>
            </a:r>
          </a:p>
          <a:p>
            <a:pPr marL="285750" indent="-285750">
              <a:buClr>
                <a:schemeClr val="accent1"/>
              </a:buClr>
              <a:buFont typeface="Wingdings" panose="05000000000000000000" pitchFamily="2" charset="2"/>
              <a:buChar char="§"/>
            </a:pPr>
            <a:r>
              <a:rPr lang="de-DE" sz="1600" b="0" dirty="0">
                <a:solidFill>
                  <a:schemeClr val="tx1"/>
                </a:solidFill>
              </a:rPr>
              <a:t>Kein linearer Ablauf: Die sechs Ebenen werden nicht einmalig, sondern wiederholt durchlaufen.</a:t>
            </a:r>
          </a:p>
          <a:p>
            <a:pPr marL="285750" indent="-285750">
              <a:buClr>
                <a:schemeClr val="accent1"/>
              </a:buClr>
              <a:buFont typeface="Wingdings" panose="05000000000000000000" pitchFamily="2" charset="2"/>
              <a:buChar char="§"/>
            </a:pPr>
            <a:r>
              <a:rPr lang="de-DE" sz="1600" b="0" dirty="0">
                <a:solidFill>
                  <a:schemeClr val="tx1"/>
                </a:solidFill>
              </a:rPr>
              <a:t>Kontinuierliche Reflexion: Erkenntnisse auf höheren Ebenen können Anpassungen auf früheren Ebenen erfordern.</a:t>
            </a:r>
          </a:p>
          <a:p>
            <a:pPr marL="285750" indent="-285750">
              <a:buClr>
                <a:schemeClr val="accent1"/>
              </a:buClr>
              <a:buFont typeface="Wingdings" panose="05000000000000000000" pitchFamily="2" charset="2"/>
              <a:buChar char="§"/>
            </a:pPr>
            <a:r>
              <a:rPr lang="de-DE" sz="1600" b="0" dirty="0">
                <a:solidFill>
                  <a:schemeClr val="tx1"/>
                </a:solidFill>
              </a:rPr>
              <a:t>Flexibilität im Forschungsprozess: Neue Daten, Literatur oder Erkenntnisse können zu Rückschritten oder Neuausrichtungen führen.</a:t>
            </a:r>
          </a:p>
          <a:p>
            <a:pPr>
              <a:buClr>
                <a:schemeClr val="accent1"/>
              </a:buClr>
            </a:pPr>
            <a:endParaRPr lang="de-DE" sz="1600" dirty="0">
              <a:solidFill>
                <a:schemeClr val="tx1"/>
              </a:solidFill>
            </a:endParaRPr>
          </a:p>
          <a:p>
            <a:pPr>
              <a:buClr>
                <a:schemeClr val="accent1"/>
              </a:buClr>
            </a:pPr>
            <a:r>
              <a:rPr lang="de-DE" sz="1600" dirty="0"/>
              <a:t>Ziel: Qualität und Passung: Iteration dient der Verbesserung von Theorien, Methoden und Anwendungen.</a:t>
            </a:r>
            <a:endParaRPr lang="en-US" sz="1600" dirty="0"/>
          </a:p>
          <a:p>
            <a:pPr marL="285750" indent="-285750">
              <a:buFont typeface="Wingdings" panose="05000000000000000000" pitchFamily="2" charset="2"/>
              <a:buChar char="§"/>
            </a:pPr>
            <a:endParaRPr lang="de-DE" sz="1600" b="0" dirty="0">
              <a:solidFill>
                <a:schemeClr val="tx1"/>
              </a:solidFill>
            </a:endParaRPr>
          </a:p>
        </p:txBody>
      </p:sp>
      <p:sp>
        <p:nvSpPr>
          <p:cNvPr id="10" name="Textplatzhalter 4">
            <a:extLst>
              <a:ext uri="{FF2B5EF4-FFF2-40B4-BE49-F238E27FC236}">
                <a16:creationId xmlns:a16="http://schemas.microsoft.com/office/drawing/2014/main" id="{7FA8D90C-B4A8-3512-CC7D-5D446AA25C89}"/>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 </a:t>
            </a:r>
            <a:r>
              <a:rPr lang="de-DE" dirty="0">
                <a:solidFill>
                  <a:srgbClr val="424242"/>
                </a:solidFill>
                <a:latin typeface="+mj-lt"/>
              </a:rPr>
              <a:t>Töpfer, A. (2012). </a:t>
            </a:r>
            <a:r>
              <a:rPr lang="de-DE" i="1" dirty="0">
                <a:solidFill>
                  <a:srgbClr val="424242"/>
                </a:solidFill>
                <a:latin typeface="+mj-lt"/>
              </a:rPr>
              <a:t>Erfolgreich forschen: Ein Leitfaden für Bachelor-, Master-Studierende und Doktoranden</a:t>
            </a:r>
            <a:r>
              <a:rPr lang="de-DE" dirty="0">
                <a:solidFill>
                  <a:srgbClr val="424242"/>
                </a:solidFill>
                <a:latin typeface="+mj-lt"/>
              </a:rPr>
              <a:t> (3., </a:t>
            </a:r>
            <a:r>
              <a:rPr lang="de-DE" dirty="0" err="1">
                <a:solidFill>
                  <a:srgbClr val="424242"/>
                </a:solidFill>
                <a:latin typeface="+mj-lt"/>
              </a:rPr>
              <a:t>überarb</a:t>
            </a:r>
            <a:r>
              <a:rPr lang="de-DE" dirty="0">
                <a:solidFill>
                  <a:srgbClr val="424242"/>
                </a:solidFill>
                <a:latin typeface="+mj-lt"/>
              </a:rPr>
              <a:t>. &amp; </a:t>
            </a:r>
            <a:r>
              <a:rPr lang="de-DE" dirty="0" err="1">
                <a:solidFill>
                  <a:srgbClr val="424242"/>
                </a:solidFill>
                <a:latin typeface="+mj-lt"/>
              </a:rPr>
              <a:t>erw</a:t>
            </a:r>
            <a:r>
              <a:rPr lang="de-DE" dirty="0">
                <a:solidFill>
                  <a:srgbClr val="424242"/>
                </a:solidFill>
                <a:latin typeface="+mj-lt"/>
              </a:rPr>
              <a:t>. Aufl.). Springer.</a:t>
            </a:r>
            <a:endParaRPr lang="de-DE" dirty="0">
              <a:latin typeface="+mj-lt"/>
            </a:endParaRPr>
          </a:p>
        </p:txBody>
      </p:sp>
      <p:pic>
        <p:nvPicPr>
          <p:cNvPr id="12" name="Grafik 11">
            <a:extLst>
              <a:ext uri="{FF2B5EF4-FFF2-40B4-BE49-F238E27FC236}">
                <a16:creationId xmlns:a16="http://schemas.microsoft.com/office/drawing/2014/main" id="{4381A62F-299C-3185-9BD3-BDCAE0E0710B}"/>
              </a:ext>
            </a:extLst>
          </p:cNvPr>
          <p:cNvPicPr>
            <a:picLocks noChangeAspect="1"/>
          </p:cNvPicPr>
          <p:nvPr/>
        </p:nvPicPr>
        <p:blipFill>
          <a:blip r:embed="rId3"/>
          <a:stretch>
            <a:fillRect/>
          </a:stretch>
        </p:blipFill>
        <p:spPr>
          <a:xfrm>
            <a:off x="5413717" y="3290525"/>
            <a:ext cx="1282922" cy="2649817"/>
          </a:xfrm>
          <a:prstGeom prst="rect">
            <a:avLst/>
          </a:prstGeom>
        </p:spPr>
      </p:pic>
    </p:spTree>
    <p:extLst>
      <p:ext uri="{BB962C8B-B14F-4D97-AF65-F5344CB8AC3E}">
        <p14:creationId xmlns:p14="http://schemas.microsoft.com/office/powerpoint/2010/main" val="4162165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50900-B4A1-AC9A-4C1F-27497E26C4F5}"/>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25007C55-3911-236C-C115-D675FD30BF83}"/>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33</a:t>
            </a:fld>
            <a:endParaRPr lang="de-DE">
              <a:latin typeface="+mj-lt"/>
            </a:endParaRPr>
          </a:p>
        </p:txBody>
      </p:sp>
      <p:sp>
        <p:nvSpPr>
          <p:cNvPr id="8" name="Fußzeilenplatzhalter 7">
            <a:extLst>
              <a:ext uri="{FF2B5EF4-FFF2-40B4-BE49-F238E27FC236}">
                <a16:creationId xmlns:a16="http://schemas.microsoft.com/office/drawing/2014/main" id="{453E5FE0-BC58-0E14-0449-C3786E1A014E}"/>
              </a:ext>
            </a:extLst>
          </p:cNvPr>
          <p:cNvSpPr>
            <a:spLocks noGrp="1"/>
          </p:cNvSpPr>
          <p:nvPr>
            <p:ph type="ftr" sz="quarter" idx="11"/>
          </p:nvPr>
        </p:nvSpPr>
        <p:spPr/>
        <p:txBody>
          <a:bodyPr/>
          <a:lstStyle/>
          <a:p>
            <a:pPr>
              <a:defRPr/>
            </a:pPr>
            <a:r>
              <a:rPr lang="de-DE">
                <a:latin typeface="+mj-lt"/>
              </a:rPr>
              <a:t>Projekt Forschungsmethoden | Prof. Dr. Anja Hanisch-Blicharski</a:t>
            </a:r>
          </a:p>
        </p:txBody>
      </p:sp>
      <p:sp>
        <p:nvSpPr>
          <p:cNvPr id="6" name="Datumsplatzhalter 5">
            <a:extLst>
              <a:ext uri="{FF2B5EF4-FFF2-40B4-BE49-F238E27FC236}">
                <a16:creationId xmlns:a16="http://schemas.microsoft.com/office/drawing/2014/main" id="{72635AA0-AAEE-E580-C6CA-E4634E743504}"/>
              </a:ext>
            </a:extLst>
          </p:cNvPr>
          <p:cNvSpPr>
            <a:spLocks noGrp="1"/>
          </p:cNvSpPr>
          <p:nvPr>
            <p:ph type="dt" sz="half" idx="12"/>
          </p:nvPr>
        </p:nvSpPr>
        <p:spPr/>
        <p:txBody>
          <a:bodyPr/>
          <a:lstStyle/>
          <a:p>
            <a:pPr>
              <a:defRPr/>
            </a:pPr>
            <a:fld id="{E9847B52-5E99-406A-AED3-C2E193944BF9}"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CD885D04-DCD9-EA94-9A6A-F6C45389B71B}"/>
              </a:ext>
            </a:extLst>
          </p:cNvPr>
          <p:cNvSpPr>
            <a:spLocks noGrp="1"/>
          </p:cNvSpPr>
          <p:nvPr>
            <p:ph type="body" sz="quarter" idx="13"/>
          </p:nvPr>
        </p:nvSpPr>
        <p:spPr/>
        <p:txBody>
          <a:bodyPr/>
          <a:lstStyle/>
          <a:p>
            <a:r>
              <a:rPr lang="de-DE" dirty="0"/>
              <a:t>Haus der Wissenschaft nach Armin Töpfer</a:t>
            </a:r>
            <a:endParaRPr lang="de-DE" dirty="0">
              <a:latin typeface="+mj-lt"/>
            </a:endParaRPr>
          </a:p>
        </p:txBody>
      </p:sp>
      <p:sp>
        <p:nvSpPr>
          <p:cNvPr id="5" name="Titel 4">
            <a:extLst>
              <a:ext uri="{FF2B5EF4-FFF2-40B4-BE49-F238E27FC236}">
                <a16:creationId xmlns:a16="http://schemas.microsoft.com/office/drawing/2014/main" id="{FA8CA427-C8D5-9449-3040-13E5DC93B726}"/>
              </a:ext>
            </a:extLst>
          </p:cNvPr>
          <p:cNvSpPr>
            <a:spLocks noGrp="1"/>
          </p:cNvSpPr>
          <p:nvPr>
            <p:ph type="title"/>
          </p:nvPr>
        </p:nvSpPr>
        <p:spPr>
          <a:prstGeom prst="rect">
            <a:avLst/>
          </a:prstGeom>
        </p:spPr>
        <p:txBody>
          <a:bodyPr/>
          <a:lstStyle/>
          <a:p>
            <a:r>
              <a:rPr lang="de-DE" dirty="0"/>
              <a:t>Haus der Wissenschaft</a:t>
            </a:r>
          </a:p>
        </p:txBody>
      </p:sp>
      <p:sp>
        <p:nvSpPr>
          <p:cNvPr id="3" name="Inhaltsplatzhalter 2">
            <a:extLst>
              <a:ext uri="{FF2B5EF4-FFF2-40B4-BE49-F238E27FC236}">
                <a16:creationId xmlns:a16="http://schemas.microsoft.com/office/drawing/2014/main" id="{0E3A4215-F669-D77A-337F-DEEE28749FD5}"/>
              </a:ext>
            </a:extLst>
          </p:cNvPr>
          <p:cNvSpPr>
            <a:spLocks noGrp="1"/>
          </p:cNvSpPr>
          <p:nvPr>
            <p:ph idx="1"/>
          </p:nvPr>
        </p:nvSpPr>
        <p:spPr/>
        <p:txBody>
          <a:bodyPr/>
          <a:lstStyle/>
          <a:p>
            <a:r>
              <a:rPr lang="de-DE" sz="1600" dirty="0"/>
              <a:t>Anwendung im Forschungsprozess: Praktische Tipps</a:t>
            </a:r>
          </a:p>
          <a:p>
            <a:pPr marL="285750" indent="-285750">
              <a:buFont typeface="Wingdings" panose="05000000000000000000" pitchFamily="2" charset="2"/>
              <a:buChar char="§"/>
            </a:pPr>
            <a:endParaRPr lang="de-DE" sz="1600" b="0" dirty="0">
              <a:solidFill>
                <a:schemeClr val="tx1"/>
              </a:solidFill>
            </a:endParaRPr>
          </a:p>
        </p:txBody>
      </p:sp>
      <p:sp>
        <p:nvSpPr>
          <p:cNvPr id="10" name="Textplatzhalter 4">
            <a:extLst>
              <a:ext uri="{FF2B5EF4-FFF2-40B4-BE49-F238E27FC236}">
                <a16:creationId xmlns:a16="http://schemas.microsoft.com/office/drawing/2014/main" id="{B12E6067-7CAB-8340-1314-C35C0D489DFE}"/>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 </a:t>
            </a:r>
            <a:r>
              <a:rPr lang="de-DE" dirty="0">
                <a:solidFill>
                  <a:srgbClr val="424242"/>
                </a:solidFill>
                <a:latin typeface="+mj-lt"/>
              </a:rPr>
              <a:t>Töpfer, A. (2012). </a:t>
            </a:r>
            <a:r>
              <a:rPr lang="de-DE" i="1" dirty="0">
                <a:solidFill>
                  <a:srgbClr val="424242"/>
                </a:solidFill>
                <a:latin typeface="+mj-lt"/>
              </a:rPr>
              <a:t>Erfolgreich forschen: Ein Leitfaden für Bachelor-, Master-Studierende und Doktoranden</a:t>
            </a:r>
            <a:r>
              <a:rPr lang="de-DE" dirty="0">
                <a:solidFill>
                  <a:srgbClr val="424242"/>
                </a:solidFill>
                <a:latin typeface="+mj-lt"/>
              </a:rPr>
              <a:t> (3., </a:t>
            </a:r>
            <a:r>
              <a:rPr lang="de-DE" dirty="0" err="1">
                <a:solidFill>
                  <a:srgbClr val="424242"/>
                </a:solidFill>
                <a:latin typeface="+mj-lt"/>
              </a:rPr>
              <a:t>überarb</a:t>
            </a:r>
            <a:r>
              <a:rPr lang="de-DE" dirty="0">
                <a:solidFill>
                  <a:srgbClr val="424242"/>
                </a:solidFill>
                <a:latin typeface="+mj-lt"/>
              </a:rPr>
              <a:t>. &amp; </a:t>
            </a:r>
            <a:r>
              <a:rPr lang="de-DE" dirty="0" err="1">
                <a:solidFill>
                  <a:srgbClr val="424242"/>
                </a:solidFill>
                <a:latin typeface="+mj-lt"/>
              </a:rPr>
              <a:t>erw</a:t>
            </a:r>
            <a:r>
              <a:rPr lang="de-DE" dirty="0">
                <a:solidFill>
                  <a:srgbClr val="424242"/>
                </a:solidFill>
                <a:latin typeface="+mj-lt"/>
              </a:rPr>
              <a:t>. Aufl.). Springer.</a:t>
            </a:r>
            <a:endParaRPr lang="de-DE" dirty="0">
              <a:latin typeface="+mj-lt"/>
            </a:endParaRPr>
          </a:p>
        </p:txBody>
      </p:sp>
      <p:pic>
        <p:nvPicPr>
          <p:cNvPr id="2" name="Image 0" descr="preencoded.png"/>
          <p:cNvPicPr>
            <a:picLocks noChangeAspect="1"/>
          </p:cNvPicPr>
          <p:nvPr/>
        </p:nvPicPr>
        <p:blipFill>
          <a:blip r:embed="rId3"/>
          <a:stretch>
            <a:fillRect/>
          </a:stretch>
        </p:blipFill>
        <p:spPr>
          <a:xfrm>
            <a:off x="190056" y="1642196"/>
            <a:ext cx="326603" cy="326603"/>
          </a:xfrm>
          <a:prstGeom prst="rect">
            <a:avLst/>
          </a:prstGeom>
        </p:spPr>
      </p:pic>
      <p:sp>
        <p:nvSpPr>
          <p:cNvPr id="11" name="Text 1"/>
          <p:cNvSpPr/>
          <p:nvPr/>
        </p:nvSpPr>
        <p:spPr>
          <a:xfrm>
            <a:off x="190055" y="2132063"/>
            <a:ext cx="1863700" cy="185514"/>
          </a:xfrm>
          <a:prstGeom prst="rect">
            <a:avLst/>
          </a:prstGeom>
          <a:noFill/>
          <a:ln/>
        </p:spPr>
        <p:txBody>
          <a:bodyPr wrap="none" lIns="0" tIns="0" rIns="0" bIns="0" rtlCol="0" anchor="t"/>
          <a:lstStyle/>
          <a:p>
            <a:pPr>
              <a:lnSpc>
                <a:spcPts val="1438"/>
              </a:lnSpc>
            </a:pPr>
            <a:r>
              <a:rPr lang="en-US" sz="1800" b="1" dirty="0">
                <a:solidFill>
                  <a:srgbClr val="3D3838"/>
                </a:solidFill>
                <a:latin typeface="+mj-lt"/>
                <a:ea typeface="Montserrat Bold" pitchFamily="34" charset="-122"/>
                <a:cs typeface="Montserrat Bold" pitchFamily="34" charset="-120"/>
              </a:rPr>
              <a:t>Visualisierte Gliederung</a:t>
            </a:r>
            <a:endParaRPr lang="en-US" sz="1800" dirty="0">
              <a:latin typeface="+mj-lt"/>
            </a:endParaRPr>
          </a:p>
        </p:txBody>
      </p:sp>
      <p:sp>
        <p:nvSpPr>
          <p:cNvPr id="4" name="Text 2"/>
          <p:cNvSpPr/>
          <p:nvPr/>
        </p:nvSpPr>
        <p:spPr>
          <a:xfrm>
            <a:off x="190056" y="2448174"/>
            <a:ext cx="4989751" cy="588020"/>
          </a:xfrm>
          <a:prstGeom prst="rect">
            <a:avLst/>
          </a:prstGeom>
          <a:noFill/>
          <a:ln/>
        </p:spPr>
        <p:txBody>
          <a:bodyPr wrap="square" lIns="0" tIns="0" rIns="0" bIns="0" rtlCol="0" anchor="t"/>
          <a:lstStyle/>
          <a:p>
            <a:pPr>
              <a:lnSpc>
                <a:spcPts val="1531"/>
              </a:lnSpc>
            </a:pPr>
            <a:r>
              <a:rPr lang="en-US" sz="1800" dirty="0">
                <a:solidFill>
                  <a:srgbClr val="3D3838"/>
                </a:solidFill>
                <a:latin typeface="+mj-lt"/>
                <a:ea typeface="Source Sans Pro" pitchFamily="34" charset="-122"/>
                <a:cs typeface="Source Sans Pro" pitchFamily="34" charset="-120"/>
              </a:rPr>
              <a:t>Erstellen Sie eine grafische Darstellung Ihres Forschungshauses, um Transparenz und Übersicht zu schaffen.</a:t>
            </a:r>
            <a:endParaRPr lang="en-US" sz="1800" dirty="0">
              <a:latin typeface="+mj-lt"/>
            </a:endParaRPr>
          </a:p>
        </p:txBody>
      </p:sp>
      <p:pic>
        <p:nvPicPr>
          <p:cNvPr id="13" name="Image 1" descr="preencoded.png"/>
          <p:cNvPicPr>
            <a:picLocks noChangeAspect="1"/>
          </p:cNvPicPr>
          <p:nvPr/>
        </p:nvPicPr>
        <p:blipFill>
          <a:blip r:embed="rId4"/>
          <a:stretch>
            <a:fillRect/>
          </a:stretch>
        </p:blipFill>
        <p:spPr>
          <a:xfrm>
            <a:off x="6304495" y="1642196"/>
            <a:ext cx="326603" cy="326603"/>
          </a:xfrm>
          <a:prstGeom prst="rect">
            <a:avLst/>
          </a:prstGeom>
        </p:spPr>
      </p:pic>
      <p:sp>
        <p:nvSpPr>
          <p:cNvPr id="14" name="Text 3"/>
          <p:cNvSpPr/>
          <p:nvPr/>
        </p:nvSpPr>
        <p:spPr>
          <a:xfrm>
            <a:off x="6304494" y="2132063"/>
            <a:ext cx="1484635" cy="185514"/>
          </a:xfrm>
          <a:prstGeom prst="rect">
            <a:avLst/>
          </a:prstGeom>
          <a:noFill/>
          <a:ln/>
        </p:spPr>
        <p:txBody>
          <a:bodyPr wrap="none" lIns="0" tIns="0" rIns="0" bIns="0" rtlCol="0" anchor="t"/>
          <a:lstStyle/>
          <a:p>
            <a:pPr>
              <a:lnSpc>
                <a:spcPts val="1438"/>
              </a:lnSpc>
            </a:pPr>
            <a:r>
              <a:rPr lang="en-US" sz="1800" b="1" dirty="0">
                <a:solidFill>
                  <a:srgbClr val="3D3838"/>
                </a:solidFill>
                <a:latin typeface="+mj-lt"/>
                <a:ea typeface="Montserrat Bold" pitchFamily="34" charset="-122"/>
                <a:cs typeface="Montserrat Bold" pitchFamily="34" charset="-120"/>
              </a:rPr>
              <a:t>Iterativer Prozess</a:t>
            </a:r>
            <a:endParaRPr lang="en-US" sz="1800" dirty="0">
              <a:latin typeface="+mj-lt"/>
            </a:endParaRPr>
          </a:p>
        </p:txBody>
      </p:sp>
      <p:sp>
        <p:nvSpPr>
          <p:cNvPr id="15" name="Text 4"/>
          <p:cNvSpPr/>
          <p:nvPr/>
        </p:nvSpPr>
        <p:spPr>
          <a:xfrm>
            <a:off x="6304494" y="2448174"/>
            <a:ext cx="4474668" cy="588020"/>
          </a:xfrm>
          <a:prstGeom prst="rect">
            <a:avLst/>
          </a:prstGeom>
          <a:noFill/>
          <a:ln/>
        </p:spPr>
        <p:txBody>
          <a:bodyPr wrap="square" lIns="0" tIns="0" rIns="0" bIns="0" rtlCol="0" anchor="t"/>
          <a:lstStyle/>
          <a:p>
            <a:pPr>
              <a:lnSpc>
                <a:spcPts val="1531"/>
              </a:lnSpc>
            </a:pPr>
            <a:r>
              <a:rPr lang="en-US" sz="1800" dirty="0">
                <a:solidFill>
                  <a:srgbClr val="3D3838"/>
                </a:solidFill>
                <a:latin typeface="+mj-lt"/>
                <a:ea typeface="Source Sans Pro" pitchFamily="34" charset="-122"/>
                <a:cs typeface="Source Sans Pro" pitchFamily="34" charset="-120"/>
              </a:rPr>
              <a:t>Überprüfen Sie regelmäßig die Stabilität aller Hauselemente und nehmen Sie bei Bedarf Anpassungen vor.</a:t>
            </a:r>
            <a:endParaRPr lang="en-US" sz="1800" dirty="0">
              <a:latin typeface="+mj-lt"/>
            </a:endParaRPr>
          </a:p>
        </p:txBody>
      </p:sp>
      <p:pic>
        <p:nvPicPr>
          <p:cNvPr id="16" name="Image 2" descr="preencoded.png"/>
          <p:cNvPicPr>
            <a:picLocks noChangeAspect="1"/>
          </p:cNvPicPr>
          <p:nvPr/>
        </p:nvPicPr>
        <p:blipFill>
          <a:blip r:embed="rId5"/>
          <a:stretch>
            <a:fillRect/>
          </a:stretch>
        </p:blipFill>
        <p:spPr>
          <a:xfrm>
            <a:off x="190056" y="3808568"/>
            <a:ext cx="326603" cy="326603"/>
          </a:xfrm>
          <a:prstGeom prst="rect">
            <a:avLst/>
          </a:prstGeom>
        </p:spPr>
      </p:pic>
      <p:sp>
        <p:nvSpPr>
          <p:cNvPr id="17" name="Text 5"/>
          <p:cNvSpPr/>
          <p:nvPr/>
        </p:nvSpPr>
        <p:spPr>
          <a:xfrm>
            <a:off x="190056" y="4298435"/>
            <a:ext cx="1484635" cy="185514"/>
          </a:xfrm>
          <a:prstGeom prst="rect">
            <a:avLst/>
          </a:prstGeom>
          <a:noFill/>
          <a:ln/>
        </p:spPr>
        <p:txBody>
          <a:bodyPr wrap="none" lIns="0" tIns="0" rIns="0" bIns="0" rtlCol="0" anchor="t"/>
          <a:lstStyle/>
          <a:p>
            <a:pPr>
              <a:lnSpc>
                <a:spcPts val="1438"/>
              </a:lnSpc>
            </a:pPr>
            <a:r>
              <a:rPr lang="en-US" sz="1800" b="1" dirty="0">
                <a:solidFill>
                  <a:srgbClr val="3D3838"/>
                </a:solidFill>
                <a:latin typeface="+mj-lt"/>
                <a:ea typeface="Montserrat Bold" pitchFamily="34" charset="-122"/>
                <a:cs typeface="Montserrat Bold" pitchFamily="34" charset="-120"/>
              </a:rPr>
              <a:t>Formale Klarheit</a:t>
            </a:r>
            <a:endParaRPr lang="en-US" sz="1800" dirty="0">
              <a:latin typeface="+mj-lt"/>
            </a:endParaRPr>
          </a:p>
        </p:txBody>
      </p:sp>
      <p:sp>
        <p:nvSpPr>
          <p:cNvPr id="18" name="Text 6"/>
          <p:cNvSpPr/>
          <p:nvPr/>
        </p:nvSpPr>
        <p:spPr>
          <a:xfrm>
            <a:off x="190056" y="4614545"/>
            <a:ext cx="4989751" cy="588020"/>
          </a:xfrm>
          <a:prstGeom prst="rect">
            <a:avLst/>
          </a:prstGeom>
          <a:noFill/>
          <a:ln/>
        </p:spPr>
        <p:txBody>
          <a:bodyPr wrap="square" lIns="0" tIns="0" rIns="0" bIns="0" rtlCol="0" anchor="t"/>
          <a:lstStyle/>
          <a:p>
            <a:pPr>
              <a:lnSpc>
                <a:spcPts val="1531"/>
              </a:lnSpc>
            </a:pPr>
            <a:r>
              <a:rPr lang="en-US" sz="1800" dirty="0">
                <a:solidFill>
                  <a:srgbClr val="3D3838"/>
                </a:solidFill>
                <a:latin typeface="+mj-lt"/>
                <a:ea typeface="Source Sans Pro" pitchFamily="34" charset="-122"/>
                <a:cs typeface="Source Sans Pro" pitchFamily="34" charset="-120"/>
              </a:rPr>
              <a:t>Achten Sie auf eine nachvollziehbare Struktur und roten Faden durch alle Hauselemente.</a:t>
            </a:r>
            <a:endParaRPr lang="en-US" sz="1800" dirty="0">
              <a:latin typeface="+mj-lt"/>
            </a:endParaRPr>
          </a:p>
        </p:txBody>
      </p:sp>
      <p:sp>
        <p:nvSpPr>
          <p:cNvPr id="19" name="Text 7"/>
          <p:cNvSpPr/>
          <p:nvPr/>
        </p:nvSpPr>
        <p:spPr>
          <a:xfrm>
            <a:off x="6316064" y="4090260"/>
            <a:ext cx="4820171" cy="968544"/>
          </a:xfrm>
          <a:prstGeom prst="rect">
            <a:avLst/>
          </a:prstGeom>
          <a:noFill/>
          <a:ln/>
        </p:spPr>
        <p:txBody>
          <a:bodyPr wrap="square" lIns="0" tIns="0" rIns="0" bIns="0" rtlCol="0" anchor="t"/>
          <a:lstStyle/>
          <a:p>
            <a:pPr>
              <a:lnSpc>
                <a:spcPts val="1531"/>
              </a:lnSpc>
            </a:pPr>
            <a:r>
              <a:rPr lang="en-US" sz="1800" dirty="0">
                <a:solidFill>
                  <a:schemeClr val="accent1"/>
                </a:solidFill>
                <a:latin typeface="+mj-lt"/>
                <a:ea typeface="Source Sans Pro" pitchFamily="34" charset="-122"/>
                <a:cs typeface="Source Sans Pro" pitchFamily="34" charset="-120"/>
              </a:rPr>
              <a:t>"Die visuelle Darstellung des Forschungsprozesses als Haus hilft, Zusammenhänge zu erkennen und Lücken frühzeitig zu identifizieren."</a:t>
            </a:r>
            <a:endParaRPr lang="en-US" sz="1800" dirty="0">
              <a:solidFill>
                <a:schemeClr val="accent1"/>
              </a:solidFill>
              <a:latin typeface="+mj-lt"/>
            </a:endParaRPr>
          </a:p>
        </p:txBody>
      </p:sp>
      <p:sp>
        <p:nvSpPr>
          <p:cNvPr id="20" name="Text 8"/>
          <p:cNvSpPr/>
          <p:nvPr/>
        </p:nvSpPr>
        <p:spPr>
          <a:xfrm>
            <a:off x="6316064" y="5176379"/>
            <a:ext cx="2904679" cy="196007"/>
          </a:xfrm>
          <a:prstGeom prst="rect">
            <a:avLst/>
          </a:prstGeom>
          <a:noFill/>
          <a:ln/>
        </p:spPr>
        <p:txBody>
          <a:bodyPr wrap="none" lIns="0" tIns="0" rIns="0" bIns="0" rtlCol="0" anchor="t"/>
          <a:lstStyle/>
          <a:p>
            <a:pPr>
              <a:lnSpc>
                <a:spcPts val="1531"/>
              </a:lnSpc>
            </a:pPr>
            <a:r>
              <a:rPr lang="en-US" sz="1800" dirty="0">
                <a:solidFill>
                  <a:schemeClr val="accent1"/>
                </a:solidFill>
                <a:latin typeface="+mj-lt"/>
                <a:ea typeface="Source Sans Pro" pitchFamily="34" charset="-122"/>
                <a:cs typeface="Source Sans Pro" pitchFamily="34" charset="-120"/>
              </a:rPr>
              <a:t>- Nach Armin Töpfer</a:t>
            </a:r>
            <a:endParaRPr lang="en-US" sz="1800" dirty="0">
              <a:solidFill>
                <a:schemeClr val="accent1"/>
              </a:solidFill>
              <a:latin typeface="+mj-lt"/>
            </a:endParaRPr>
          </a:p>
        </p:txBody>
      </p:sp>
      <p:sp>
        <p:nvSpPr>
          <p:cNvPr id="21" name="Shape 9"/>
          <p:cNvSpPr/>
          <p:nvPr/>
        </p:nvSpPr>
        <p:spPr>
          <a:xfrm>
            <a:off x="6100131" y="4090261"/>
            <a:ext cx="45719" cy="1282125"/>
          </a:xfrm>
          <a:prstGeom prst="rect">
            <a:avLst/>
          </a:prstGeom>
          <a:solidFill>
            <a:srgbClr val="2D2E34"/>
          </a:solidFill>
          <a:ln/>
        </p:spPr>
        <p:txBody>
          <a:bodyPr/>
          <a:lstStyle/>
          <a:p>
            <a:endParaRPr lang="de-DE" sz="1600">
              <a:solidFill>
                <a:schemeClr val="accent1"/>
              </a:solidFill>
              <a:latin typeface="+mj-lt"/>
            </a:endParaRPr>
          </a:p>
        </p:txBody>
      </p:sp>
    </p:spTree>
    <p:extLst>
      <p:ext uri="{BB962C8B-B14F-4D97-AF65-F5344CB8AC3E}">
        <p14:creationId xmlns:p14="http://schemas.microsoft.com/office/powerpoint/2010/main" val="2407799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CDE19-123E-069E-724A-2C4EA074D2B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C6FC715-83C6-9D5C-0C6D-9099C7D5233C}"/>
              </a:ext>
            </a:extLst>
          </p:cNvPr>
          <p:cNvSpPr>
            <a:spLocks noGrp="1"/>
          </p:cNvSpPr>
          <p:nvPr>
            <p:ph type="sldNum" sz="quarter" idx="10"/>
          </p:nvPr>
        </p:nvSpPr>
        <p:spPr>
          <a:prstGeom prst="rect">
            <a:avLst/>
          </a:prstGeom>
        </p:spPr>
        <p:txBody>
          <a:bodyPr/>
          <a:lstStyle/>
          <a:p>
            <a:pPr>
              <a:defRPr/>
            </a:pPr>
            <a:fld id="{2A3A57D9-08E7-4A35-820C-6C5F68307974}" type="slidenum">
              <a:rPr lang="de-DE" smtClean="0"/>
              <a:pPr>
                <a:defRPr/>
              </a:pPr>
              <a:t>34</a:t>
            </a:fld>
            <a:endParaRPr lang="de-DE" dirty="0"/>
          </a:p>
        </p:txBody>
      </p:sp>
      <p:sp>
        <p:nvSpPr>
          <p:cNvPr id="3" name="Fußzeilenplatzhalter 2">
            <a:extLst>
              <a:ext uri="{FF2B5EF4-FFF2-40B4-BE49-F238E27FC236}">
                <a16:creationId xmlns:a16="http://schemas.microsoft.com/office/drawing/2014/main" id="{B71C9AB3-DBE2-4357-A91A-FA1AA3AB3659}"/>
              </a:ext>
            </a:extLst>
          </p:cNvPr>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a:extLst>
              <a:ext uri="{FF2B5EF4-FFF2-40B4-BE49-F238E27FC236}">
                <a16:creationId xmlns:a16="http://schemas.microsoft.com/office/drawing/2014/main" id="{E81D5862-6001-188D-8061-94A3DAAA41E5}"/>
              </a:ext>
            </a:extLst>
          </p:cNvPr>
          <p:cNvSpPr>
            <a:spLocks noGrp="1"/>
          </p:cNvSpPr>
          <p:nvPr>
            <p:ph type="dt" sz="half" idx="12"/>
          </p:nvPr>
        </p:nvSpPr>
        <p:spPr>
          <a:prstGeom prst="rect">
            <a:avLst/>
          </a:prstGeom>
        </p:spPr>
        <p:txBody>
          <a:bodyPr/>
          <a:lstStyle/>
          <a:p>
            <a:pPr>
              <a:defRPr/>
            </a:pPr>
            <a:fld id="{97948B42-3D0C-4CEE-820D-FA0529E79BC4}" type="datetime1">
              <a:rPr lang="de-DE" smtClean="0"/>
              <a:t>12.01.2026</a:t>
            </a:fld>
            <a:endParaRPr lang="de-DE" dirty="0"/>
          </a:p>
        </p:txBody>
      </p:sp>
      <p:sp>
        <p:nvSpPr>
          <p:cNvPr id="8" name="Inhaltsplatzhalter 7">
            <a:extLst>
              <a:ext uri="{FF2B5EF4-FFF2-40B4-BE49-F238E27FC236}">
                <a16:creationId xmlns:a16="http://schemas.microsoft.com/office/drawing/2014/main" id="{B822AED7-9925-5FF4-9CFA-227D7FB31746}"/>
              </a:ext>
            </a:extLst>
          </p:cNvPr>
          <p:cNvSpPr>
            <a:spLocks noGrp="1"/>
          </p:cNvSpPr>
          <p:nvPr>
            <p:ph sz="quarter" idx="15"/>
          </p:nvPr>
        </p:nvSpPr>
        <p:spPr>
          <a:prstGeom prst="rect">
            <a:avLst/>
          </a:prstGeom>
        </p:spPr>
        <p:txBody>
          <a:bodyPr/>
          <a:lstStyle/>
          <a:p>
            <a:pPr>
              <a:spcBef>
                <a:spcPts val="1200"/>
              </a:spcBef>
              <a:spcAft>
                <a:spcPts val="0"/>
              </a:spcAft>
            </a:pPr>
            <a:r>
              <a:rPr lang="de-DE" sz="2400" kern="1200" dirty="0"/>
              <a:t>Forschungsmethoden</a:t>
            </a:r>
            <a:endParaRPr lang="de-DE" sz="2400" dirty="0"/>
          </a:p>
        </p:txBody>
      </p:sp>
      <p:sp>
        <p:nvSpPr>
          <p:cNvPr id="5" name="Textplatzhalter 4">
            <a:extLst>
              <a:ext uri="{FF2B5EF4-FFF2-40B4-BE49-F238E27FC236}">
                <a16:creationId xmlns:a16="http://schemas.microsoft.com/office/drawing/2014/main" id="{D1E2D9F7-7943-2471-0876-622E651298DB}"/>
              </a:ext>
            </a:extLst>
          </p:cNvPr>
          <p:cNvSpPr>
            <a:spLocks noGrp="1"/>
          </p:cNvSpPr>
          <p:nvPr>
            <p:ph type="body" sz="quarter" idx="16"/>
          </p:nvPr>
        </p:nvSpPr>
        <p:spPr>
          <a:ln>
            <a:solidFill>
              <a:schemeClr val="accent1"/>
            </a:solidFill>
          </a:ln>
        </p:spPr>
        <p:txBody>
          <a:bodyPr>
            <a:noAutofit/>
          </a:bodyPr>
          <a:lstStyle/>
          <a:p>
            <a:r>
              <a:rPr lang="de-DE" dirty="0"/>
              <a:t>4</a:t>
            </a:r>
          </a:p>
        </p:txBody>
      </p:sp>
    </p:spTree>
    <p:extLst>
      <p:ext uri="{BB962C8B-B14F-4D97-AF65-F5344CB8AC3E}">
        <p14:creationId xmlns:p14="http://schemas.microsoft.com/office/powerpoint/2010/main" val="1696323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4D8A4-7E5A-8001-CC7A-157104A33245}"/>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C4EDC995-8165-AAB1-0F40-D3D15DE911C4}"/>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35</a:t>
            </a:fld>
            <a:endParaRPr lang="de-DE">
              <a:latin typeface="+mj-lt"/>
            </a:endParaRPr>
          </a:p>
        </p:txBody>
      </p:sp>
      <p:sp>
        <p:nvSpPr>
          <p:cNvPr id="8" name="Fußzeilenplatzhalter 7">
            <a:extLst>
              <a:ext uri="{FF2B5EF4-FFF2-40B4-BE49-F238E27FC236}">
                <a16:creationId xmlns:a16="http://schemas.microsoft.com/office/drawing/2014/main" id="{3695D79A-9B4F-E2CE-152A-9EF8C747DAE4}"/>
              </a:ext>
            </a:extLst>
          </p:cNvPr>
          <p:cNvSpPr>
            <a:spLocks noGrp="1"/>
          </p:cNvSpPr>
          <p:nvPr>
            <p:ph type="ftr" sz="quarter" idx="11"/>
          </p:nvPr>
        </p:nvSpPr>
        <p:spPr/>
        <p:txBody>
          <a:bodyPr/>
          <a:lstStyle/>
          <a:p>
            <a:pPr>
              <a:defRPr/>
            </a:pPr>
            <a:r>
              <a:rPr lang="de-DE">
                <a:latin typeface="+mj-lt"/>
              </a:rPr>
              <a:t>Projekt Forschungsmethoden | Prof. Dr. Anja Hanisch-Blicharski</a:t>
            </a:r>
          </a:p>
        </p:txBody>
      </p:sp>
      <p:sp>
        <p:nvSpPr>
          <p:cNvPr id="6" name="Datumsplatzhalter 5">
            <a:extLst>
              <a:ext uri="{FF2B5EF4-FFF2-40B4-BE49-F238E27FC236}">
                <a16:creationId xmlns:a16="http://schemas.microsoft.com/office/drawing/2014/main" id="{756286FA-0C57-6C5A-375F-612A6CCDD0F5}"/>
              </a:ext>
            </a:extLst>
          </p:cNvPr>
          <p:cNvSpPr>
            <a:spLocks noGrp="1"/>
          </p:cNvSpPr>
          <p:nvPr>
            <p:ph type="dt" sz="half" idx="12"/>
          </p:nvPr>
        </p:nvSpPr>
        <p:spPr/>
        <p:txBody>
          <a:bodyPr/>
          <a:lstStyle/>
          <a:p>
            <a:pPr>
              <a:defRPr/>
            </a:pPr>
            <a:fld id="{E9847B52-5E99-406A-AED3-C2E193944BF9}"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1C9C3418-AFB3-0BA8-0AF1-F82A6E00813F}"/>
              </a:ext>
            </a:extLst>
          </p:cNvPr>
          <p:cNvSpPr>
            <a:spLocks noGrp="1"/>
          </p:cNvSpPr>
          <p:nvPr>
            <p:ph type="body" sz="quarter" idx="13"/>
          </p:nvPr>
        </p:nvSpPr>
        <p:spPr/>
        <p:txBody>
          <a:bodyPr/>
          <a:lstStyle/>
          <a:p>
            <a:r>
              <a:rPr lang="de-DE" dirty="0"/>
              <a:t>Grundlagen und Methoden wissenschaftlicher Forschung</a:t>
            </a:r>
          </a:p>
        </p:txBody>
      </p:sp>
      <p:sp>
        <p:nvSpPr>
          <p:cNvPr id="5" name="Titel 4">
            <a:extLst>
              <a:ext uri="{FF2B5EF4-FFF2-40B4-BE49-F238E27FC236}">
                <a16:creationId xmlns:a16="http://schemas.microsoft.com/office/drawing/2014/main" id="{5A8B6F4B-094F-A098-33BD-D302866583A9}"/>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3" name="Inhaltsplatzhalter 2">
            <a:extLst>
              <a:ext uri="{FF2B5EF4-FFF2-40B4-BE49-F238E27FC236}">
                <a16:creationId xmlns:a16="http://schemas.microsoft.com/office/drawing/2014/main" id="{216D3F5B-0D81-AD13-FA2F-91F2C05DDFA1}"/>
              </a:ext>
            </a:extLst>
          </p:cNvPr>
          <p:cNvSpPr>
            <a:spLocks noGrp="1"/>
          </p:cNvSpPr>
          <p:nvPr>
            <p:ph idx="1"/>
          </p:nvPr>
        </p:nvSpPr>
        <p:spPr/>
        <p:txBody>
          <a:bodyPr/>
          <a:lstStyle/>
          <a:p>
            <a:r>
              <a:rPr lang="de-DE" dirty="0"/>
              <a:t>Theoriearten: Klassifizierung &amp; Charakterisierung (Wiederholung wissenschaftliches Arbeiten) </a:t>
            </a:r>
          </a:p>
          <a:p>
            <a:pPr lvl="1"/>
            <a:r>
              <a:rPr lang="de-DE" dirty="0"/>
              <a:t>nach Winter (2014, S. 66f) </a:t>
            </a:r>
          </a:p>
          <a:p>
            <a:pPr lvl="1"/>
            <a:endParaRPr lang="de-DE" dirty="0"/>
          </a:p>
          <a:p>
            <a:pPr lvl="2"/>
            <a:r>
              <a:rPr lang="de-DE" dirty="0"/>
              <a:t>Analysetheorie </a:t>
            </a:r>
          </a:p>
          <a:p>
            <a:pPr lvl="2"/>
            <a:r>
              <a:rPr lang="de-DE" dirty="0"/>
              <a:t>Erklärungstheorie </a:t>
            </a:r>
          </a:p>
          <a:p>
            <a:pPr lvl="2"/>
            <a:r>
              <a:rPr lang="de-DE" dirty="0"/>
              <a:t>Prognosetheorie </a:t>
            </a:r>
          </a:p>
          <a:p>
            <a:pPr lvl="2"/>
            <a:r>
              <a:rPr lang="de-DE" dirty="0"/>
              <a:t>Erklärungs- und Prognosetheorie </a:t>
            </a:r>
          </a:p>
          <a:p>
            <a:pPr lvl="2"/>
            <a:r>
              <a:rPr lang="de-DE" b="1" dirty="0">
                <a:solidFill>
                  <a:schemeClr val="accent1"/>
                </a:solidFill>
              </a:rPr>
              <a:t>Designtheorie</a:t>
            </a:r>
          </a:p>
          <a:p>
            <a:endParaRPr lang="de-DE" dirty="0"/>
          </a:p>
          <a:p>
            <a:pPr marL="285750" indent="-285750">
              <a:buFont typeface="Wingdings" panose="05000000000000000000" pitchFamily="2" charset="2"/>
              <a:buChar char="§"/>
            </a:pPr>
            <a:endParaRPr lang="de-DE" sz="1600" b="0" dirty="0">
              <a:solidFill>
                <a:schemeClr val="tx1"/>
              </a:solidFill>
            </a:endParaRPr>
          </a:p>
        </p:txBody>
      </p:sp>
      <p:sp>
        <p:nvSpPr>
          <p:cNvPr id="10" name="Textplatzhalter 4">
            <a:extLst>
              <a:ext uri="{FF2B5EF4-FFF2-40B4-BE49-F238E27FC236}">
                <a16:creationId xmlns:a16="http://schemas.microsoft.com/office/drawing/2014/main" id="{B90606E0-7654-3236-0CA4-C1091AF3E4EB}"/>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 </a:t>
            </a:r>
            <a:r>
              <a:rPr lang="de-DE" dirty="0">
                <a:latin typeface="+mj-lt"/>
              </a:rPr>
              <a:t>Winter, R. (2014). </a:t>
            </a:r>
            <a:r>
              <a:rPr lang="de-DE" i="1" dirty="0">
                <a:latin typeface="+mj-lt"/>
              </a:rPr>
              <a:t>Einordnung und Perspektiven gestaltungsorientierter Wirtschaftsinformatik</a:t>
            </a:r>
            <a:r>
              <a:rPr lang="de-DE" dirty="0">
                <a:latin typeface="+mj-lt"/>
              </a:rPr>
              <a:t>. In: Buhl, H.U., Frank, U., &amp; Winter, R. (Hrsg.), </a:t>
            </a:r>
            <a:r>
              <a:rPr lang="de-DE" i="1" dirty="0">
                <a:latin typeface="+mj-lt"/>
              </a:rPr>
              <a:t>Grundlagen der Wirtschaftsinformatik</a:t>
            </a:r>
            <a:r>
              <a:rPr lang="de-DE" dirty="0">
                <a:latin typeface="+mj-lt"/>
              </a:rPr>
              <a:t> (S. 59–78). Springer Gabler.</a:t>
            </a:r>
          </a:p>
          <a:p>
            <a:r>
              <a:rPr lang="de-DE" dirty="0">
                <a:latin typeface="+mj-lt"/>
              </a:rPr>
              <a:t>Winter, Robert (2014): Gestaltungsorientierte Forschung in der Betriebswirtschaftslehre – mit spezieller Berücksichtigung der Wirtschaftsinformatik. In: Brenner, Walter; Hess, Thomas (Hrsg.), Wirtschaftsinformatik in Wissenschaft und Praxis – Festschrift für Hubert Österle, S. 65-85, DOI 10. 1007/978-3-642-54411-8_5, Springer-Verlag Berlin Heidelberg</a:t>
            </a:r>
          </a:p>
        </p:txBody>
      </p:sp>
      <p:sp>
        <p:nvSpPr>
          <p:cNvPr id="2" name="Geschweifte Klammer rechts 1">
            <a:extLst>
              <a:ext uri="{FF2B5EF4-FFF2-40B4-BE49-F238E27FC236}">
                <a16:creationId xmlns:a16="http://schemas.microsoft.com/office/drawing/2014/main" id="{DC713279-B8F4-2D60-1371-303FE1E45138}"/>
              </a:ext>
            </a:extLst>
          </p:cNvPr>
          <p:cNvSpPr/>
          <p:nvPr/>
        </p:nvSpPr>
        <p:spPr>
          <a:xfrm>
            <a:off x="4673784" y="1816776"/>
            <a:ext cx="55257" cy="1032114"/>
          </a:xfrm>
          <a:prstGeom prst="rightBrac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sp>
        <p:nvSpPr>
          <p:cNvPr id="22" name="Geschweifte Klammer rechts 21">
            <a:extLst>
              <a:ext uri="{FF2B5EF4-FFF2-40B4-BE49-F238E27FC236}">
                <a16:creationId xmlns:a16="http://schemas.microsoft.com/office/drawing/2014/main" id="{F80C5C8E-C266-C763-D2BE-A20E66E237E7}"/>
              </a:ext>
            </a:extLst>
          </p:cNvPr>
          <p:cNvSpPr/>
          <p:nvPr/>
        </p:nvSpPr>
        <p:spPr>
          <a:xfrm>
            <a:off x="4673784" y="2981094"/>
            <a:ext cx="55257" cy="300083"/>
          </a:xfrm>
          <a:prstGeom prst="rightBrac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sp>
        <p:nvSpPr>
          <p:cNvPr id="23" name="Textfeld 22">
            <a:extLst>
              <a:ext uri="{FF2B5EF4-FFF2-40B4-BE49-F238E27FC236}">
                <a16:creationId xmlns:a16="http://schemas.microsoft.com/office/drawing/2014/main" id="{9D7B2C10-B8EB-B1FC-D9D3-5E7B0AB5F635}"/>
              </a:ext>
            </a:extLst>
          </p:cNvPr>
          <p:cNvSpPr txBox="1"/>
          <p:nvPr/>
        </p:nvSpPr>
        <p:spPr bwMode="auto">
          <a:xfrm>
            <a:off x="4787029" y="2114006"/>
            <a:ext cx="2770218" cy="369332"/>
          </a:xfrm>
          <a:prstGeom prst="rect">
            <a:avLst/>
          </a:prstGeom>
          <a:noFill/>
          <a:ln w="12700">
            <a:noFill/>
          </a:ln>
          <a:effectLst/>
        </p:spPr>
        <p:txBody>
          <a:bodyPr wrap="square">
            <a:spAutoFit/>
          </a:bodyPr>
          <a:lstStyle/>
          <a:p>
            <a:r>
              <a:rPr lang="de-DE" sz="1800" dirty="0">
                <a:latin typeface="+mn-lt"/>
              </a:rPr>
              <a:t>erklärungsorientiert</a:t>
            </a:r>
          </a:p>
        </p:txBody>
      </p:sp>
      <p:sp>
        <p:nvSpPr>
          <p:cNvPr id="24" name="Textfeld 23">
            <a:extLst>
              <a:ext uri="{FF2B5EF4-FFF2-40B4-BE49-F238E27FC236}">
                <a16:creationId xmlns:a16="http://schemas.microsoft.com/office/drawing/2014/main" id="{4D4E7FFB-45C6-657D-3E04-DFA21435C005}"/>
              </a:ext>
            </a:extLst>
          </p:cNvPr>
          <p:cNvSpPr txBox="1"/>
          <p:nvPr/>
        </p:nvSpPr>
        <p:spPr bwMode="auto">
          <a:xfrm>
            <a:off x="4729041" y="2959798"/>
            <a:ext cx="3462907" cy="369332"/>
          </a:xfrm>
          <a:prstGeom prst="rect">
            <a:avLst/>
          </a:prstGeom>
          <a:noFill/>
          <a:ln w="12700">
            <a:noFill/>
          </a:ln>
          <a:effectLst/>
        </p:spPr>
        <p:txBody>
          <a:bodyPr wrap="square">
            <a:spAutoFit/>
          </a:bodyPr>
          <a:lstStyle/>
          <a:p>
            <a:r>
              <a:rPr lang="de-DE" sz="1800" b="1" dirty="0">
                <a:solidFill>
                  <a:schemeClr val="accent1"/>
                </a:solidFill>
                <a:latin typeface="+mn-lt"/>
              </a:rPr>
              <a:t>gestaltungsorientiert</a:t>
            </a:r>
          </a:p>
        </p:txBody>
      </p:sp>
    </p:spTree>
    <p:extLst>
      <p:ext uri="{BB962C8B-B14F-4D97-AF65-F5344CB8AC3E}">
        <p14:creationId xmlns:p14="http://schemas.microsoft.com/office/powerpoint/2010/main" val="2180179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52316-51E8-A92A-ED94-BA46E1E9C827}"/>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207D57BB-E17E-BB7F-AD7F-56DDC91AA684}"/>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36</a:t>
            </a:fld>
            <a:endParaRPr lang="de-DE">
              <a:latin typeface="+mj-lt"/>
            </a:endParaRPr>
          </a:p>
        </p:txBody>
      </p:sp>
      <p:sp>
        <p:nvSpPr>
          <p:cNvPr id="8" name="Fußzeilenplatzhalter 7">
            <a:extLst>
              <a:ext uri="{FF2B5EF4-FFF2-40B4-BE49-F238E27FC236}">
                <a16:creationId xmlns:a16="http://schemas.microsoft.com/office/drawing/2014/main" id="{697CB80D-190C-EDAB-D69F-AC0CFA4D8AA8}"/>
              </a:ext>
            </a:extLst>
          </p:cNvPr>
          <p:cNvSpPr>
            <a:spLocks noGrp="1"/>
          </p:cNvSpPr>
          <p:nvPr>
            <p:ph type="ftr" sz="quarter" idx="11"/>
          </p:nvPr>
        </p:nvSpPr>
        <p:spPr/>
        <p:txBody>
          <a:bodyPr/>
          <a:lstStyle/>
          <a:p>
            <a:pPr>
              <a:defRPr/>
            </a:pPr>
            <a:r>
              <a:rPr lang="de-DE">
                <a:latin typeface="+mj-lt"/>
              </a:rPr>
              <a:t>Projekt Forschungsmethoden | Prof. Dr. Anja Hanisch-Blicharski</a:t>
            </a:r>
          </a:p>
        </p:txBody>
      </p:sp>
      <p:sp>
        <p:nvSpPr>
          <p:cNvPr id="6" name="Datumsplatzhalter 5">
            <a:extLst>
              <a:ext uri="{FF2B5EF4-FFF2-40B4-BE49-F238E27FC236}">
                <a16:creationId xmlns:a16="http://schemas.microsoft.com/office/drawing/2014/main" id="{00A7125C-E120-0177-A3AE-46A69F4C9AE5}"/>
              </a:ext>
            </a:extLst>
          </p:cNvPr>
          <p:cNvSpPr>
            <a:spLocks noGrp="1"/>
          </p:cNvSpPr>
          <p:nvPr>
            <p:ph type="dt" sz="half" idx="12"/>
          </p:nvPr>
        </p:nvSpPr>
        <p:spPr/>
        <p:txBody>
          <a:bodyPr/>
          <a:lstStyle/>
          <a:p>
            <a:pPr>
              <a:defRPr/>
            </a:pPr>
            <a:fld id="{E9847B52-5E99-406A-AED3-C2E193944BF9}"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5B5A172A-FFBC-61F9-F8FB-234AA6E5F61A}"/>
              </a:ext>
            </a:extLst>
          </p:cNvPr>
          <p:cNvSpPr>
            <a:spLocks noGrp="1"/>
          </p:cNvSpPr>
          <p:nvPr>
            <p:ph type="body" sz="quarter" idx="13"/>
          </p:nvPr>
        </p:nvSpPr>
        <p:spPr/>
        <p:txBody>
          <a:bodyPr/>
          <a:lstStyle/>
          <a:p>
            <a:r>
              <a:rPr lang="de-DE" dirty="0"/>
              <a:t>Grundlagen und Methoden wissenschaftlicher Forschung</a:t>
            </a:r>
          </a:p>
        </p:txBody>
      </p:sp>
      <p:sp>
        <p:nvSpPr>
          <p:cNvPr id="5" name="Titel 4">
            <a:extLst>
              <a:ext uri="{FF2B5EF4-FFF2-40B4-BE49-F238E27FC236}">
                <a16:creationId xmlns:a16="http://schemas.microsoft.com/office/drawing/2014/main" id="{0C37FFF2-CED5-D026-9AF2-509CCE502B1F}"/>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3" name="Inhaltsplatzhalter 2">
            <a:extLst>
              <a:ext uri="{FF2B5EF4-FFF2-40B4-BE49-F238E27FC236}">
                <a16:creationId xmlns:a16="http://schemas.microsoft.com/office/drawing/2014/main" id="{20EA03CA-1D45-BD2F-1A36-B3E54B56FC5E}"/>
              </a:ext>
            </a:extLst>
          </p:cNvPr>
          <p:cNvSpPr>
            <a:spLocks noGrp="1"/>
          </p:cNvSpPr>
          <p:nvPr>
            <p:ph idx="1"/>
          </p:nvPr>
        </p:nvSpPr>
        <p:spPr/>
        <p:txBody>
          <a:bodyPr/>
          <a:lstStyle/>
          <a:p>
            <a:r>
              <a:rPr lang="de-DE" dirty="0"/>
              <a:t>Erklärungs- und Prognosetheorie (Wiederholung wissenschaftliches Arbeiten) </a:t>
            </a:r>
          </a:p>
          <a:p>
            <a:pPr lvl="2"/>
            <a:r>
              <a:rPr lang="de-DE" dirty="0"/>
              <a:t>Was ist wie, warum, wann, wo und was wird sein?</a:t>
            </a:r>
          </a:p>
          <a:p>
            <a:pPr lvl="2"/>
            <a:r>
              <a:rPr lang="de-DE" dirty="0"/>
              <a:t>sowohl Erklärungen als auch Prognosen</a:t>
            </a:r>
          </a:p>
          <a:p>
            <a:pPr lvl="2"/>
            <a:endParaRPr lang="de-DE" dirty="0"/>
          </a:p>
          <a:p>
            <a:r>
              <a:rPr lang="de-DE" dirty="0"/>
              <a:t>Designtheorie</a:t>
            </a:r>
          </a:p>
          <a:p>
            <a:pPr lvl="2"/>
            <a:r>
              <a:rPr lang="de-DE" dirty="0"/>
              <a:t>Wie ist etwas zu tun?</a:t>
            </a:r>
          </a:p>
          <a:p>
            <a:pPr lvl="2"/>
            <a:r>
              <a:rPr lang="de-DE" dirty="0"/>
              <a:t>Anweisungen zur Konstruktion von Artefakten</a:t>
            </a:r>
          </a:p>
          <a:p>
            <a:endParaRPr lang="de-DE" dirty="0"/>
          </a:p>
          <a:p>
            <a:pPr marL="285750" indent="-285750">
              <a:buFont typeface="Wingdings" panose="05000000000000000000" pitchFamily="2" charset="2"/>
              <a:buChar char="§"/>
            </a:pPr>
            <a:endParaRPr lang="de-DE" sz="1600" b="0" dirty="0">
              <a:solidFill>
                <a:schemeClr val="tx1"/>
              </a:solidFill>
            </a:endParaRPr>
          </a:p>
        </p:txBody>
      </p:sp>
      <p:sp>
        <p:nvSpPr>
          <p:cNvPr id="10" name="Textplatzhalter 4">
            <a:extLst>
              <a:ext uri="{FF2B5EF4-FFF2-40B4-BE49-F238E27FC236}">
                <a16:creationId xmlns:a16="http://schemas.microsoft.com/office/drawing/2014/main" id="{7CC02475-B4B3-35F8-09D1-8EF52819D76E}"/>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 </a:t>
            </a:r>
            <a:r>
              <a:rPr lang="de-DE" dirty="0">
                <a:latin typeface="+mj-lt"/>
              </a:rPr>
              <a:t>Winter, R. (2014). </a:t>
            </a:r>
            <a:r>
              <a:rPr lang="de-DE" i="1" dirty="0">
                <a:latin typeface="+mj-lt"/>
              </a:rPr>
              <a:t>Einordnung und Perspektiven gestaltungsorientierter Wirtschaftsinformatik</a:t>
            </a:r>
            <a:r>
              <a:rPr lang="de-DE" dirty="0">
                <a:latin typeface="+mj-lt"/>
              </a:rPr>
              <a:t>. In: Buhl, H.U., Frank, U., &amp; Winter, R. (Hrsg.), </a:t>
            </a:r>
            <a:r>
              <a:rPr lang="de-DE" i="1" dirty="0">
                <a:latin typeface="+mj-lt"/>
              </a:rPr>
              <a:t>Grundlagen der Wirtschaftsinformatik</a:t>
            </a:r>
            <a:r>
              <a:rPr lang="de-DE" dirty="0">
                <a:latin typeface="+mj-lt"/>
              </a:rPr>
              <a:t> (S. 59–78). Springer Gabler</a:t>
            </a:r>
          </a:p>
          <a:p>
            <a:r>
              <a:rPr lang="de-DE" dirty="0">
                <a:latin typeface="+mj-lt"/>
              </a:rPr>
              <a:t>Bons, R., W., H., </a:t>
            </a:r>
            <a:r>
              <a:rPr lang="de-DE" dirty="0" err="1">
                <a:latin typeface="+mj-lt"/>
              </a:rPr>
              <a:t>fom</a:t>
            </a:r>
            <a:r>
              <a:rPr lang="de-DE" dirty="0">
                <a:latin typeface="+mj-lt"/>
              </a:rPr>
              <a:t> Unterlagen wissenschaftliches Arbeiten, SS2022.</a:t>
            </a:r>
          </a:p>
        </p:txBody>
      </p:sp>
    </p:spTree>
    <p:extLst>
      <p:ext uri="{BB962C8B-B14F-4D97-AF65-F5344CB8AC3E}">
        <p14:creationId xmlns:p14="http://schemas.microsoft.com/office/powerpoint/2010/main" val="2008538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9B7B1-6269-6B0E-0D1D-015AD0F6C5CD}"/>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54C36E50-8810-E325-E7B8-FE321FB7D6AC}"/>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37</a:t>
            </a:fld>
            <a:endParaRPr lang="de-DE">
              <a:latin typeface="+mj-lt"/>
            </a:endParaRPr>
          </a:p>
        </p:txBody>
      </p:sp>
      <p:sp>
        <p:nvSpPr>
          <p:cNvPr id="8" name="Fußzeilenplatzhalter 7">
            <a:extLst>
              <a:ext uri="{FF2B5EF4-FFF2-40B4-BE49-F238E27FC236}">
                <a16:creationId xmlns:a16="http://schemas.microsoft.com/office/drawing/2014/main" id="{E8F2C3F7-E819-0B44-C3D2-2581D97183EE}"/>
              </a:ext>
            </a:extLst>
          </p:cNvPr>
          <p:cNvSpPr>
            <a:spLocks noGrp="1"/>
          </p:cNvSpPr>
          <p:nvPr>
            <p:ph type="ftr" sz="quarter" idx="11"/>
          </p:nvPr>
        </p:nvSpPr>
        <p:spPr/>
        <p:txBody>
          <a:bodyPr/>
          <a:lstStyle/>
          <a:p>
            <a:pPr>
              <a:defRPr/>
            </a:pPr>
            <a:r>
              <a:rPr lang="de-DE">
                <a:latin typeface="+mj-lt"/>
              </a:rPr>
              <a:t>Projekt Forschungsmethoden | Prof. Dr. Anja Hanisch-Blicharski</a:t>
            </a:r>
          </a:p>
        </p:txBody>
      </p:sp>
      <p:sp>
        <p:nvSpPr>
          <p:cNvPr id="6" name="Datumsplatzhalter 5">
            <a:extLst>
              <a:ext uri="{FF2B5EF4-FFF2-40B4-BE49-F238E27FC236}">
                <a16:creationId xmlns:a16="http://schemas.microsoft.com/office/drawing/2014/main" id="{0C205D88-015E-9ED6-0FE1-B41612AF27FE}"/>
              </a:ext>
            </a:extLst>
          </p:cNvPr>
          <p:cNvSpPr>
            <a:spLocks noGrp="1"/>
          </p:cNvSpPr>
          <p:nvPr>
            <p:ph type="dt" sz="half" idx="12"/>
          </p:nvPr>
        </p:nvSpPr>
        <p:spPr/>
        <p:txBody>
          <a:bodyPr/>
          <a:lstStyle/>
          <a:p>
            <a:pPr>
              <a:defRPr/>
            </a:pPr>
            <a:fld id="{7E92407F-0811-43BF-9590-A43FCE549E03}"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0C074A9C-1AAF-C995-0628-A460DD63E030}"/>
              </a:ext>
            </a:extLst>
          </p:cNvPr>
          <p:cNvSpPr>
            <a:spLocks noGrp="1"/>
          </p:cNvSpPr>
          <p:nvPr>
            <p:ph type="body" sz="quarter" idx="13"/>
          </p:nvPr>
        </p:nvSpPr>
        <p:spPr/>
        <p:txBody>
          <a:bodyPr/>
          <a:lstStyle/>
          <a:p>
            <a:r>
              <a:rPr lang="de-DE" dirty="0"/>
              <a:t>Grundlagen und Methoden wissenschaftlicher Forschung</a:t>
            </a:r>
            <a:endParaRPr lang="de-DE" dirty="0">
              <a:latin typeface="+mj-lt"/>
            </a:endParaRPr>
          </a:p>
        </p:txBody>
      </p:sp>
      <p:sp>
        <p:nvSpPr>
          <p:cNvPr id="5" name="Titel 4">
            <a:extLst>
              <a:ext uri="{FF2B5EF4-FFF2-40B4-BE49-F238E27FC236}">
                <a16:creationId xmlns:a16="http://schemas.microsoft.com/office/drawing/2014/main" id="{85D5CD02-4B15-3486-AD61-FC6232C8C061}"/>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9" name="Inhaltsplatzhalter 7">
            <a:extLst>
              <a:ext uri="{FF2B5EF4-FFF2-40B4-BE49-F238E27FC236}">
                <a16:creationId xmlns:a16="http://schemas.microsoft.com/office/drawing/2014/main" id="{125EA84C-A54C-12F6-7D0C-F4DBAE14C987}"/>
              </a:ext>
            </a:extLst>
          </p:cNvPr>
          <p:cNvSpPr>
            <a:spLocks noGrp="1"/>
          </p:cNvSpPr>
          <p:nvPr>
            <p:ph idx="1"/>
          </p:nvPr>
        </p:nvSpPr>
        <p:spPr/>
        <p:txBody>
          <a:bodyPr/>
          <a:lstStyle/>
          <a:p>
            <a:r>
              <a:rPr lang="de-DE" dirty="0"/>
              <a:t>Gestaltungsorientierte Forschung (Wiederholung wissenschaftliches Arbeiten) </a:t>
            </a:r>
          </a:p>
          <a:p>
            <a:endParaRPr lang="de-DE" dirty="0"/>
          </a:p>
          <a:p>
            <a:pPr lvl="1"/>
            <a:r>
              <a:rPr lang="de-DE" dirty="0"/>
              <a:t>„Gestaltungsorientierte Forschung stellt [..] eine wichtige Perspektive dar, wenn es um die Weiterentwicklung der Unternehmenspraxis geht, solange (1) keine zu spezifischen und situierten Artefakte erarbeitet werden, sondern </a:t>
            </a:r>
          </a:p>
          <a:p>
            <a:pPr lvl="1"/>
            <a:r>
              <a:rPr lang="de-DE" dirty="0" err="1"/>
              <a:t>situierbare</a:t>
            </a:r>
            <a:r>
              <a:rPr lang="de-DE" dirty="0"/>
              <a:t>, erweiterbare und konkretisierbare generische Lösungen, und solange (2) die Artefakte „evidenzbasiert“ sind, d.h. durch den Stand des erklärenden und Gestaltungs-Wissens nachvollziehbar begründet werden können.“</a:t>
            </a:r>
          </a:p>
        </p:txBody>
      </p:sp>
      <p:sp>
        <p:nvSpPr>
          <p:cNvPr id="3" name="Textplatzhalter 4">
            <a:extLst>
              <a:ext uri="{FF2B5EF4-FFF2-40B4-BE49-F238E27FC236}">
                <a16:creationId xmlns:a16="http://schemas.microsoft.com/office/drawing/2014/main" id="{6F04FABF-DFBA-388C-A9B1-1033F7F6E7BC}"/>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 </a:t>
            </a:r>
            <a:r>
              <a:rPr lang="de-DE" dirty="0">
                <a:latin typeface="+mj-lt"/>
              </a:rPr>
              <a:t>Winter, R. (2014). </a:t>
            </a:r>
            <a:r>
              <a:rPr lang="de-DE" i="1" dirty="0">
                <a:latin typeface="+mj-lt"/>
              </a:rPr>
              <a:t>Einordnung und Perspektiven gestaltungsorientierter Wirtschaftsinformatik</a:t>
            </a:r>
            <a:r>
              <a:rPr lang="de-DE" dirty="0">
                <a:latin typeface="+mj-lt"/>
              </a:rPr>
              <a:t>. In: Buhl, H.U., Frank, U., &amp; Winter, R. (Hrsg.), </a:t>
            </a:r>
            <a:r>
              <a:rPr lang="de-DE" i="1" dirty="0">
                <a:latin typeface="+mj-lt"/>
              </a:rPr>
              <a:t>Grundlagen der Wirtschaftsinformatik</a:t>
            </a:r>
            <a:r>
              <a:rPr lang="de-DE" dirty="0">
                <a:latin typeface="+mj-lt"/>
              </a:rPr>
              <a:t> (S. 59–78). Springer Gabler</a:t>
            </a:r>
          </a:p>
          <a:p>
            <a:r>
              <a:rPr lang="de-DE" dirty="0">
                <a:latin typeface="+mj-lt"/>
              </a:rPr>
              <a:t>Bons, R., W., H., </a:t>
            </a:r>
            <a:r>
              <a:rPr lang="de-DE" dirty="0" err="1">
                <a:latin typeface="+mj-lt"/>
              </a:rPr>
              <a:t>fom</a:t>
            </a:r>
            <a:r>
              <a:rPr lang="de-DE" dirty="0">
                <a:latin typeface="+mj-lt"/>
              </a:rPr>
              <a:t> Unterlagen wissenschaftliches Arbeiten, SS2022.</a:t>
            </a:r>
          </a:p>
        </p:txBody>
      </p:sp>
    </p:spTree>
    <p:extLst>
      <p:ext uri="{BB962C8B-B14F-4D97-AF65-F5344CB8AC3E}">
        <p14:creationId xmlns:p14="http://schemas.microsoft.com/office/powerpoint/2010/main" val="960358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A0885-3C8D-B993-31CE-A67368E82EDA}"/>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891ED29C-9824-987B-2A82-17C38492DCD2}"/>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38</a:t>
            </a:fld>
            <a:endParaRPr lang="de-DE">
              <a:latin typeface="+mj-lt"/>
            </a:endParaRPr>
          </a:p>
        </p:txBody>
      </p:sp>
      <p:sp>
        <p:nvSpPr>
          <p:cNvPr id="8" name="Fußzeilenplatzhalter 7">
            <a:extLst>
              <a:ext uri="{FF2B5EF4-FFF2-40B4-BE49-F238E27FC236}">
                <a16:creationId xmlns:a16="http://schemas.microsoft.com/office/drawing/2014/main" id="{B30D54CD-0ED3-8364-902C-747B45F51287}"/>
              </a:ext>
            </a:extLst>
          </p:cNvPr>
          <p:cNvSpPr>
            <a:spLocks noGrp="1"/>
          </p:cNvSpPr>
          <p:nvPr>
            <p:ph type="ftr" sz="quarter" idx="11"/>
          </p:nvPr>
        </p:nvSpPr>
        <p:spPr/>
        <p:txBody>
          <a:bodyPr/>
          <a:lstStyle/>
          <a:p>
            <a:pPr>
              <a:defRPr/>
            </a:pPr>
            <a:r>
              <a:rPr lang="de-DE">
                <a:latin typeface="+mj-lt"/>
              </a:rPr>
              <a:t>Projekt Forschungsmethoden | Prof. Dr. Anja Hanisch-Blicharski</a:t>
            </a:r>
          </a:p>
        </p:txBody>
      </p:sp>
      <p:sp>
        <p:nvSpPr>
          <p:cNvPr id="6" name="Datumsplatzhalter 5">
            <a:extLst>
              <a:ext uri="{FF2B5EF4-FFF2-40B4-BE49-F238E27FC236}">
                <a16:creationId xmlns:a16="http://schemas.microsoft.com/office/drawing/2014/main" id="{8C57C1BA-7C73-698E-1F3B-B487BB235FD8}"/>
              </a:ext>
            </a:extLst>
          </p:cNvPr>
          <p:cNvSpPr>
            <a:spLocks noGrp="1"/>
          </p:cNvSpPr>
          <p:nvPr>
            <p:ph type="dt" sz="half" idx="12"/>
          </p:nvPr>
        </p:nvSpPr>
        <p:spPr/>
        <p:txBody>
          <a:bodyPr/>
          <a:lstStyle/>
          <a:p>
            <a:pPr>
              <a:defRPr/>
            </a:pPr>
            <a:fld id="{27E955A0-B734-42E2-AF65-3B4D26B36BD0}"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E62F241E-BE9E-C694-2F8E-48F341C7C6E7}"/>
              </a:ext>
            </a:extLst>
          </p:cNvPr>
          <p:cNvSpPr>
            <a:spLocks noGrp="1"/>
          </p:cNvSpPr>
          <p:nvPr>
            <p:ph type="body" sz="quarter" idx="13"/>
          </p:nvPr>
        </p:nvSpPr>
        <p:spPr/>
        <p:txBody>
          <a:bodyPr/>
          <a:lstStyle/>
          <a:p>
            <a:r>
              <a:rPr lang="de-DE" dirty="0"/>
              <a:t>Methodenspektrum: DSR</a:t>
            </a:r>
          </a:p>
        </p:txBody>
      </p:sp>
      <p:sp>
        <p:nvSpPr>
          <p:cNvPr id="5" name="Titel 4">
            <a:extLst>
              <a:ext uri="{FF2B5EF4-FFF2-40B4-BE49-F238E27FC236}">
                <a16:creationId xmlns:a16="http://schemas.microsoft.com/office/drawing/2014/main" id="{688A93D5-3F49-8D7C-BAB8-5D7BDBF51F98}"/>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9" name="Inhaltsplatzhalter 7">
            <a:extLst>
              <a:ext uri="{FF2B5EF4-FFF2-40B4-BE49-F238E27FC236}">
                <a16:creationId xmlns:a16="http://schemas.microsoft.com/office/drawing/2014/main" id="{290430D0-34A0-F50A-F4F8-885E00C81A8F}"/>
              </a:ext>
            </a:extLst>
          </p:cNvPr>
          <p:cNvSpPr>
            <a:spLocks noGrp="1"/>
          </p:cNvSpPr>
          <p:nvPr>
            <p:ph idx="1"/>
          </p:nvPr>
        </p:nvSpPr>
        <p:spPr/>
        <p:txBody>
          <a:bodyPr/>
          <a:lstStyle/>
          <a:p>
            <a:pPr>
              <a:spcBef>
                <a:spcPts val="563"/>
              </a:spcBef>
              <a:spcAft>
                <a:spcPts val="563"/>
              </a:spcAft>
            </a:pPr>
            <a:r>
              <a:rPr lang="de-DE" dirty="0"/>
              <a:t>Design Science Research (DSR) </a:t>
            </a:r>
            <a:r>
              <a:rPr lang="de-DE" b="0" dirty="0">
                <a:solidFill>
                  <a:schemeClr val="tx1"/>
                </a:solidFill>
              </a:rPr>
              <a:t>verfolgt das Ziel, Gestaltungswissen zu generieren. Dies bedeutet, dass durch die Entwicklung und Evaluation von Artefakten (wie Software, Modelle oder Methoden) Wissen geschaffen wird, das sowohl theoretisch fundiert als auch praktisch relevant ist.</a:t>
            </a:r>
          </a:p>
          <a:p>
            <a:pPr>
              <a:spcBef>
                <a:spcPts val="563"/>
              </a:spcBef>
              <a:spcAft>
                <a:spcPts val="563"/>
              </a:spcAft>
            </a:pPr>
            <a:endParaRPr lang="de-DE" b="0" dirty="0">
              <a:solidFill>
                <a:schemeClr val="tx1"/>
              </a:solidFill>
            </a:endParaRPr>
          </a:p>
          <a:p>
            <a:pPr>
              <a:spcBef>
                <a:spcPts val="563"/>
              </a:spcBef>
              <a:spcAft>
                <a:spcPts val="563"/>
              </a:spcAft>
            </a:pPr>
            <a:r>
              <a:rPr lang="de-DE" b="0" dirty="0">
                <a:solidFill>
                  <a:schemeClr val="tx1"/>
                </a:solidFill>
              </a:rPr>
              <a:t>DSR zielt darauf ab, praktische Probleme zu lösen, indem innovative Lösungen entwickelt und deren Effektivität in der realen Welt nachgewiesen werden. Dabei wird großer Wert auf Rigorosität und Relevanz gelegt, um sicherzustellen, dass die Lösungen wissenschaftlich fundiert und für die Praxis nützlich sind.</a:t>
            </a:r>
          </a:p>
          <a:p>
            <a:endParaRPr lang="de-DE" dirty="0"/>
          </a:p>
        </p:txBody>
      </p:sp>
      <p:sp>
        <p:nvSpPr>
          <p:cNvPr id="25" name="Textfeld 24">
            <a:extLst>
              <a:ext uri="{FF2B5EF4-FFF2-40B4-BE49-F238E27FC236}">
                <a16:creationId xmlns:a16="http://schemas.microsoft.com/office/drawing/2014/main" id="{5CB28E8B-F32C-612C-BE60-244D7DF85BAF}"/>
              </a:ext>
            </a:extLst>
          </p:cNvPr>
          <p:cNvSpPr txBox="1"/>
          <p:nvPr/>
        </p:nvSpPr>
        <p:spPr bwMode="auto">
          <a:xfrm>
            <a:off x="1666875" y="899992"/>
            <a:ext cx="914400" cy="449778"/>
          </a:xfrm>
          <a:prstGeom prst="rect">
            <a:avLst/>
          </a:prstGeom>
          <a:noFill/>
          <a:ln w="12700">
            <a:noFill/>
          </a:ln>
          <a:effectLst/>
        </p:spPr>
        <p:txBody>
          <a:bodyPr vert="horz" wrap="none" lIns="36000" tIns="36000" rIns="36000" bIns="36000" numCol="1" rtlCol="0" anchor="t" anchorCtr="0" compatLnSpc="1">
            <a:prstTxWarp prst="textNoShape">
              <a:avLst/>
            </a:prstTxWarp>
            <a:noAutofit/>
          </a:bodyPr>
          <a:lstStyle/>
          <a:p>
            <a:pPr>
              <a:spcBef>
                <a:spcPts val="0"/>
              </a:spcBef>
              <a:spcAft>
                <a:spcPts val="600"/>
              </a:spcAft>
              <a:buClr>
                <a:srgbClr val="23A092"/>
              </a:buClr>
              <a:buSzPct val="80000"/>
            </a:pPr>
            <a:endParaRPr lang="de-DE" sz="2000" kern="0" dirty="0">
              <a:latin typeface="+mn-lt"/>
            </a:endParaRPr>
          </a:p>
        </p:txBody>
      </p:sp>
      <p:sp>
        <p:nvSpPr>
          <p:cNvPr id="3" name="Textplatzhalter 4">
            <a:extLst>
              <a:ext uri="{FF2B5EF4-FFF2-40B4-BE49-F238E27FC236}">
                <a16:creationId xmlns:a16="http://schemas.microsoft.com/office/drawing/2014/main" id="{B2090F61-0AE4-4715-C290-294F4BAF1709}"/>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a:t>
            </a:r>
            <a:r>
              <a:rPr lang="de-DE" sz="1100" dirty="0"/>
              <a:t>: </a:t>
            </a:r>
            <a:r>
              <a:rPr lang="de-DE" dirty="0"/>
              <a:t>Benner-</a:t>
            </a:r>
            <a:r>
              <a:rPr lang="de-DE" dirty="0" err="1"/>
              <a:t>Wickner</a:t>
            </a:r>
            <a:r>
              <a:rPr lang="de-DE" dirty="0"/>
              <a:t>, Marian; </a:t>
            </a:r>
            <a:r>
              <a:rPr lang="de-DE" dirty="0" err="1"/>
              <a:t>Kneuper</a:t>
            </a:r>
            <a:r>
              <a:rPr lang="de-DE" dirty="0"/>
              <a:t>, Ralf; Schlömer, Inga (2020) : Leitfaden für die Nutzung von Design Science Research in Abschlussarbeiten, IUBH </a:t>
            </a:r>
            <a:r>
              <a:rPr lang="de-DE" dirty="0" err="1"/>
              <a:t>Discussion</a:t>
            </a:r>
            <a:r>
              <a:rPr lang="de-DE" dirty="0"/>
              <a:t> Papers - IT &amp; Engineering, </a:t>
            </a:r>
            <a:r>
              <a:rPr lang="de-DE" dirty="0" err="1"/>
              <a:t>No</a:t>
            </a:r>
            <a:r>
              <a:rPr lang="de-DE" dirty="0"/>
              <a:t>. 2/2020, IUBH Internationale Hochschule, Erfurt</a:t>
            </a:r>
            <a:endParaRPr lang="de-DE" dirty="0">
              <a:latin typeface="+mj-lt"/>
            </a:endParaRPr>
          </a:p>
        </p:txBody>
      </p:sp>
    </p:spTree>
    <p:extLst>
      <p:ext uri="{BB962C8B-B14F-4D97-AF65-F5344CB8AC3E}">
        <p14:creationId xmlns:p14="http://schemas.microsoft.com/office/powerpoint/2010/main" val="53086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01CEA-37E7-B4D8-9454-8B59EBD2B152}"/>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D6479A19-EB51-58DD-A4F5-1C1D5E6D2BAF}"/>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39</a:t>
            </a:fld>
            <a:endParaRPr lang="de-DE">
              <a:latin typeface="+mj-lt"/>
            </a:endParaRPr>
          </a:p>
        </p:txBody>
      </p:sp>
      <p:sp>
        <p:nvSpPr>
          <p:cNvPr id="8" name="Fußzeilenplatzhalter 7">
            <a:extLst>
              <a:ext uri="{FF2B5EF4-FFF2-40B4-BE49-F238E27FC236}">
                <a16:creationId xmlns:a16="http://schemas.microsoft.com/office/drawing/2014/main" id="{9AD5C00F-BD7B-37C0-73CE-053F66E6B4B9}"/>
              </a:ext>
            </a:extLst>
          </p:cNvPr>
          <p:cNvSpPr>
            <a:spLocks noGrp="1"/>
          </p:cNvSpPr>
          <p:nvPr>
            <p:ph type="ftr" sz="quarter" idx="11"/>
          </p:nvPr>
        </p:nvSpPr>
        <p:spPr/>
        <p:txBody>
          <a:bodyPr/>
          <a:lstStyle/>
          <a:p>
            <a:pPr>
              <a:defRPr/>
            </a:pPr>
            <a:r>
              <a:rPr lang="de-DE">
                <a:latin typeface="+mj-lt"/>
              </a:rPr>
              <a:t>Projekt Forschungsmethoden | Prof. Dr. Anja Hanisch-Blicharski</a:t>
            </a:r>
            <a:endParaRPr lang="de-DE" dirty="0">
              <a:latin typeface="+mj-lt"/>
            </a:endParaRPr>
          </a:p>
        </p:txBody>
      </p:sp>
      <p:sp>
        <p:nvSpPr>
          <p:cNvPr id="6" name="Datumsplatzhalter 5">
            <a:extLst>
              <a:ext uri="{FF2B5EF4-FFF2-40B4-BE49-F238E27FC236}">
                <a16:creationId xmlns:a16="http://schemas.microsoft.com/office/drawing/2014/main" id="{86C9CC08-8F8B-72E6-BB3F-64D0FB367763}"/>
              </a:ext>
            </a:extLst>
          </p:cNvPr>
          <p:cNvSpPr>
            <a:spLocks noGrp="1"/>
          </p:cNvSpPr>
          <p:nvPr>
            <p:ph type="dt" sz="half" idx="12"/>
          </p:nvPr>
        </p:nvSpPr>
        <p:spPr/>
        <p:txBody>
          <a:bodyPr/>
          <a:lstStyle/>
          <a:p>
            <a:pPr>
              <a:defRPr/>
            </a:pPr>
            <a:fld id="{9E226757-6FDE-4935-9C31-A70E13F47310}"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4A1B65D8-1E02-8F0D-63FC-20FAC10BB402}"/>
              </a:ext>
            </a:extLst>
          </p:cNvPr>
          <p:cNvSpPr>
            <a:spLocks noGrp="1"/>
          </p:cNvSpPr>
          <p:nvPr>
            <p:ph type="body" sz="quarter" idx="13"/>
          </p:nvPr>
        </p:nvSpPr>
        <p:spPr/>
        <p:txBody>
          <a:bodyPr/>
          <a:lstStyle/>
          <a:p>
            <a:r>
              <a:rPr lang="de-DE" dirty="0"/>
              <a:t>Methodenspektrum: DSR</a:t>
            </a:r>
          </a:p>
        </p:txBody>
      </p:sp>
      <p:sp>
        <p:nvSpPr>
          <p:cNvPr id="5" name="Titel 4">
            <a:extLst>
              <a:ext uri="{FF2B5EF4-FFF2-40B4-BE49-F238E27FC236}">
                <a16:creationId xmlns:a16="http://schemas.microsoft.com/office/drawing/2014/main" id="{2CEEDD99-1018-E41C-E085-84D9F4CAF6BC}"/>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9" name="Inhaltsplatzhalter 7">
            <a:extLst>
              <a:ext uri="{FF2B5EF4-FFF2-40B4-BE49-F238E27FC236}">
                <a16:creationId xmlns:a16="http://schemas.microsoft.com/office/drawing/2014/main" id="{F7AE7DDB-8058-9149-8DBB-D94D1F0AD6B5}"/>
              </a:ext>
            </a:extLst>
          </p:cNvPr>
          <p:cNvSpPr>
            <a:spLocks noGrp="1"/>
          </p:cNvSpPr>
          <p:nvPr>
            <p:ph idx="1"/>
          </p:nvPr>
        </p:nvSpPr>
        <p:spPr/>
        <p:txBody>
          <a:bodyPr/>
          <a:lstStyle/>
          <a:p>
            <a:pPr>
              <a:lnSpc>
                <a:spcPct val="120000"/>
              </a:lnSpc>
              <a:spcBef>
                <a:spcPts val="0"/>
              </a:spcBef>
              <a:spcAft>
                <a:spcPts val="0"/>
              </a:spcAft>
            </a:pPr>
            <a:r>
              <a:rPr lang="de-DE" sz="1600" dirty="0">
                <a:solidFill>
                  <a:srgbClr val="111111"/>
                </a:solidFill>
              </a:rPr>
              <a:t>Ziel von DSR</a:t>
            </a:r>
            <a:r>
              <a:rPr lang="de-DE" sz="1600" b="0" dirty="0">
                <a:solidFill>
                  <a:srgbClr val="111111"/>
                </a:solidFill>
              </a:rPr>
              <a:t>:</a:t>
            </a:r>
          </a:p>
          <a:p>
            <a:pPr marL="557213" lvl="1" indent="-214313">
              <a:lnSpc>
                <a:spcPct val="120000"/>
              </a:lnSpc>
              <a:spcAft>
                <a:spcPts val="0"/>
              </a:spcAft>
              <a:buFont typeface="+mj-lt"/>
              <a:buAutoNum type="arabicPeriod"/>
            </a:pPr>
            <a:r>
              <a:rPr lang="de-DE" sz="1600" dirty="0">
                <a:solidFill>
                  <a:srgbClr val="111111"/>
                </a:solidFill>
              </a:rPr>
              <a:t>Entwicklung und Evaluation von Artefakten (z.B. Modelle, Methoden) zur Generierung von Gestaltungswissen.</a:t>
            </a:r>
          </a:p>
          <a:p>
            <a:pPr marL="557213" lvl="1" indent="-214313">
              <a:lnSpc>
                <a:spcPct val="120000"/>
              </a:lnSpc>
              <a:spcAft>
                <a:spcPts val="0"/>
              </a:spcAft>
              <a:buFont typeface="+mj-lt"/>
              <a:buAutoNum type="arabicPeriod"/>
            </a:pPr>
            <a:r>
              <a:rPr lang="de-DE" sz="1600" dirty="0">
                <a:solidFill>
                  <a:srgbClr val="111111"/>
                </a:solidFill>
              </a:rPr>
              <a:t>Lösung praktischer Probleme durch innovative Lösungen.</a:t>
            </a:r>
          </a:p>
          <a:p>
            <a:pPr marL="557213" lvl="1" indent="-214313">
              <a:lnSpc>
                <a:spcPct val="120000"/>
              </a:lnSpc>
              <a:spcAft>
                <a:spcPts val="0"/>
              </a:spcAft>
              <a:buFont typeface="+mj-lt"/>
              <a:buAutoNum type="arabicPeriod"/>
            </a:pPr>
            <a:endParaRPr lang="de-DE" sz="1600" dirty="0">
              <a:solidFill>
                <a:srgbClr val="111111"/>
              </a:solidFill>
            </a:endParaRPr>
          </a:p>
          <a:p>
            <a:pPr>
              <a:lnSpc>
                <a:spcPct val="120000"/>
              </a:lnSpc>
              <a:spcBef>
                <a:spcPts val="0"/>
              </a:spcBef>
              <a:spcAft>
                <a:spcPts val="0"/>
              </a:spcAft>
            </a:pPr>
            <a:r>
              <a:rPr lang="de-DE" sz="1600" dirty="0">
                <a:solidFill>
                  <a:srgbClr val="111111"/>
                </a:solidFill>
              </a:rPr>
              <a:t>Leitgedanken von DSR</a:t>
            </a:r>
            <a:r>
              <a:rPr lang="de-DE" sz="1600" b="0" dirty="0">
                <a:solidFill>
                  <a:srgbClr val="111111"/>
                </a:solidFill>
              </a:rPr>
              <a:t>:</a:t>
            </a:r>
          </a:p>
          <a:p>
            <a:pPr marL="557213" lvl="1" indent="-214313">
              <a:lnSpc>
                <a:spcPct val="120000"/>
              </a:lnSpc>
              <a:spcAft>
                <a:spcPts val="0"/>
              </a:spcAft>
              <a:buFont typeface="+mj-lt"/>
              <a:buAutoNum type="arabicPeriod"/>
            </a:pPr>
            <a:r>
              <a:rPr lang="de-DE" sz="1600" b="1" dirty="0" err="1">
                <a:solidFill>
                  <a:srgbClr val="111111"/>
                </a:solidFill>
              </a:rPr>
              <a:t>Artefaktgestaltung</a:t>
            </a:r>
            <a:r>
              <a:rPr lang="de-DE" sz="1600" dirty="0">
                <a:solidFill>
                  <a:srgbClr val="111111"/>
                </a:solidFill>
              </a:rPr>
              <a:t>: Praktischer Nutzen des Artefakts.</a:t>
            </a:r>
          </a:p>
          <a:p>
            <a:pPr marL="557213" lvl="1" indent="-214313">
              <a:lnSpc>
                <a:spcPct val="120000"/>
              </a:lnSpc>
              <a:spcAft>
                <a:spcPts val="0"/>
              </a:spcAft>
              <a:buFont typeface="+mj-lt"/>
              <a:buAutoNum type="arabicPeriod"/>
            </a:pPr>
            <a:r>
              <a:rPr lang="de-DE" sz="1600" b="1" dirty="0">
                <a:solidFill>
                  <a:srgbClr val="111111"/>
                </a:solidFill>
              </a:rPr>
              <a:t>Problemrelevanz</a:t>
            </a:r>
            <a:r>
              <a:rPr lang="de-DE" sz="1600" dirty="0">
                <a:solidFill>
                  <a:srgbClr val="111111"/>
                </a:solidFill>
              </a:rPr>
              <a:t>: Lösung eines aktuellen Praxisproblems.</a:t>
            </a:r>
          </a:p>
          <a:p>
            <a:pPr marL="557213" lvl="1" indent="-214313">
              <a:lnSpc>
                <a:spcPct val="120000"/>
              </a:lnSpc>
              <a:spcAft>
                <a:spcPts val="0"/>
              </a:spcAft>
              <a:buFont typeface="+mj-lt"/>
              <a:buAutoNum type="arabicPeriod"/>
            </a:pPr>
            <a:r>
              <a:rPr lang="de-DE" sz="1600" b="1" dirty="0">
                <a:solidFill>
                  <a:srgbClr val="111111"/>
                </a:solidFill>
              </a:rPr>
              <a:t>Designevaluation</a:t>
            </a:r>
            <a:r>
              <a:rPr lang="de-DE" sz="1600" dirty="0">
                <a:solidFill>
                  <a:srgbClr val="111111"/>
                </a:solidFill>
              </a:rPr>
              <a:t>: Methodische Evaluation des Artefakts.</a:t>
            </a:r>
          </a:p>
          <a:p>
            <a:pPr marL="557213" lvl="1" indent="-214313">
              <a:lnSpc>
                <a:spcPct val="120000"/>
              </a:lnSpc>
              <a:spcAft>
                <a:spcPts val="0"/>
              </a:spcAft>
              <a:buFont typeface="+mj-lt"/>
              <a:buAutoNum type="arabicPeriod"/>
            </a:pPr>
            <a:r>
              <a:rPr lang="de-DE" sz="1600" b="1" dirty="0">
                <a:solidFill>
                  <a:srgbClr val="111111"/>
                </a:solidFill>
              </a:rPr>
              <a:t>Forschungsbeiträge</a:t>
            </a:r>
            <a:r>
              <a:rPr lang="de-DE" sz="1600" dirty="0">
                <a:solidFill>
                  <a:srgbClr val="111111"/>
                </a:solidFill>
              </a:rPr>
              <a:t>: Allgemeingültiger Beitrag durch das Artefakt.</a:t>
            </a:r>
          </a:p>
          <a:p>
            <a:pPr marL="557213" lvl="1" indent="-214313">
              <a:lnSpc>
                <a:spcPct val="120000"/>
              </a:lnSpc>
              <a:spcAft>
                <a:spcPts val="0"/>
              </a:spcAft>
              <a:buFont typeface="+mj-lt"/>
              <a:buAutoNum type="arabicPeriod"/>
            </a:pPr>
            <a:r>
              <a:rPr lang="de-DE" sz="1600" b="1" dirty="0">
                <a:solidFill>
                  <a:srgbClr val="111111"/>
                </a:solidFill>
              </a:rPr>
              <a:t>Forschungsstrenge</a:t>
            </a:r>
            <a:r>
              <a:rPr lang="de-DE" sz="1600" dirty="0">
                <a:solidFill>
                  <a:srgbClr val="111111"/>
                </a:solidFill>
              </a:rPr>
              <a:t>: Anwendung etablierter Methoden.</a:t>
            </a:r>
          </a:p>
          <a:p>
            <a:pPr marL="557213" lvl="1" indent="-214313">
              <a:lnSpc>
                <a:spcPct val="120000"/>
              </a:lnSpc>
              <a:spcAft>
                <a:spcPts val="0"/>
              </a:spcAft>
              <a:buFont typeface="+mj-lt"/>
              <a:buAutoNum type="arabicPeriod"/>
            </a:pPr>
            <a:r>
              <a:rPr lang="de-DE" sz="1600" b="1" dirty="0">
                <a:solidFill>
                  <a:srgbClr val="111111"/>
                </a:solidFill>
              </a:rPr>
              <a:t>Design als Optimierungsproblem</a:t>
            </a:r>
            <a:r>
              <a:rPr lang="de-DE" sz="1600" dirty="0">
                <a:solidFill>
                  <a:srgbClr val="111111"/>
                </a:solidFill>
              </a:rPr>
              <a:t>: Inkrementelle Weiterentwicklung des Artefakts.</a:t>
            </a:r>
          </a:p>
          <a:p>
            <a:pPr marL="557213" lvl="1" indent="-214313">
              <a:lnSpc>
                <a:spcPct val="120000"/>
              </a:lnSpc>
              <a:spcAft>
                <a:spcPts val="0"/>
              </a:spcAft>
              <a:buFont typeface="+mj-lt"/>
              <a:buAutoNum type="arabicPeriod"/>
            </a:pPr>
            <a:r>
              <a:rPr lang="de-DE" sz="1600" b="1" dirty="0">
                <a:solidFill>
                  <a:srgbClr val="111111"/>
                </a:solidFill>
              </a:rPr>
              <a:t>Publikationsfähigkeit</a:t>
            </a:r>
            <a:r>
              <a:rPr lang="de-DE" sz="1600" dirty="0">
                <a:solidFill>
                  <a:srgbClr val="111111"/>
                </a:solidFill>
              </a:rPr>
              <a:t>: Zugänglichkeit des Forschungsbeitrags.</a:t>
            </a:r>
            <a:endParaRPr lang="de-DE" sz="1600" dirty="0">
              <a:solidFill>
                <a:srgbClr val="242424"/>
              </a:solidFill>
            </a:endParaRPr>
          </a:p>
          <a:p>
            <a:endParaRPr lang="de-DE" dirty="0"/>
          </a:p>
        </p:txBody>
      </p:sp>
      <p:sp>
        <p:nvSpPr>
          <p:cNvPr id="25" name="Textfeld 24">
            <a:extLst>
              <a:ext uri="{FF2B5EF4-FFF2-40B4-BE49-F238E27FC236}">
                <a16:creationId xmlns:a16="http://schemas.microsoft.com/office/drawing/2014/main" id="{D3BEE325-012D-9599-548F-FD2ED6312A4F}"/>
              </a:ext>
            </a:extLst>
          </p:cNvPr>
          <p:cNvSpPr txBox="1"/>
          <p:nvPr/>
        </p:nvSpPr>
        <p:spPr bwMode="auto">
          <a:xfrm>
            <a:off x="1666875" y="899992"/>
            <a:ext cx="914400" cy="449778"/>
          </a:xfrm>
          <a:prstGeom prst="rect">
            <a:avLst/>
          </a:prstGeom>
          <a:noFill/>
          <a:ln w="12700">
            <a:noFill/>
          </a:ln>
          <a:effectLst/>
        </p:spPr>
        <p:txBody>
          <a:bodyPr vert="horz" wrap="none" lIns="36000" tIns="36000" rIns="36000" bIns="36000" numCol="1" rtlCol="0" anchor="t" anchorCtr="0" compatLnSpc="1">
            <a:prstTxWarp prst="textNoShape">
              <a:avLst/>
            </a:prstTxWarp>
            <a:noAutofit/>
          </a:bodyPr>
          <a:lstStyle/>
          <a:p>
            <a:pPr>
              <a:spcBef>
                <a:spcPts val="0"/>
              </a:spcBef>
              <a:spcAft>
                <a:spcPts val="600"/>
              </a:spcAft>
              <a:buClr>
                <a:srgbClr val="23A092"/>
              </a:buClr>
              <a:buSzPct val="80000"/>
            </a:pPr>
            <a:endParaRPr lang="de-DE" sz="2000" kern="0" dirty="0">
              <a:latin typeface="+mn-lt"/>
            </a:endParaRPr>
          </a:p>
        </p:txBody>
      </p:sp>
      <p:sp>
        <p:nvSpPr>
          <p:cNvPr id="3" name="Textplatzhalter 4">
            <a:extLst>
              <a:ext uri="{FF2B5EF4-FFF2-40B4-BE49-F238E27FC236}">
                <a16:creationId xmlns:a16="http://schemas.microsoft.com/office/drawing/2014/main" id="{6AC703EA-E19D-0F1A-B447-E47213DBD147}"/>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a:t>
            </a:r>
            <a:r>
              <a:rPr lang="de-DE" sz="1100" dirty="0"/>
              <a:t>: </a:t>
            </a:r>
            <a:r>
              <a:rPr lang="de-DE" dirty="0"/>
              <a:t>Benner-</a:t>
            </a:r>
            <a:r>
              <a:rPr lang="de-DE" dirty="0" err="1"/>
              <a:t>Wickner</a:t>
            </a:r>
            <a:r>
              <a:rPr lang="de-DE" dirty="0"/>
              <a:t>, Marian; </a:t>
            </a:r>
            <a:r>
              <a:rPr lang="de-DE" dirty="0" err="1"/>
              <a:t>Kneuper</a:t>
            </a:r>
            <a:r>
              <a:rPr lang="de-DE" dirty="0"/>
              <a:t>, Ralf; Schlömer, Inga (2020) : Leitfaden für die Nutzung von Design Science Research in Abschlussarbeiten, IUBH </a:t>
            </a:r>
            <a:r>
              <a:rPr lang="de-DE" dirty="0" err="1"/>
              <a:t>Discussion</a:t>
            </a:r>
            <a:r>
              <a:rPr lang="de-DE" dirty="0"/>
              <a:t> Papers - IT &amp; Engineering, </a:t>
            </a:r>
            <a:r>
              <a:rPr lang="de-DE" dirty="0" err="1"/>
              <a:t>No</a:t>
            </a:r>
            <a:r>
              <a:rPr lang="de-DE" dirty="0"/>
              <a:t>. 2/2020, IUBH Internationale Hochschule, Erfurt</a:t>
            </a:r>
            <a:endParaRPr lang="de-DE" dirty="0">
              <a:latin typeface="+mj-lt"/>
            </a:endParaRPr>
          </a:p>
        </p:txBody>
      </p:sp>
    </p:spTree>
    <p:extLst>
      <p:ext uri="{BB962C8B-B14F-4D97-AF65-F5344CB8AC3E}">
        <p14:creationId xmlns:p14="http://schemas.microsoft.com/office/powerpoint/2010/main" val="18129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EB6AA-BDFC-FBED-A532-4AD0198B83E8}"/>
            </a:ext>
          </a:extLst>
        </p:cNvPr>
        <p:cNvGrpSpPr/>
        <p:nvPr/>
      </p:nvGrpSpPr>
      <p:grpSpPr>
        <a:xfrm>
          <a:off x="0" y="0"/>
          <a:ext cx="0" cy="0"/>
          <a:chOff x="0" y="0"/>
          <a:chExt cx="0" cy="0"/>
        </a:xfrm>
      </p:grpSpPr>
      <p:pic>
        <p:nvPicPr>
          <p:cNvPr id="15" name="Picture 2">
            <a:extLst>
              <a:ext uri="{FF2B5EF4-FFF2-40B4-BE49-F238E27FC236}">
                <a16:creationId xmlns:a16="http://schemas.microsoft.com/office/drawing/2014/main" id="{8499E64F-3540-3D35-CB5F-10FF2CC9359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p:blipFill>
        <p:spPr bwMode="auto">
          <a:xfrm>
            <a:off x="10991" y="3908743"/>
            <a:ext cx="4182658" cy="2964193"/>
          </a:xfrm>
          <a:prstGeom prst="rect">
            <a:avLst/>
          </a:prstGeom>
          <a:noFill/>
        </p:spPr>
      </p:pic>
      <p:sp>
        <p:nvSpPr>
          <p:cNvPr id="2" name="Foliennummernplatzhalter 1">
            <a:extLst>
              <a:ext uri="{FF2B5EF4-FFF2-40B4-BE49-F238E27FC236}">
                <a16:creationId xmlns:a16="http://schemas.microsoft.com/office/drawing/2014/main" id="{23B4288A-54C6-76B3-0B9B-E68E8EACA962}"/>
              </a:ext>
            </a:extLst>
          </p:cNvPr>
          <p:cNvSpPr>
            <a:spLocks noGrp="1"/>
          </p:cNvSpPr>
          <p:nvPr>
            <p:ph type="sldNum" sz="quarter" idx="10"/>
          </p:nvPr>
        </p:nvSpPr>
        <p:spPr>
          <a:prstGeom prst="rect">
            <a:avLst/>
          </a:prstGeom>
        </p:spPr>
        <p:txBody>
          <a:bodyPr/>
          <a:lstStyle/>
          <a:p>
            <a:pPr>
              <a:defRPr/>
            </a:pPr>
            <a:fld id="{2A3A57D9-08E7-4A35-820C-6C5F68307974}" type="slidenum">
              <a:rPr lang="de-DE" smtClean="0"/>
              <a:pPr>
                <a:defRPr/>
              </a:pPr>
              <a:t>4</a:t>
            </a:fld>
            <a:endParaRPr lang="de-DE" dirty="0"/>
          </a:p>
        </p:txBody>
      </p:sp>
      <p:sp>
        <p:nvSpPr>
          <p:cNvPr id="3" name="Fußzeilenplatzhalter 2">
            <a:extLst>
              <a:ext uri="{FF2B5EF4-FFF2-40B4-BE49-F238E27FC236}">
                <a16:creationId xmlns:a16="http://schemas.microsoft.com/office/drawing/2014/main" id="{039BD9FD-E36E-D055-55A5-2CC4F0B89E97}"/>
              </a:ext>
            </a:extLst>
          </p:cNvPr>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a:extLst>
              <a:ext uri="{FF2B5EF4-FFF2-40B4-BE49-F238E27FC236}">
                <a16:creationId xmlns:a16="http://schemas.microsoft.com/office/drawing/2014/main" id="{DC0D046D-CE59-13C8-EB67-880BE32CF3A9}"/>
              </a:ext>
            </a:extLst>
          </p:cNvPr>
          <p:cNvSpPr>
            <a:spLocks noGrp="1"/>
          </p:cNvSpPr>
          <p:nvPr>
            <p:ph type="dt" sz="half" idx="12"/>
          </p:nvPr>
        </p:nvSpPr>
        <p:spPr>
          <a:prstGeom prst="rect">
            <a:avLst/>
          </a:prstGeom>
        </p:spPr>
        <p:txBody>
          <a:bodyPr/>
          <a:lstStyle/>
          <a:p>
            <a:pPr>
              <a:defRPr/>
            </a:pPr>
            <a:fld id="{618468FD-97AA-4019-BCAA-1D3B7BD743C2}" type="datetime1">
              <a:rPr lang="de-DE" smtClean="0"/>
              <a:t>12.01.2026</a:t>
            </a:fld>
            <a:endParaRPr lang="de-DE" dirty="0"/>
          </a:p>
        </p:txBody>
      </p:sp>
      <p:sp>
        <p:nvSpPr>
          <p:cNvPr id="7" name="Textplatzhalter 6">
            <a:extLst>
              <a:ext uri="{FF2B5EF4-FFF2-40B4-BE49-F238E27FC236}">
                <a16:creationId xmlns:a16="http://schemas.microsoft.com/office/drawing/2014/main" id="{CDA84A96-40C2-96E2-6B98-AE935CCA2D9B}"/>
              </a:ext>
            </a:extLst>
          </p:cNvPr>
          <p:cNvSpPr>
            <a:spLocks noGrp="1"/>
          </p:cNvSpPr>
          <p:nvPr>
            <p:ph type="body" sz="quarter" idx="13"/>
          </p:nvPr>
        </p:nvSpPr>
        <p:spPr>
          <a:prstGeom prst="rect">
            <a:avLst/>
          </a:prstGeom>
        </p:spPr>
        <p:txBody>
          <a:bodyPr/>
          <a:lstStyle/>
          <a:p>
            <a:r>
              <a:rPr lang="de-DE" dirty="0"/>
              <a:t>Vorstellung: </a:t>
            </a:r>
            <a:r>
              <a:rPr lang="de-DE" dirty="0" err="1"/>
              <a:t>Kurzvita</a:t>
            </a:r>
            <a:r>
              <a:rPr lang="de-DE" dirty="0"/>
              <a:t> </a:t>
            </a:r>
          </a:p>
        </p:txBody>
      </p:sp>
      <p:sp>
        <p:nvSpPr>
          <p:cNvPr id="5" name="Titel 4">
            <a:extLst>
              <a:ext uri="{FF2B5EF4-FFF2-40B4-BE49-F238E27FC236}">
                <a16:creationId xmlns:a16="http://schemas.microsoft.com/office/drawing/2014/main" id="{C3279CC7-8017-9D51-5D93-E4D92780BFCA}"/>
              </a:ext>
            </a:extLst>
          </p:cNvPr>
          <p:cNvSpPr>
            <a:spLocks noGrp="1"/>
          </p:cNvSpPr>
          <p:nvPr>
            <p:ph type="title"/>
          </p:nvPr>
        </p:nvSpPr>
        <p:spPr>
          <a:prstGeom prst="rect">
            <a:avLst/>
          </a:prstGeom>
        </p:spPr>
        <p:txBody>
          <a:bodyPr/>
          <a:lstStyle/>
          <a:p>
            <a:r>
              <a:rPr lang="de-DE" dirty="0"/>
              <a:t>Projekt </a:t>
            </a:r>
            <a:r>
              <a:rPr lang="de-DE" dirty="0" err="1"/>
              <a:t>Forschungesmethoden</a:t>
            </a:r>
            <a:endParaRPr lang="de-DE" dirty="0"/>
          </a:p>
        </p:txBody>
      </p:sp>
      <p:sp>
        <p:nvSpPr>
          <p:cNvPr id="13" name="Textplatzhalter 12">
            <a:extLst>
              <a:ext uri="{FF2B5EF4-FFF2-40B4-BE49-F238E27FC236}">
                <a16:creationId xmlns:a16="http://schemas.microsoft.com/office/drawing/2014/main" id="{03A4704B-B275-D8C2-2A74-0C214885A025}"/>
              </a:ext>
            </a:extLst>
          </p:cNvPr>
          <p:cNvSpPr>
            <a:spLocks noGrp="1"/>
          </p:cNvSpPr>
          <p:nvPr>
            <p:ph type="body" sz="quarter" idx="15"/>
          </p:nvPr>
        </p:nvSpPr>
        <p:spPr/>
        <p:txBody>
          <a:bodyPr/>
          <a:lstStyle/>
          <a:p>
            <a:endParaRPr lang="de-DE"/>
          </a:p>
        </p:txBody>
      </p:sp>
      <p:sp>
        <p:nvSpPr>
          <p:cNvPr id="10" name="Inhaltsplatzhalter 5">
            <a:extLst>
              <a:ext uri="{FF2B5EF4-FFF2-40B4-BE49-F238E27FC236}">
                <a16:creationId xmlns:a16="http://schemas.microsoft.com/office/drawing/2014/main" id="{A319F700-CD62-9598-7042-E6E3D041CAF8}"/>
              </a:ext>
            </a:extLst>
          </p:cNvPr>
          <p:cNvSpPr txBox="1">
            <a:spLocks/>
          </p:cNvSpPr>
          <p:nvPr/>
        </p:nvSpPr>
        <p:spPr bwMode="auto">
          <a:xfrm>
            <a:off x="5721315" y="1381128"/>
            <a:ext cx="5775360" cy="517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342900" indent="-342900">
              <a:spcBef>
                <a:spcPts val="600"/>
              </a:spcBef>
              <a:spcAft>
                <a:spcPts val="600"/>
              </a:spcAft>
              <a:buClr>
                <a:srgbClr val="23A092"/>
              </a:buClr>
            </a:pPr>
            <a:r>
              <a:rPr lang="de-DE" sz="1400" b="1" kern="0" dirty="0">
                <a:latin typeface="+mj-lt"/>
              </a:rPr>
              <a:t>Station 1 (1979-1986): </a:t>
            </a:r>
            <a:br>
              <a:rPr lang="de-DE" sz="1400" kern="0" dirty="0">
                <a:latin typeface="+mj-lt"/>
              </a:rPr>
            </a:br>
            <a:r>
              <a:rPr lang="de-DE" sz="1400" kern="0" dirty="0"/>
              <a:t>Studium der Rechtsmedizin an der Ruhr-Universität Bochum</a:t>
            </a:r>
          </a:p>
          <a:p>
            <a:pPr marL="342900" indent="-342900">
              <a:spcBef>
                <a:spcPts val="600"/>
              </a:spcBef>
              <a:spcAft>
                <a:spcPts val="600"/>
              </a:spcAft>
              <a:buClr>
                <a:srgbClr val="23A092"/>
              </a:buClr>
            </a:pPr>
            <a:r>
              <a:rPr lang="de-DE" sz="1400" b="1" kern="0" dirty="0">
                <a:latin typeface="+mj-lt"/>
              </a:rPr>
              <a:t>Station 2 (1987-1993): </a:t>
            </a:r>
            <a:br>
              <a:rPr lang="de-DE" sz="1400" kern="0" dirty="0">
                <a:latin typeface="+mj-lt"/>
              </a:rPr>
            </a:br>
            <a:r>
              <a:rPr lang="de-DE" sz="1400" kern="0" dirty="0">
                <a:latin typeface="+mn-lt"/>
              </a:rPr>
              <a:t>Promotion an der Universität Duisburg-Essen</a:t>
            </a:r>
            <a:br>
              <a:rPr lang="de-DE" sz="1400" kern="0" dirty="0">
                <a:latin typeface="+mn-lt"/>
              </a:rPr>
            </a:br>
            <a:r>
              <a:rPr lang="de-DE" sz="1400" kern="0" dirty="0">
                <a:latin typeface="+mn-lt"/>
              </a:rPr>
              <a:t>Thema der Dissertation:</a:t>
            </a:r>
          </a:p>
          <a:p>
            <a:pPr marL="342900" indent="-342900">
              <a:spcBef>
                <a:spcPts val="600"/>
              </a:spcBef>
              <a:spcAft>
                <a:spcPts val="600"/>
              </a:spcAft>
              <a:buClr>
                <a:srgbClr val="23A092"/>
              </a:buClr>
            </a:pPr>
            <a:r>
              <a:rPr lang="de-DE" sz="1400" b="1" kern="0" dirty="0"/>
              <a:t>Station 3 (1993-heute): </a:t>
            </a:r>
            <a:br>
              <a:rPr lang="de-DE" sz="1400" kern="0" dirty="0"/>
            </a:br>
            <a:r>
              <a:rPr lang="de-DE" sz="1400" kern="0" dirty="0"/>
              <a:t>Geschäftsführer der FOCUS Marketing GmbH</a:t>
            </a:r>
          </a:p>
          <a:p>
            <a:pPr marL="342900" indent="-342900">
              <a:spcBef>
                <a:spcPts val="600"/>
              </a:spcBef>
              <a:spcAft>
                <a:spcPts val="600"/>
              </a:spcAft>
              <a:buClr>
                <a:srgbClr val="23A092"/>
              </a:buClr>
            </a:pPr>
            <a:r>
              <a:rPr lang="de-DE" sz="1400" kern="0" dirty="0">
                <a:solidFill>
                  <a:schemeClr val="accent1"/>
                </a:solidFill>
              </a:rPr>
              <a:t>An der Hochschule seit 2000</a:t>
            </a:r>
          </a:p>
          <a:p>
            <a:pPr marL="342900" indent="-342900">
              <a:spcBef>
                <a:spcPts val="600"/>
              </a:spcBef>
              <a:spcAft>
                <a:spcPts val="600"/>
              </a:spcAft>
              <a:buClr>
                <a:srgbClr val="23A092"/>
              </a:buClr>
            </a:pPr>
            <a:r>
              <a:rPr lang="de-DE" sz="1400" b="1" kern="0" dirty="0">
                <a:latin typeface="Arial"/>
              </a:rPr>
              <a:t>Forschungsschwerpunkt 1</a:t>
            </a:r>
            <a:br>
              <a:rPr lang="de-DE" sz="1400" kern="0" dirty="0">
                <a:latin typeface="Arial"/>
              </a:rPr>
            </a:br>
            <a:r>
              <a:rPr lang="en-US" sz="1400" kern="0" dirty="0" err="1"/>
              <a:t>Lorem</a:t>
            </a:r>
            <a:r>
              <a:rPr lang="en-US" sz="1400" kern="0" dirty="0"/>
              <a:t> </a:t>
            </a:r>
            <a:r>
              <a:rPr lang="en-US" sz="1400" kern="0" dirty="0" err="1"/>
              <a:t>ipsum</a:t>
            </a:r>
            <a:r>
              <a:rPr lang="en-US" sz="1400" kern="0" dirty="0"/>
              <a:t> dolor sit </a:t>
            </a:r>
            <a:r>
              <a:rPr lang="en-US" sz="1400" kern="0" dirty="0" err="1"/>
              <a:t>amet</a:t>
            </a:r>
            <a:r>
              <a:rPr lang="en-US" sz="1400" kern="0" dirty="0"/>
              <a:t>, </a:t>
            </a:r>
            <a:r>
              <a:rPr lang="en-US" sz="1400" kern="0" dirty="0" err="1"/>
              <a:t>consectetuer</a:t>
            </a:r>
            <a:r>
              <a:rPr lang="en-US" sz="1400" kern="0" dirty="0"/>
              <a:t> </a:t>
            </a:r>
            <a:r>
              <a:rPr lang="en-US" sz="1400" kern="0" dirty="0" err="1"/>
              <a:t>adipiscing</a:t>
            </a:r>
            <a:r>
              <a:rPr lang="en-US" sz="1400" kern="0" dirty="0"/>
              <a:t> </a:t>
            </a:r>
            <a:r>
              <a:rPr lang="en-US" sz="1400" kern="0" dirty="0" err="1"/>
              <a:t>elit</a:t>
            </a:r>
            <a:r>
              <a:rPr lang="en-US" sz="1400" kern="0" dirty="0"/>
              <a:t>. </a:t>
            </a:r>
            <a:r>
              <a:rPr lang="en-US" sz="1400" kern="0" dirty="0" err="1"/>
              <a:t>Aenean</a:t>
            </a:r>
            <a:r>
              <a:rPr lang="en-US" sz="1400" kern="0" dirty="0"/>
              <a:t> </a:t>
            </a:r>
            <a:r>
              <a:rPr lang="en-US" sz="1400" kern="0" dirty="0" err="1"/>
              <a:t>commodo</a:t>
            </a:r>
            <a:r>
              <a:rPr lang="en-US" sz="1400" kern="0" dirty="0"/>
              <a:t> </a:t>
            </a:r>
            <a:endParaRPr lang="de-DE" sz="1400" kern="0" dirty="0"/>
          </a:p>
          <a:p>
            <a:pPr marL="342900" indent="-342900">
              <a:spcBef>
                <a:spcPts val="600"/>
              </a:spcBef>
              <a:spcAft>
                <a:spcPts val="600"/>
              </a:spcAft>
              <a:buClr>
                <a:srgbClr val="23A092"/>
              </a:buClr>
            </a:pPr>
            <a:r>
              <a:rPr lang="de-DE" sz="1400" b="1" kern="0" dirty="0">
                <a:latin typeface="Arial"/>
              </a:rPr>
              <a:t>Forschungsschwerpunkt 2</a:t>
            </a:r>
            <a:br>
              <a:rPr lang="de-DE" sz="1400" kern="0" dirty="0">
                <a:latin typeface="Arial"/>
              </a:rPr>
            </a:br>
            <a:r>
              <a:rPr lang="en-US" sz="1400" kern="0" dirty="0" err="1"/>
              <a:t>Lorem</a:t>
            </a:r>
            <a:r>
              <a:rPr lang="en-US" sz="1400" kern="0" dirty="0"/>
              <a:t> </a:t>
            </a:r>
            <a:r>
              <a:rPr lang="en-US" sz="1400" kern="0" dirty="0" err="1"/>
              <a:t>ipsum</a:t>
            </a:r>
            <a:r>
              <a:rPr lang="en-US" sz="1400" kern="0" dirty="0"/>
              <a:t> dolor sit </a:t>
            </a:r>
            <a:r>
              <a:rPr lang="en-US" sz="1400" kern="0" dirty="0" err="1"/>
              <a:t>amet</a:t>
            </a:r>
            <a:r>
              <a:rPr lang="en-US" sz="1400" kern="0" dirty="0"/>
              <a:t>, </a:t>
            </a:r>
            <a:r>
              <a:rPr lang="en-US" sz="1400" kern="0" dirty="0" err="1"/>
              <a:t>consectetuer</a:t>
            </a:r>
            <a:r>
              <a:rPr lang="en-US" sz="1400" kern="0" dirty="0"/>
              <a:t> </a:t>
            </a:r>
            <a:r>
              <a:rPr lang="en-US" sz="1400" kern="0" dirty="0" err="1"/>
              <a:t>adipiscing</a:t>
            </a:r>
            <a:r>
              <a:rPr lang="en-US" sz="1400" kern="0" dirty="0"/>
              <a:t> </a:t>
            </a:r>
            <a:r>
              <a:rPr lang="en-US" sz="1400" kern="0" dirty="0" err="1"/>
              <a:t>elit</a:t>
            </a:r>
            <a:r>
              <a:rPr lang="en-US" sz="1400" kern="0" dirty="0"/>
              <a:t>. </a:t>
            </a:r>
            <a:r>
              <a:rPr lang="en-US" sz="1400" kern="0" dirty="0" err="1"/>
              <a:t>Aenean</a:t>
            </a:r>
            <a:r>
              <a:rPr lang="en-US" sz="1400" kern="0" dirty="0"/>
              <a:t> </a:t>
            </a:r>
            <a:r>
              <a:rPr lang="en-US" sz="1400" kern="0" dirty="0" err="1"/>
              <a:t>commodo</a:t>
            </a:r>
            <a:r>
              <a:rPr lang="en-US" sz="1400" kern="0" dirty="0"/>
              <a:t> </a:t>
            </a:r>
            <a:endParaRPr lang="de-DE" sz="1400" kern="0" dirty="0"/>
          </a:p>
          <a:p>
            <a:pPr marL="342900" indent="-342900">
              <a:spcBef>
                <a:spcPts val="600"/>
              </a:spcBef>
              <a:spcAft>
                <a:spcPts val="600"/>
              </a:spcAft>
              <a:buClr>
                <a:srgbClr val="23A092"/>
              </a:buClr>
            </a:pPr>
            <a:r>
              <a:rPr lang="de-DE" sz="1400" b="1" kern="0" dirty="0">
                <a:latin typeface="Arial"/>
              </a:rPr>
              <a:t>Forschungsschwerpunkt 3</a:t>
            </a:r>
            <a:br>
              <a:rPr lang="de-DE" sz="1400" kern="0" dirty="0">
                <a:latin typeface="Arial"/>
              </a:rPr>
            </a:br>
            <a:r>
              <a:rPr lang="en-US" sz="1400" kern="0" dirty="0"/>
              <a:t>Lorem ipsum dolor sit </a:t>
            </a:r>
            <a:r>
              <a:rPr lang="en-US" sz="1400" kern="0" dirty="0" err="1"/>
              <a:t>amet</a:t>
            </a:r>
            <a:r>
              <a:rPr lang="en-US" sz="1400" kern="0" dirty="0"/>
              <a:t>, </a:t>
            </a:r>
            <a:r>
              <a:rPr lang="en-US" sz="1400" kern="0" dirty="0" err="1"/>
              <a:t>consectetuer</a:t>
            </a:r>
            <a:r>
              <a:rPr lang="en-US" sz="1400" kern="0" dirty="0"/>
              <a:t> </a:t>
            </a:r>
            <a:r>
              <a:rPr lang="en-US" sz="1400" kern="0" dirty="0" err="1"/>
              <a:t>adipiscing</a:t>
            </a:r>
            <a:r>
              <a:rPr lang="en-US" sz="1400" kern="0" dirty="0"/>
              <a:t> </a:t>
            </a:r>
            <a:r>
              <a:rPr lang="en-US" sz="1400" kern="0" dirty="0" err="1"/>
              <a:t>elit</a:t>
            </a:r>
            <a:r>
              <a:rPr lang="en-US" sz="1400" kern="0" dirty="0"/>
              <a:t>. </a:t>
            </a:r>
            <a:r>
              <a:rPr lang="en-US" sz="1400" kern="0" dirty="0" err="1"/>
              <a:t>Aenean</a:t>
            </a:r>
            <a:r>
              <a:rPr lang="en-US" sz="1400" kern="0" dirty="0"/>
              <a:t> </a:t>
            </a:r>
            <a:r>
              <a:rPr lang="en-US" sz="1400" kern="0" dirty="0" err="1"/>
              <a:t>commodo</a:t>
            </a:r>
            <a:r>
              <a:rPr lang="en-US" sz="1400" kern="0" dirty="0"/>
              <a:t> </a:t>
            </a:r>
            <a:endParaRPr lang="de-DE" sz="1400" kern="0" dirty="0"/>
          </a:p>
          <a:p>
            <a:pPr marL="342900" indent="-342900">
              <a:spcBef>
                <a:spcPts val="600"/>
              </a:spcBef>
              <a:spcAft>
                <a:spcPts val="600"/>
              </a:spcAft>
              <a:buClr>
                <a:srgbClr val="23A092"/>
              </a:buClr>
            </a:pPr>
            <a:endParaRPr lang="de-DE" sz="1400" kern="0" dirty="0">
              <a:solidFill>
                <a:srgbClr val="717D87"/>
              </a:solidFill>
            </a:endParaRPr>
          </a:p>
          <a:p>
            <a:pPr marL="342900" indent="-342900">
              <a:spcBef>
                <a:spcPts val="600"/>
              </a:spcBef>
              <a:spcAft>
                <a:spcPts val="600"/>
              </a:spcAft>
              <a:buClr>
                <a:srgbClr val="23A092"/>
              </a:buClr>
              <a:buFont typeface="Wingdings" pitchFamily="2" charset="2"/>
              <a:buChar char="§"/>
            </a:pPr>
            <a:endParaRPr lang="de-DE" sz="1800" kern="0" dirty="0">
              <a:solidFill>
                <a:schemeClr val="accent1"/>
              </a:solidFill>
              <a:latin typeface="+mn-lt"/>
            </a:endParaRPr>
          </a:p>
        </p:txBody>
      </p:sp>
      <p:pic>
        <p:nvPicPr>
          <p:cNvPr id="20" name="Picture 2">
            <a:extLst>
              <a:ext uri="{FF2B5EF4-FFF2-40B4-BE49-F238E27FC236}">
                <a16:creationId xmlns:a16="http://schemas.microsoft.com/office/drawing/2014/main" id="{E3C3FC4D-D64A-72B2-7841-76006B65164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62314" y="3017565"/>
            <a:ext cx="2606539" cy="504339"/>
          </a:xfrm>
          <a:prstGeom prst="rect">
            <a:avLst/>
          </a:prstGeom>
          <a:noFill/>
        </p:spPr>
      </p:pic>
      <p:pic>
        <p:nvPicPr>
          <p:cNvPr id="21" name="Grafik 20" descr="Passbild_Platzhalter.jpg">
            <a:extLst>
              <a:ext uri="{FF2B5EF4-FFF2-40B4-BE49-F238E27FC236}">
                <a16:creationId xmlns:a16="http://schemas.microsoft.com/office/drawing/2014/main" id="{1301B092-FCD3-FF13-DB26-3A162D0F63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0154" y="1145286"/>
            <a:ext cx="1267967" cy="1633728"/>
          </a:xfrm>
          <a:prstGeom prst="rect">
            <a:avLst/>
          </a:prstGeom>
          <a:solidFill>
            <a:srgbClr val="FFFFFF">
              <a:shade val="85000"/>
            </a:srgbClr>
          </a:solidFill>
          <a:ln w="25400" cap="sq">
            <a:solidFill>
              <a:schemeClr val="bg1"/>
            </a:solidFill>
            <a:miter lim="800000"/>
          </a:ln>
          <a:effectLst/>
          <a:scene3d>
            <a:camera prst="orthographicFront">
              <a:rot lat="0" lon="0" rev="300000"/>
            </a:camera>
            <a:lightRig rig="twoPt" dir="t">
              <a:rot lat="0" lon="0" rev="7200000"/>
            </a:lightRig>
          </a:scene3d>
          <a:sp3d contourW="12700">
            <a:bevelT w="12700" h="12700"/>
            <a:contourClr>
              <a:srgbClr val="969696"/>
            </a:contourClr>
          </a:sp3d>
        </p:spPr>
      </p:pic>
      <p:sp>
        <p:nvSpPr>
          <p:cNvPr id="25" name="Rechteck 24">
            <a:extLst>
              <a:ext uri="{FF2B5EF4-FFF2-40B4-BE49-F238E27FC236}">
                <a16:creationId xmlns:a16="http://schemas.microsoft.com/office/drawing/2014/main" id="{3E837A20-3A01-5BC7-225E-690935118369}"/>
              </a:ext>
            </a:extLst>
          </p:cNvPr>
          <p:cNvSpPr/>
          <p:nvPr/>
        </p:nvSpPr>
        <p:spPr>
          <a:xfrm>
            <a:off x="5735822" y="985838"/>
            <a:ext cx="994183" cy="338554"/>
          </a:xfrm>
          <a:prstGeom prst="rect">
            <a:avLst/>
          </a:prstGeom>
        </p:spPr>
        <p:txBody>
          <a:bodyPr wrap="none">
            <a:spAutoFit/>
          </a:bodyPr>
          <a:lstStyle/>
          <a:p>
            <a:r>
              <a:rPr lang="de-DE" sz="1600" b="1" kern="0" dirty="0" err="1">
                <a:solidFill>
                  <a:schemeClr val="accent1"/>
                </a:solidFill>
                <a:latin typeface="Arial"/>
              </a:rPr>
              <a:t>Kurzvita</a:t>
            </a:r>
            <a:endParaRPr lang="de-DE" sz="2800" dirty="0">
              <a:solidFill>
                <a:schemeClr val="accent1"/>
              </a:solidFill>
            </a:endParaRPr>
          </a:p>
        </p:txBody>
      </p:sp>
      <p:sp>
        <p:nvSpPr>
          <p:cNvPr id="8" name="Textfeld 7">
            <a:extLst>
              <a:ext uri="{FF2B5EF4-FFF2-40B4-BE49-F238E27FC236}">
                <a16:creationId xmlns:a16="http://schemas.microsoft.com/office/drawing/2014/main" id="{EF339BAF-E07D-A427-898A-4A798C408433}"/>
              </a:ext>
            </a:extLst>
          </p:cNvPr>
          <p:cNvSpPr txBox="1"/>
          <p:nvPr/>
        </p:nvSpPr>
        <p:spPr bwMode="auto">
          <a:xfrm rot="20924532">
            <a:off x="755987" y="5360786"/>
            <a:ext cx="1585869" cy="948867"/>
          </a:xfrm>
          <a:prstGeom prst="rect">
            <a:avLst/>
          </a:prstGeom>
          <a:noFill/>
          <a:ln w="12700">
            <a:noFill/>
          </a:ln>
          <a:effectLst/>
        </p:spPr>
        <p:txBody>
          <a:bodyPr vert="horz" wrap="square" lIns="36000" tIns="36000" rIns="36000" bIns="36000" numCol="1" rtlCol="0" anchor="t" anchorCtr="0" compatLnSpc="1">
            <a:prstTxWarp prst="textNoShape">
              <a:avLst/>
            </a:prstTxWarp>
            <a:noAutofit/>
          </a:bodyPr>
          <a:lstStyle/>
          <a:p>
            <a:pPr>
              <a:spcBef>
                <a:spcPts val="0"/>
              </a:spcBef>
              <a:spcAft>
                <a:spcPts val="600"/>
              </a:spcAft>
              <a:buClr>
                <a:srgbClr val="23A092"/>
              </a:buClr>
              <a:buSzPct val="80000"/>
            </a:pPr>
            <a:r>
              <a:rPr lang="de-DE" sz="900" kern="0" dirty="0">
                <a:solidFill>
                  <a:schemeClr val="accent1"/>
                </a:solidFill>
                <a:latin typeface="+mn-lt"/>
              </a:rPr>
              <a:t>Prof. Dr.</a:t>
            </a:r>
            <a:br>
              <a:rPr lang="de-DE" sz="900" kern="0" dirty="0">
                <a:solidFill>
                  <a:schemeClr val="accent1"/>
                </a:solidFill>
                <a:latin typeface="+mn-lt"/>
              </a:rPr>
            </a:br>
            <a:r>
              <a:rPr lang="de-DE" sz="800" b="1" kern="0" dirty="0">
                <a:solidFill>
                  <a:schemeClr val="accent1"/>
                </a:solidFill>
                <a:latin typeface="+mn-lt"/>
              </a:rPr>
              <a:t>Markus/Monika Muster</a:t>
            </a:r>
          </a:p>
          <a:p>
            <a:pPr>
              <a:spcBef>
                <a:spcPts val="0"/>
              </a:spcBef>
              <a:spcAft>
                <a:spcPts val="600"/>
              </a:spcAft>
              <a:buClr>
                <a:srgbClr val="23A092"/>
              </a:buClr>
              <a:buSzPct val="80000"/>
            </a:pPr>
            <a:r>
              <a:rPr lang="de-DE" sz="700" kern="0" dirty="0">
                <a:solidFill>
                  <a:schemeClr val="accent1"/>
                </a:solidFill>
                <a:latin typeface="+mn-lt"/>
              </a:rPr>
              <a:t>Professur für Allg. Beispiellehre</a:t>
            </a:r>
            <a:br>
              <a:rPr lang="de-DE" sz="700" kern="0" dirty="0">
                <a:latin typeface="+mn-lt"/>
              </a:rPr>
            </a:br>
            <a:endParaRPr lang="de-DE" sz="700" kern="0" dirty="0">
              <a:latin typeface="+mn-lt"/>
            </a:endParaRPr>
          </a:p>
        </p:txBody>
      </p:sp>
      <p:sp>
        <p:nvSpPr>
          <p:cNvPr id="14" name="Textfeld 13">
            <a:extLst>
              <a:ext uri="{FF2B5EF4-FFF2-40B4-BE49-F238E27FC236}">
                <a16:creationId xmlns:a16="http://schemas.microsoft.com/office/drawing/2014/main" id="{867DB875-2FA7-9E38-32F2-2459F01E761D}"/>
              </a:ext>
            </a:extLst>
          </p:cNvPr>
          <p:cNvSpPr txBox="1"/>
          <p:nvPr/>
        </p:nvSpPr>
        <p:spPr bwMode="auto">
          <a:xfrm rot="20924532">
            <a:off x="2120218" y="4968043"/>
            <a:ext cx="1476613" cy="904958"/>
          </a:xfrm>
          <a:prstGeom prst="rect">
            <a:avLst/>
          </a:prstGeom>
          <a:noFill/>
          <a:ln w="12700">
            <a:noFill/>
          </a:ln>
          <a:effectLst/>
        </p:spPr>
        <p:txBody>
          <a:bodyPr vert="horz" wrap="square" lIns="36000" tIns="36000" rIns="36000" bIns="36000" numCol="1" rtlCol="0" anchor="t" anchorCtr="0" compatLnSpc="1">
            <a:prstTxWarp prst="textNoShape">
              <a:avLst/>
            </a:prstTxWarp>
            <a:noAutofit/>
          </a:bodyPr>
          <a:lstStyle/>
          <a:p>
            <a:pPr>
              <a:spcBef>
                <a:spcPts val="0"/>
              </a:spcBef>
              <a:spcAft>
                <a:spcPts val="600"/>
              </a:spcAft>
              <a:buClr>
                <a:srgbClr val="23A092"/>
              </a:buClr>
              <a:buSzPct val="80000"/>
            </a:pPr>
            <a:br>
              <a:rPr lang="de-DE" sz="700" kern="0" dirty="0">
                <a:latin typeface="+mn-lt"/>
              </a:rPr>
            </a:br>
            <a:r>
              <a:rPr lang="de-DE" sz="700" b="1" kern="0" dirty="0">
                <a:latin typeface="+mn-lt"/>
              </a:rPr>
              <a:t>Hochschulzentrum Essen</a:t>
            </a:r>
            <a:br>
              <a:rPr lang="de-DE" sz="700" kern="0" dirty="0">
                <a:latin typeface="+mn-lt"/>
              </a:rPr>
            </a:br>
            <a:r>
              <a:rPr lang="de-DE" sz="700" kern="0" dirty="0">
                <a:latin typeface="+mn-lt"/>
              </a:rPr>
              <a:t>Herkulesstraße 32, 45127 Essen</a:t>
            </a:r>
            <a:br>
              <a:rPr lang="de-DE" sz="700" kern="0" dirty="0">
                <a:latin typeface="+mn-lt"/>
              </a:rPr>
            </a:br>
            <a:br>
              <a:rPr lang="de-DE" sz="700" kern="0" dirty="0">
                <a:latin typeface="+mn-lt"/>
              </a:rPr>
            </a:br>
            <a:r>
              <a:rPr lang="de-DE" sz="700" kern="0" dirty="0">
                <a:latin typeface="+mn-lt"/>
              </a:rPr>
              <a:t>Fon   +49  (0) 201 81004-0</a:t>
            </a:r>
            <a:br>
              <a:rPr lang="de-DE" sz="700" kern="0" dirty="0">
                <a:latin typeface="+mn-lt"/>
              </a:rPr>
            </a:br>
            <a:r>
              <a:rPr lang="de-DE" sz="700" kern="0" dirty="0">
                <a:latin typeface="+mn-lt"/>
              </a:rPr>
              <a:t>Mobil +49  (0) 170 123456</a:t>
            </a:r>
            <a:br>
              <a:rPr lang="de-DE" sz="700" kern="0" dirty="0">
                <a:latin typeface="+mn-lt"/>
              </a:rPr>
            </a:br>
            <a:r>
              <a:rPr lang="de-DE" sz="700" kern="0" dirty="0">
                <a:latin typeface="+mn-lt"/>
              </a:rPr>
              <a:t>m.muster@fom.de</a:t>
            </a:r>
          </a:p>
          <a:p>
            <a:pPr>
              <a:spcBef>
                <a:spcPts val="0"/>
              </a:spcBef>
              <a:spcAft>
                <a:spcPts val="600"/>
              </a:spcAft>
              <a:buClr>
                <a:srgbClr val="23A092"/>
              </a:buClr>
              <a:buSzPct val="80000"/>
            </a:pPr>
            <a:r>
              <a:rPr lang="de-DE" sz="700" b="1" kern="0" dirty="0">
                <a:latin typeface="+mn-lt"/>
              </a:rPr>
              <a:t>fom.de</a:t>
            </a:r>
            <a:endParaRPr lang="de-DE" sz="700" b="1" kern="0" dirty="0" err="1">
              <a:latin typeface="+mn-lt"/>
            </a:endParaRPr>
          </a:p>
        </p:txBody>
      </p:sp>
    </p:spTree>
    <p:extLst>
      <p:ext uri="{BB962C8B-B14F-4D97-AF65-F5344CB8AC3E}">
        <p14:creationId xmlns:p14="http://schemas.microsoft.com/office/powerpoint/2010/main" val="445470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B5ABB-A3D3-C76F-32B1-FD720A3B96DB}"/>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9B003E1E-92AA-FEAD-3614-9314E87A1D37}"/>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40</a:t>
            </a:fld>
            <a:endParaRPr lang="de-DE">
              <a:latin typeface="+mj-lt"/>
            </a:endParaRPr>
          </a:p>
        </p:txBody>
      </p:sp>
      <p:sp>
        <p:nvSpPr>
          <p:cNvPr id="8" name="Fußzeilenplatzhalter 7">
            <a:extLst>
              <a:ext uri="{FF2B5EF4-FFF2-40B4-BE49-F238E27FC236}">
                <a16:creationId xmlns:a16="http://schemas.microsoft.com/office/drawing/2014/main" id="{D54580AA-35B0-CD2C-DFDB-838ACF2B0023}"/>
              </a:ext>
            </a:extLst>
          </p:cNvPr>
          <p:cNvSpPr>
            <a:spLocks noGrp="1"/>
          </p:cNvSpPr>
          <p:nvPr>
            <p:ph type="ftr" sz="quarter" idx="11"/>
          </p:nvPr>
        </p:nvSpPr>
        <p:spPr/>
        <p:txBody>
          <a:bodyPr/>
          <a:lstStyle/>
          <a:p>
            <a:pPr>
              <a:defRPr/>
            </a:pPr>
            <a:r>
              <a:rPr lang="de-DE">
                <a:latin typeface="+mj-lt"/>
              </a:rPr>
              <a:t>Projekt Forschungsmethoden | Prof. Dr. Anja Hanisch-Blicharski</a:t>
            </a:r>
            <a:endParaRPr lang="de-DE" dirty="0">
              <a:latin typeface="+mj-lt"/>
            </a:endParaRPr>
          </a:p>
        </p:txBody>
      </p:sp>
      <p:sp>
        <p:nvSpPr>
          <p:cNvPr id="6" name="Datumsplatzhalter 5">
            <a:extLst>
              <a:ext uri="{FF2B5EF4-FFF2-40B4-BE49-F238E27FC236}">
                <a16:creationId xmlns:a16="http://schemas.microsoft.com/office/drawing/2014/main" id="{42FC4034-AD2C-1902-2020-976006732EBF}"/>
              </a:ext>
            </a:extLst>
          </p:cNvPr>
          <p:cNvSpPr>
            <a:spLocks noGrp="1"/>
          </p:cNvSpPr>
          <p:nvPr>
            <p:ph type="dt" sz="half" idx="12"/>
          </p:nvPr>
        </p:nvSpPr>
        <p:spPr/>
        <p:txBody>
          <a:bodyPr/>
          <a:lstStyle/>
          <a:p>
            <a:pPr>
              <a:defRPr/>
            </a:pPr>
            <a:fld id="{E3FBE51F-77C8-4F37-ACB5-E59495563BBE}"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C28753F4-F7B0-069D-93C5-F78743424F19}"/>
              </a:ext>
            </a:extLst>
          </p:cNvPr>
          <p:cNvSpPr>
            <a:spLocks noGrp="1"/>
          </p:cNvSpPr>
          <p:nvPr>
            <p:ph type="body" sz="quarter" idx="13"/>
          </p:nvPr>
        </p:nvSpPr>
        <p:spPr/>
        <p:txBody>
          <a:bodyPr/>
          <a:lstStyle/>
          <a:p>
            <a:r>
              <a:rPr lang="de-DE" dirty="0"/>
              <a:t>Methodenspektrum: DSR</a:t>
            </a:r>
          </a:p>
        </p:txBody>
      </p:sp>
      <p:sp>
        <p:nvSpPr>
          <p:cNvPr id="5" name="Titel 4">
            <a:extLst>
              <a:ext uri="{FF2B5EF4-FFF2-40B4-BE49-F238E27FC236}">
                <a16:creationId xmlns:a16="http://schemas.microsoft.com/office/drawing/2014/main" id="{E4A15221-1D8A-F020-2E68-B497F5935A15}"/>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9" name="Inhaltsplatzhalter 7">
            <a:extLst>
              <a:ext uri="{FF2B5EF4-FFF2-40B4-BE49-F238E27FC236}">
                <a16:creationId xmlns:a16="http://schemas.microsoft.com/office/drawing/2014/main" id="{1BE9ABB6-FB94-DCEC-5523-75645A6BE52D}"/>
              </a:ext>
            </a:extLst>
          </p:cNvPr>
          <p:cNvSpPr>
            <a:spLocks noGrp="1"/>
          </p:cNvSpPr>
          <p:nvPr>
            <p:ph idx="1"/>
          </p:nvPr>
        </p:nvSpPr>
        <p:spPr/>
        <p:txBody>
          <a:bodyPr/>
          <a:lstStyle/>
          <a:p>
            <a:pPr>
              <a:lnSpc>
                <a:spcPct val="120000"/>
              </a:lnSpc>
              <a:spcBef>
                <a:spcPts val="0"/>
              </a:spcBef>
              <a:spcAft>
                <a:spcPts val="0"/>
              </a:spcAft>
            </a:pPr>
            <a:r>
              <a:rPr lang="de-DE" sz="1600" dirty="0">
                <a:solidFill>
                  <a:srgbClr val="111111"/>
                </a:solidFill>
              </a:rPr>
              <a:t>Phasen von DSR:</a:t>
            </a:r>
          </a:p>
          <a:p>
            <a:pPr marL="342900" indent="-342900">
              <a:lnSpc>
                <a:spcPct val="120000"/>
              </a:lnSpc>
              <a:spcBef>
                <a:spcPts val="0"/>
              </a:spcBef>
              <a:spcAft>
                <a:spcPts val="0"/>
              </a:spcAft>
              <a:buFont typeface="+mj-lt"/>
              <a:buAutoNum type="arabicPeriod"/>
            </a:pPr>
            <a:r>
              <a:rPr lang="de-DE" sz="1600" b="0" dirty="0">
                <a:solidFill>
                  <a:srgbClr val="111111"/>
                </a:solidFill>
              </a:rPr>
              <a:t>Analyse: Kontextklärung, Definition des Artefakts, Literaturüberblick.</a:t>
            </a:r>
          </a:p>
          <a:p>
            <a:pPr marL="342900" indent="-342900">
              <a:lnSpc>
                <a:spcPct val="120000"/>
              </a:lnSpc>
              <a:spcBef>
                <a:spcPts val="0"/>
              </a:spcBef>
              <a:spcAft>
                <a:spcPts val="0"/>
              </a:spcAft>
              <a:buFont typeface="+mj-lt"/>
              <a:buAutoNum type="arabicPeriod"/>
            </a:pPr>
            <a:r>
              <a:rPr lang="de-DE" sz="1600" b="0" dirty="0">
                <a:solidFill>
                  <a:srgbClr val="111111"/>
                </a:solidFill>
              </a:rPr>
              <a:t>Entwurf: Systematische Entwicklung des Artefakts.</a:t>
            </a:r>
          </a:p>
          <a:p>
            <a:pPr marL="342900" indent="-342900">
              <a:lnSpc>
                <a:spcPct val="120000"/>
              </a:lnSpc>
              <a:spcBef>
                <a:spcPts val="0"/>
              </a:spcBef>
              <a:spcAft>
                <a:spcPts val="0"/>
              </a:spcAft>
              <a:buFont typeface="+mj-lt"/>
              <a:buAutoNum type="arabicPeriod"/>
            </a:pPr>
            <a:r>
              <a:rPr lang="de-DE" sz="1600" b="0" dirty="0">
                <a:solidFill>
                  <a:srgbClr val="111111"/>
                </a:solidFill>
              </a:rPr>
              <a:t>Evaluation: Überprüfung der Nützlichkeit und Erfüllung der Anforderungen.</a:t>
            </a:r>
          </a:p>
          <a:p>
            <a:pPr marL="342900" indent="-342900">
              <a:lnSpc>
                <a:spcPct val="120000"/>
              </a:lnSpc>
              <a:spcBef>
                <a:spcPts val="0"/>
              </a:spcBef>
              <a:spcAft>
                <a:spcPts val="0"/>
              </a:spcAft>
              <a:buFont typeface="+mj-lt"/>
              <a:buAutoNum type="arabicPeriod"/>
            </a:pPr>
            <a:r>
              <a:rPr lang="de-DE" sz="1600" b="0" dirty="0">
                <a:solidFill>
                  <a:srgbClr val="111111"/>
                </a:solidFill>
              </a:rPr>
              <a:t>Diffusion: Nutzung und Verbreitung des Artefakts nach Abschluss der Arbeit.</a:t>
            </a:r>
          </a:p>
          <a:p>
            <a:pPr>
              <a:lnSpc>
                <a:spcPct val="120000"/>
              </a:lnSpc>
              <a:spcBef>
                <a:spcPts val="0"/>
              </a:spcBef>
              <a:spcAft>
                <a:spcPts val="0"/>
              </a:spcAft>
            </a:pPr>
            <a:endParaRPr lang="de-DE" sz="1600" dirty="0">
              <a:solidFill>
                <a:srgbClr val="111111"/>
              </a:solidFill>
            </a:endParaRPr>
          </a:p>
          <a:p>
            <a:pPr>
              <a:lnSpc>
                <a:spcPct val="120000"/>
              </a:lnSpc>
              <a:spcBef>
                <a:spcPts val="0"/>
              </a:spcBef>
              <a:spcAft>
                <a:spcPts val="0"/>
              </a:spcAft>
            </a:pPr>
            <a:r>
              <a:rPr lang="de-DE" sz="1600" dirty="0">
                <a:solidFill>
                  <a:srgbClr val="111111"/>
                </a:solidFill>
              </a:rPr>
              <a:t>Modelle für DSR:</a:t>
            </a:r>
          </a:p>
          <a:p>
            <a:pPr marL="285750" indent="-285750">
              <a:lnSpc>
                <a:spcPct val="120000"/>
              </a:lnSpc>
              <a:spcBef>
                <a:spcPts val="0"/>
              </a:spcBef>
              <a:spcAft>
                <a:spcPts val="0"/>
              </a:spcAft>
              <a:buFont typeface="Wingdings" panose="05000000000000000000" pitchFamily="2" charset="2"/>
              <a:buChar char="§"/>
            </a:pPr>
            <a:r>
              <a:rPr lang="de-DE" sz="1600" b="0" dirty="0">
                <a:solidFill>
                  <a:srgbClr val="111111"/>
                </a:solidFill>
              </a:rPr>
              <a:t>Verschiedene Modelle zur Strukturierung des Forschungsprozesses (z.B. </a:t>
            </a:r>
            <a:r>
              <a:rPr lang="de-DE" sz="1600" b="0" dirty="0" err="1">
                <a:solidFill>
                  <a:srgbClr val="111111"/>
                </a:solidFill>
              </a:rPr>
              <a:t>Hevner</a:t>
            </a:r>
            <a:r>
              <a:rPr lang="de-DE" sz="1600" b="0" dirty="0">
                <a:solidFill>
                  <a:srgbClr val="111111"/>
                </a:solidFill>
              </a:rPr>
              <a:t>, </a:t>
            </a:r>
            <a:r>
              <a:rPr lang="de-DE" sz="1600" b="0" dirty="0" err="1">
                <a:solidFill>
                  <a:srgbClr val="111111"/>
                </a:solidFill>
              </a:rPr>
              <a:t>Peffers</a:t>
            </a:r>
            <a:r>
              <a:rPr lang="de-DE" sz="1600" b="0" dirty="0">
                <a:solidFill>
                  <a:srgbClr val="111111"/>
                </a:solidFill>
              </a:rPr>
              <a:t>, Österle).</a:t>
            </a:r>
          </a:p>
          <a:p>
            <a:pPr marL="285750" indent="-285750">
              <a:lnSpc>
                <a:spcPct val="120000"/>
              </a:lnSpc>
              <a:spcBef>
                <a:spcPts val="0"/>
              </a:spcBef>
              <a:spcAft>
                <a:spcPts val="0"/>
              </a:spcAft>
              <a:buFont typeface="Wingdings" panose="05000000000000000000" pitchFamily="2" charset="2"/>
              <a:buChar char="§"/>
            </a:pPr>
            <a:r>
              <a:rPr lang="de-DE" sz="1600" b="0" dirty="0">
                <a:solidFill>
                  <a:srgbClr val="111111"/>
                </a:solidFill>
              </a:rPr>
              <a:t>Iterative Zyklen: </a:t>
            </a:r>
            <a:r>
              <a:rPr lang="de-DE" sz="1600" b="0" dirty="0" err="1">
                <a:solidFill>
                  <a:srgbClr val="111111"/>
                </a:solidFill>
              </a:rPr>
              <a:t>Relevance</a:t>
            </a:r>
            <a:r>
              <a:rPr lang="de-DE" sz="1600" b="0" dirty="0">
                <a:solidFill>
                  <a:srgbClr val="111111"/>
                </a:solidFill>
              </a:rPr>
              <a:t> Cycle, Design Cycle, Rigor Cycle.</a:t>
            </a:r>
          </a:p>
          <a:p>
            <a:pPr>
              <a:lnSpc>
                <a:spcPct val="120000"/>
              </a:lnSpc>
              <a:spcBef>
                <a:spcPts val="0"/>
              </a:spcBef>
              <a:spcAft>
                <a:spcPts val="0"/>
              </a:spcAft>
            </a:pPr>
            <a:endParaRPr lang="de-DE" sz="1600" dirty="0">
              <a:solidFill>
                <a:srgbClr val="111111"/>
              </a:solidFill>
            </a:endParaRPr>
          </a:p>
          <a:p>
            <a:pPr>
              <a:lnSpc>
                <a:spcPct val="120000"/>
              </a:lnSpc>
              <a:spcBef>
                <a:spcPts val="0"/>
              </a:spcBef>
              <a:spcAft>
                <a:spcPts val="0"/>
              </a:spcAft>
            </a:pPr>
            <a:r>
              <a:rPr lang="de-DE" sz="1600" dirty="0">
                <a:solidFill>
                  <a:srgbClr val="111111"/>
                </a:solidFill>
              </a:rPr>
              <a:t>Checkliste für DSR:</a:t>
            </a:r>
          </a:p>
          <a:p>
            <a:pPr>
              <a:lnSpc>
                <a:spcPct val="120000"/>
              </a:lnSpc>
              <a:spcBef>
                <a:spcPts val="0"/>
              </a:spcBef>
              <a:spcAft>
                <a:spcPts val="0"/>
              </a:spcAft>
            </a:pPr>
            <a:r>
              <a:rPr lang="de-DE" sz="1600" b="0" dirty="0">
                <a:solidFill>
                  <a:srgbClr val="111111"/>
                </a:solidFill>
              </a:rPr>
              <a:t>Fragen zur Überprüfung der korrekten Umsetzung von DSR (z.B. Forschungsfrage, Artefakt, Evaluation).</a:t>
            </a:r>
          </a:p>
          <a:p>
            <a:pPr>
              <a:lnSpc>
                <a:spcPct val="120000"/>
              </a:lnSpc>
              <a:spcBef>
                <a:spcPts val="0"/>
              </a:spcBef>
              <a:spcAft>
                <a:spcPts val="0"/>
              </a:spcAft>
            </a:pPr>
            <a:endParaRPr lang="de-DE" sz="1600" dirty="0">
              <a:solidFill>
                <a:srgbClr val="111111"/>
              </a:solidFill>
            </a:endParaRPr>
          </a:p>
          <a:p>
            <a:endParaRPr lang="de-DE" dirty="0"/>
          </a:p>
        </p:txBody>
      </p:sp>
      <p:sp>
        <p:nvSpPr>
          <p:cNvPr id="25" name="Textfeld 24">
            <a:extLst>
              <a:ext uri="{FF2B5EF4-FFF2-40B4-BE49-F238E27FC236}">
                <a16:creationId xmlns:a16="http://schemas.microsoft.com/office/drawing/2014/main" id="{3FFC8608-714F-DE74-0A88-8776D26CF864}"/>
              </a:ext>
            </a:extLst>
          </p:cNvPr>
          <p:cNvSpPr txBox="1"/>
          <p:nvPr/>
        </p:nvSpPr>
        <p:spPr bwMode="auto">
          <a:xfrm>
            <a:off x="1666875" y="899992"/>
            <a:ext cx="914400" cy="449778"/>
          </a:xfrm>
          <a:prstGeom prst="rect">
            <a:avLst/>
          </a:prstGeom>
          <a:noFill/>
          <a:ln w="12700">
            <a:noFill/>
          </a:ln>
          <a:effectLst/>
        </p:spPr>
        <p:txBody>
          <a:bodyPr vert="horz" wrap="none" lIns="36000" tIns="36000" rIns="36000" bIns="36000" numCol="1" rtlCol="0" anchor="t" anchorCtr="0" compatLnSpc="1">
            <a:prstTxWarp prst="textNoShape">
              <a:avLst/>
            </a:prstTxWarp>
            <a:noAutofit/>
          </a:bodyPr>
          <a:lstStyle/>
          <a:p>
            <a:pPr>
              <a:spcBef>
                <a:spcPts val="0"/>
              </a:spcBef>
              <a:spcAft>
                <a:spcPts val="600"/>
              </a:spcAft>
              <a:buClr>
                <a:srgbClr val="23A092"/>
              </a:buClr>
              <a:buSzPct val="80000"/>
            </a:pPr>
            <a:endParaRPr lang="de-DE" sz="2000" kern="0" dirty="0">
              <a:latin typeface="+mn-lt"/>
            </a:endParaRPr>
          </a:p>
        </p:txBody>
      </p:sp>
      <p:sp>
        <p:nvSpPr>
          <p:cNvPr id="3" name="Textplatzhalter 4">
            <a:extLst>
              <a:ext uri="{FF2B5EF4-FFF2-40B4-BE49-F238E27FC236}">
                <a16:creationId xmlns:a16="http://schemas.microsoft.com/office/drawing/2014/main" id="{D9F02434-5A41-F86A-411D-93E5EF13096A}"/>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a:t>
            </a:r>
            <a:r>
              <a:rPr lang="de-DE" sz="1100" dirty="0">
                <a:latin typeface="+mj-lt"/>
              </a:rPr>
              <a:t>: </a:t>
            </a:r>
            <a:r>
              <a:rPr lang="de-DE" dirty="0">
                <a:latin typeface="+mj-lt"/>
              </a:rPr>
              <a:t>Benner-</a:t>
            </a:r>
            <a:r>
              <a:rPr lang="de-DE" dirty="0" err="1">
                <a:latin typeface="+mj-lt"/>
              </a:rPr>
              <a:t>Wickner</a:t>
            </a:r>
            <a:r>
              <a:rPr lang="de-DE" dirty="0">
                <a:latin typeface="+mj-lt"/>
              </a:rPr>
              <a:t>, Marian; </a:t>
            </a:r>
            <a:r>
              <a:rPr lang="de-DE" dirty="0" err="1">
                <a:latin typeface="+mj-lt"/>
              </a:rPr>
              <a:t>Kneuper</a:t>
            </a:r>
            <a:r>
              <a:rPr lang="de-DE" dirty="0">
                <a:latin typeface="+mj-lt"/>
              </a:rPr>
              <a:t>, Ralf; Schlömer, Inga (2020) : Leitfaden für die Nutzung von Design Science Research in Abschlussarbeiten, IUBH </a:t>
            </a:r>
            <a:r>
              <a:rPr lang="de-DE" dirty="0" err="1">
                <a:latin typeface="+mj-lt"/>
              </a:rPr>
              <a:t>Discussion</a:t>
            </a:r>
            <a:r>
              <a:rPr lang="de-DE" dirty="0">
                <a:latin typeface="+mj-lt"/>
              </a:rPr>
              <a:t> Papers - IT &amp; Engineering, </a:t>
            </a:r>
            <a:r>
              <a:rPr lang="de-DE" dirty="0" err="1">
                <a:latin typeface="+mj-lt"/>
              </a:rPr>
              <a:t>No</a:t>
            </a:r>
            <a:r>
              <a:rPr lang="de-DE" dirty="0">
                <a:latin typeface="+mj-lt"/>
              </a:rPr>
              <a:t>. 2/2020, IUBH Internationale Hochschule, Erfurt</a:t>
            </a:r>
          </a:p>
        </p:txBody>
      </p:sp>
    </p:spTree>
    <p:extLst>
      <p:ext uri="{BB962C8B-B14F-4D97-AF65-F5344CB8AC3E}">
        <p14:creationId xmlns:p14="http://schemas.microsoft.com/office/powerpoint/2010/main" val="128667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a:prstGeom prst="rect">
            <a:avLst/>
          </a:prstGeom>
        </p:spPr>
        <p:txBody>
          <a:bodyPr/>
          <a:lstStyle/>
          <a:p>
            <a:pPr>
              <a:defRPr/>
            </a:pPr>
            <a:fld id="{2A3A57D9-08E7-4A35-820C-6C5F68307974}" type="slidenum">
              <a:rPr lang="de-DE" smtClean="0"/>
              <a:pPr>
                <a:defRPr/>
              </a:pPr>
              <a:t>41</a:t>
            </a:fld>
            <a:endParaRPr lang="de-DE"/>
          </a:p>
        </p:txBody>
      </p:sp>
      <p:sp>
        <p:nvSpPr>
          <p:cNvPr id="3" name="Fußzeilenplatzhalter 2"/>
          <p:cNvSpPr>
            <a:spLocks noGrp="1"/>
          </p:cNvSpPr>
          <p:nvPr>
            <p:ph type="ftr" sz="quarter" idx="11"/>
          </p:nvPr>
        </p:nvSpPr>
        <p:spPr>
          <a:prstGeom prst="rect">
            <a:avLst/>
          </a:prstGeom>
        </p:spPr>
        <p:txBody>
          <a:bodyPr/>
          <a:lstStyle/>
          <a:p>
            <a:pPr>
              <a:defRPr/>
            </a:pPr>
            <a:r>
              <a:rPr lang="de-DE"/>
              <a:t>Projekt Forschungsmethoden | Prof. Dr. Anja Hanisch-Blicharski</a:t>
            </a:r>
          </a:p>
        </p:txBody>
      </p:sp>
      <p:sp>
        <p:nvSpPr>
          <p:cNvPr id="7" name="Datumsplatzhalter 6">
            <a:extLst>
              <a:ext uri="{FF2B5EF4-FFF2-40B4-BE49-F238E27FC236}">
                <a16:creationId xmlns:a16="http://schemas.microsoft.com/office/drawing/2014/main" id="{29B553DB-4B2B-4AA3-E956-02E6587242B6}"/>
              </a:ext>
            </a:extLst>
          </p:cNvPr>
          <p:cNvSpPr>
            <a:spLocks noGrp="1"/>
          </p:cNvSpPr>
          <p:nvPr>
            <p:ph type="dt" sz="half" idx="12"/>
          </p:nvPr>
        </p:nvSpPr>
        <p:spPr/>
        <p:txBody>
          <a:bodyPr/>
          <a:lstStyle/>
          <a:p>
            <a:pPr>
              <a:defRPr/>
            </a:pPr>
            <a:fld id="{42C09709-DBEE-4525-8370-1E379E333FCC}" type="datetime1">
              <a:rPr lang="de-DE" smtClean="0"/>
              <a:t>12.01.2026</a:t>
            </a:fld>
            <a:endParaRPr lang="de-DE" dirty="0"/>
          </a:p>
        </p:txBody>
      </p:sp>
      <p:sp>
        <p:nvSpPr>
          <p:cNvPr id="8" name="Inhaltsplatzhalter 7"/>
          <p:cNvSpPr>
            <a:spLocks noGrp="1"/>
          </p:cNvSpPr>
          <p:nvPr>
            <p:ph sz="quarter" idx="15"/>
          </p:nvPr>
        </p:nvSpPr>
        <p:spPr>
          <a:prstGeom prst="rect">
            <a:avLst/>
          </a:prstGeom>
        </p:spPr>
        <p:txBody>
          <a:bodyPr/>
          <a:lstStyle/>
          <a:p>
            <a:r>
              <a:rPr lang="de-DE" dirty="0"/>
              <a:t>Design Science Research Modell (DSRM)</a:t>
            </a:r>
          </a:p>
          <a:p>
            <a:r>
              <a:rPr lang="de-DE" dirty="0" err="1"/>
              <a:t>Hevner</a:t>
            </a:r>
            <a:endParaRPr lang="de-DE" dirty="0"/>
          </a:p>
        </p:txBody>
      </p:sp>
      <p:sp>
        <p:nvSpPr>
          <p:cNvPr id="10" name="Textfeld 9">
            <a:extLst>
              <a:ext uri="{FF2B5EF4-FFF2-40B4-BE49-F238E27FC236}">
                <a16:creationId xmlns:a16="http://schemas.microsoft.com/office/drawing/2014/main" id="{40DCC7B7-FF38-E205-AEFA-F14EF37ED799}"/>
              </a:ext>
            </a:extLst>
          </p:cNvPr>
          <p:cNvSpPr txBox="1"/>
          <p:nvPr/>
        </p:nvSpPr>
        <p:spPr bwMode="auto">
          <a:xfrm>
            <a:off x="3110194" y="5446800"/>
            <a:ext cx="4597052" cy="914400"/>
          </a:xfrm>
          <a:prstGeom prst="rect">
            <a:avLst/>
          </a:prstGeom>
          <a:noFill/>
          <a:ln w="12700">
            <a:noFill/>
          </a:ln>
          <a:effectLst/>
        </p:spPr>
        <p:txBody>
          <a:bodyPr vert="horz" wrap="none" lIns="0" tIns="36000" rIns="0" bIns="36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600"/>
              </a:spcAft>
              <a:buClr>
                <a:srgbClr val="23A092"/>
              </a:buClr>
              <a:buSzPct val="80000"/>
              <a:buFont typeface="Wingdings" pitchFamily="2" charset="2"/>
              <a:buNone/>
              <a:tabLst/>
            </a:pPr>
            <a:r>
              <a:rPr lang="de-DE" sz="1800" dirty="0"/>
              <a:t>Quelle: in Anlehnung Prof. Dr. Roger W. H. Bons</a:t>
            </a:r>
            <a:endParaRPr kumimoji="0" lang="de-DE" sz="1800" b="0" i="0" u="none" strike="noStrike" kern="0" cap="none" spc="0" normalizeH="0" baseline="0" noProof="0" dirty="0" err="1">
              <a:ln>
                <a:noFill/>
              </a:ln>
              <a:solidFill>
                <a:schemeClr val="tx1"/>
              </a:solidFill>
              <a:effectLst/>
              <a:uLnTx/>
              <a:uFillTx/>
              <a:latin typeface="+mn-lt"/>
            </a:endParaRPr>
          </a:p>
        </p:txBody>
      </p:sp>
    </p:spTree>
    <p:extLst>
      <p:ext uri="{BB962C8B-B14F-4D97-AF65-F5344CB8AC3E}">
        <p14:creationId xmlns:p14="http://schemas.microsoft.com/office/powerpoint/2010/main" val="147041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2E6CD-F73A-BF5A-8DC8-0A1D4ED81384}"/>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46F1F5D7-B34A-585E-B266-7705DF2536BE}"/>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42</a:t>
            </a:fld>
            <a:endParaRPr lang="de-DE">
              <a:latin typeface="+mj-lt"/>
            </a:endParaRPr>
          </a:p>
        </p:txBody>
      </p:sp>
      <p:sp>
        <p:nvSpPr>
          <p:cNvPr id="8" name="Fußzeilenplatzhalter 7">
            <a:extLst>
              <a:ext uri="{FF2B5EF4-FFF2-40B4-BE49-F238E27FC236}">
                <a16:creationId xmlns:a16="http://schemas.microsoft.com/office/drawing/2014/main" id="{E54B2EC2-5511-6617-7728-4A5867FD502A}"/>
              </a:ext>
            </a:extLst>
          </p:cNvPr>
          <p:cNvSpPr>
            <a:spLocks noGrp="1"/>
          </p:cNvSpPr>
          <p:nvPr>
            <p:ph type="ftr" sz="quarter" idx="11"/>
          </p:nvPr>
        </p:nvSpPr>
        <p:spPr/>
        <p:txBody>
          <a:bodyPr/>
          <a:lstStyle/>
          <a:p>
            <a:pPr>
              <a:defRPr/>
            </a:pPr>
            <a:r>
              <a:rPr lang="de-DE">
                <a:latin typeface="+mj-lt"/>
              </a:rPr>
              <a:t>Projekt Forschungsmethoden | Prof. Dr. Anja Hanisch-Blicharski</a:t>
            </a:r>
            <a:endParaRPr lang="de-DE" dirty="0">
              <a:latin typeface="+mj-lt"/>
            </a:endParaRPr>
          </a:p>
        </p:txBody>
      </p:sp>
      <p:sp>
        <p:nvSpPr>
          <p:cNvPr id="6" name="Datumsplatzhalter 5">
            <a:extLst>
              <a:ext uri="{FF2B5EF4-FFF2-40B4-BE49-F238E27FC236}">
                <a16:creationId xmlns:a16="http://schemas.microsoft.com/office/drawing/2014/main" id="{77F3A2BF-CD71-FEB8-2A19-3FD566E4E0AC}"/>
              </a:ext>
            </a:extLst>
          </p:cNvPr>
          <p:cNvSpPr>
            <a:spLocks noGrp="1"/>
          </p:cNvSpPr>
          <p:nvPr>
            <p:ph type="dt" sz="half" idx="12"/>
          </p:nvPr>
        </p:nvSpPr>
        <p:spPr/>
        <p:txBody>
          <a:bodyPr/>
          <a:lstStyle/>
          <a:p>
            <a:pPr>
              <a:defRPr/>
            </a:pPr>
            <a:fld id="{EEFE5079-E3D4-4C3F-AE46-BE0CCB6F3BB5}"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8EC236C7-9E3D-939C-2656-F31E58374AD2}"/>
              </a:ext>
            </a:extLst>
          </p:cNvPr>
          <p:cNvSpPr>
            <a:spLocks noGrp="1"/>
          </p:cNvSpPr>
          <p:nvPr>
            <p:ph type="body" sz="quarter" idx="13"/>
          </p:nvPr>
        </p:nvSpPr>
        <p:spPr/>
        <p:txBody>
          <a:bodyPr/>
          <a:lstStyle/>
          <a:p>
            <a:r>
              <a:rPr lang="de-DE" dirty="0"/>
              <a:t>Methodenspektrum: DSR</a:t>
            </a:r>
          </a:p>
        </p:txBody>
      </p:sp>
      <p:sp>
        <p:nvSpPr>
          <p:cNvPr id="5" name="Titel 4">
            <a:extLst>
              <a:ext uri="{FF2B5EF4-FFF2-40B4-BE49-F238E27FC236}">
                <a16:creationId xmlns:a16="http://schemas.microsoft.com/office/drawing/2014/main" id="{3AC26DD2-4609-F14E-5C56-06A86AD7EE75}"/>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9" name="Inhaltsplatzhalter 7">
            <a:extLst>
              <a:ext uri="{FF2B5EF4-FFF2-40B4-BE49-F238E27FC236}">
                <a16:creationId xmlns:a16="http://schemas.microsoft.com/office/drawing/2014/main" id="{2DE1A757-4DBE-6391-D8BB-0357C62463F2}"/>
              </a:ext>
            </a:extLst>
          </p:cNvPr>
          <p:cNvSpPr>
            <a:spLocks noGrp="1"/>
          </p:cNvSpPr>
          <p:nvPr>
            <p:ph idx="1"/>
          </p:nvPr>
        </p:nvSpPr>
        <p:spPr/>
        <p:txBody>
          <a:bodyPr/>
          <a:lstStyle/>
          <a:p>
            <a:pPr lvl="1"/>
            <a:r>
              <a:rPr lang="de-DE" dirty="0"/>
              <a:t>Das Design Science (Research) Modell ist kein originäres Modell für Softwareprojekte. </a:t>
            </a:r>
          </a:p>
          <a:p>
            <a:pPr lvl="1"/>
            <a:endParaRPr lang="de-DE" dirty="0"/>
          </a:p>
          <a:p>
            <a:pPr lvl="1"/>
            <a:r>
              <a:rPr lang="de-DE" dirty="0"/>
              <a:t>Der Ansatz ist aber auch für IT-Projekte, insbesondere zur Entwicklung von Prototypen geeignet. </a:t>
            </a:r>
          </a:p>
          <a:p>
            <a:pPr lvl="1"/>
            <a:endParaRPr lang="de-DE" dirty="0"/>
          </a:p>
          <a:p>
            <a:pPr lvl="1"/>
            <a:r>
              <a:rPr lang="de-DE" dirty="0"/>
              <a:t>Im Zentrum steht die Erzeugung eines Artefakts.</a:t>
            </a:r>
          </a:p>
          <a:p>
            <a:pPr lvl="2"/>
            <a:r>
              <a:rPr lang="de-DE" dirty="0"/>
              <a:t>Artefakt: Softwarelösung, Modell, Hardwareprototyp etc.</a:t>
            </a:r>
          </a:p>
          <a:p>
            <a:pPr lvl="2"/>
            <a:endParaRPr lang="de-DE" dirty="0"/>
          </a:p>
          <a:p>
            <a:r>
              <a:rPr lang="de-DE" dirty="0"/>
              <a:t>Kern des DSRM sind zwei Basisaktivitäten</a:t>
            </a:r>
          </a:p>
          <a:p>
            <a:pPr lvl="2"/>
            <a:r>
              <a:rPr lang="de-DE" dirty="0">
                <a:solidFill>
                  <a:schemeClr val="accent1"/>
                </a:solidFill>
              </a:rPr>
              <a:t>„</a:t>
            </a:r>
            <a:r>
              <a:rPr lang="de-DE" dirty="0" err="1">
                <a:solidFill>
                  <a:schemeClr val="accent1"/>
                </a:solidFill>
              </a:rPr>
              <a:t>build</a:t>
            </a:r>
            <a:r>
              <a:rPr lang="de-DE" dirty="0">
                <a:solidFill>
                  <a:schemeClr val="accent1"/>
                </a:solidFill>
              </a:rPr>
              <a:t>“</a:t>
            </a:r>
            <a:r>
              <a:rPr lang="de-DE" dirty="0"/>
              <a:t>: Erstellung eines Artefaktes</a:t>
            </a:r>
            <a:br>
              <a:rPr lang="de-DE" dirty="0"/>
            </a:br>
            <a:r>
              <a:rPr lang="de-DE" dirty="0"/>
              <a:t>Ergebnis: Konstrukte, Modelle, Methoden, Implementierungen</a:t>
            </a:r>
          </a:p>
          <a:p>
            <a:pPr lvl="2"/>
            <a:r>
              <a:rPr lang="de-DE" dirty="0">
                <a:solidFill>
                  <a:schemeClr val="accent1"/>
                </a:solidFill>
              </a:rPr>
              <a:t>„</a:t>
            </a:r>
            <a:r>
              <a:rPr lang="de-DE" dirty="0" err="1">
                <a:solidFill>
                  <a:schemeClr val="accent1"/>
                </a:solidFill>
              </a:rPr>
              <a:t>evaluate</a:t>
            </a:r>
            <a:r>
              <a:rPr lang="de-DE" dirty="0">
                <a:solidFill>
                  <a:schemeClr val="accent1"/>
                </a:solidFill>
              </a:rPr>
              <a:t>“</a:t>
            </a:r>
            <a:r>
              <a:rPr lang="de-DE" dirty="0"/>
              <a:t>: Leistungsbestimmung, Feedback und Beurteilung eines Artefaktes</a:t>
            </a:r>
            <a:br>
              <a:rPr lang="de-DE" dirty="0"/>
            </a:br>
            <a:r>
              <a:rPr lang="de-DE" dirty="0"/>
              <a:t>Ergebnis: Nützlichkeit und Qualität des Artefakts</a:t>
            </a:r>
          </a:p>
          <a:p>
            <a:pPr lvl="2"/>
            <a:r>
              <a:rPr lang="de-DE" dirty="0"/>
              <a:t>Weitere Basisaktivitäten: </a:t>
            </a:r>
            <a:r>
              <a:rPr lang="de-DE" dirty="0" err="1"/>
              <a:t>theorize</a:t>
            </a:r>
            <a:r>
              <a:rPr lang="de-DE" dirty="0"/>
              <a:t>, </a:t>
            </a:r>
            <a:r>
              <a:rPr lang="de-DE" dirty="0" err="1"/>
              <a:t>justify</a:t>
            </a:r>
            <a:r>
              <a:rPr lang="de-DE" dirty="0"/>
              <a:t> </a:t>
            </a:r>
          </a:p>
          <a:p>
            <a:pPr>
              <a:lnSpc>
                <a:spcPct val="120000"/>
              </a:lnSpc>
              <a:spcBef>
                <a:spcPts val="0"/>
              </a:spcBef>
              <a:spcAft>
                <a:spcPts val="0"/>
              </a:spcAft>
            </a:pPr>
            <a:endParaRPr lang="de-DE" sz="1600" dirty="0">
              <a:solidFill>
                <a:srgbClr val="111111"/>
              </a:solidFill>
            </a:endParaRPr>
          </a:p>
          <a:p>
            <a:endParaRPr lang="de-DE" dirty="0"/>
          </a:p>
        </p:txBody>
      </p:sp>
      <p:sp>
        <p:nvSpPr>
          <p:cNvPr id="25" name="Textfeld 24">
            <a:extLst>
              <a:ext uri="{FF2B5EF4-FFF2-40B4-BE49-F238E27FC236}">
                <a16:creationId xmlns:a16="http://schemas.microsoft.com/office/drawing/2014/main" id="{F64A8D36-7790-FE63-139E-5364EF55CA6C}"/>
              </a:ext>
            </a:extLst>
          </p:cNvPr>
          <p:cNvSpPr txBox="1"/>
          <p:nvPr/>
        </p:nvSpPr>
        <p:spPr bwMode="auto">
          <a:xfrm>
            <a:off x="1666875" y="899992"/>
            <a:ext cx="914400" cy="449778"/>
          </a:xfrm>
          <a:prstGeom prst="rect">
            <a:avLst/>
          </a:prstGeom>
          <a:noFill/>
          <a:ln w="12700">
            <a:noFill/>
          </a:ln>
          <a:effectLst/>
        </p:spPr>
        <p:txBody>
          <a:bodyPr vert="horz" wrap="none" lIns="36000" tIns="36000" rIns="36000" bIns="36000" numCol="1" rtlCol="0" anchor="t" anchorCtr="0" compatLnSpc="1">
            <a:prstTxWarp prst="textNoShape">
              <a:avLst/>
            </a:prstTxWarp>
            <a:noAutofit/>
          </a:bodyPr>
          <a:lstStyle/>
          <a:p>
            <a:pPr>
              <a:spcBef>
                <a:spcPts val="0"/>
              </a:spcBef>
              <a:spcAft>
                <a:spcPts val="600"/>
              </a:spcAft>
              <a:buClr>
                <a:srgbClr val="23A092"/>
              </a:buClr>
              <a:buSzPct val="80000"/>
            </a:pPr>
            <a:endParaRPr lang="de-DE" sz="2000" kern="0" dirty="0">
              <a:latin typeface="+mn-lt"/>
            </a:endParaRPr>
          </a:p>
        </p:txBody>
      </p:sp>
      <p:sp>
        <p:nvSpPr>
          <p:cNvPr id="4" name="Textplatzhalter 4">
            <a:extLst>
              <a:ext uri="{FF2B5EF4-FFF2-40B4-BE49-F238E27FC236}">
                <a16:creationId xmlns:a16="http://schemas.microsoft.com/office/drawing/2014/main" id="{A94C931E-C694-491A-0E8A-592DB3790B91}"/>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a:t>
            </a:r>
            <a:r>
              <a:rPr lang="de-DE" sz="1100" dirty="0">
                <a:latin typeface="+mj-lt"/>
              </a:rPr>
              <a:t>: </a:t>
            </a:r>
            <a:r>
              <a:rPr lang="de-DE" dirty="0" err="1">
                <a:latin typeface="+mj-lt"/>
              </a:rPr>
              <a:t>Frauchinger</a:t>
            </a:r>
            <a:r>
              <a:rPr lang="de-DE" dirty="0">
                <a:latin typeface="+mj-lt"/>
              </a:rPr>
              <a:t> D (2017) Anwendungen von Design Science Research in der Praxis. In: Portmann E (</a:t>
            </a:r>
            <a:r>
              <a:rPr lang="de-DE" dirty="0" err="1">
                <a:latin typeface="+mj-lt"/>
              </a:rPr>
              <a:t>Hrsg</a:t>
            </a:r>
            <a:r>
              <a:rPr lang="de-DE" dirty="0">
                <a:latin typeface="+mj-lt"/>
              </a:rPr>
              <a:t>) Wirtschaftsinformatik in Theorie und Praxis. Springer Fachmedien Wiesbaden, Wiesbaden, S 107–118</a:t>
            </a:r>
          </a:p>
        </p:txBody>
      </p:sp>
    </p:spTree>
    <p:extLst>
      <p:ext uri="{BB962C8B-B14F-4D97-AF65-F5344CB8AC3E}">
        <p14:creationId xmlns:p14="http://schemas.microsoft.com/office/powerpoint/2010/main" val="15482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109A-943F-D057-9F9A-BC467C3A72EB}"/>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70E081D7-3876-E927-1A66-0CBEDF6C001D}"/>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43</a:t>
            </a:fld>
            <a:endParaRPr lang="de-DE">
              <a:latin typeface="+mj-lt"/>
            </a:endParaRPr>
          </a:p>
        </p:txBody>
      </p:sp>
      <p:sp>
        <p:nvSpPr>
          <p:cNvPr id="8" name="Fußzeilenplatzhalter 7">
            <a:extLst>
              <a:ext uri="{FF2B5EF4-FFF2-40B4-BE49-F238E27FC236}">
                <a16:creationId xmlns:a16="http://schemas.microsoft.com/office/drawing/2014/main" id="{123C889A-855A-12C0-D826-D5BD8687C84B}"/>
              </a:ext>
            </a:extLst>
          </p:cNvPr>
          <p:cNvSpPr>
            <a:spLocks noGrp="1"/>
          </p:cNvSpPr>
          <p:nvPr>
            <p:ph type="ftr" sz="quarter" idx="11"/>
          </p:nvPr>
        </p:nvSpPr>
        <p:spPr/>
        <p:txBody>
          <a:bodyPr/>
          <a:lstStyle/>
          <a:p>
            <a:pPr>
              <a:defRPr/>
            </a:pPr>
            <a:r>
              <a:rPr lang="de-DE">
                <a:latin typeface="+mj-lt"/>
              </a:rPr>
              <a:t>Projekt Forschungsmethoden | Prof. Dr. Anja Hanisch-Blicharski</a:t>
            </a:r>
            <a:endParaRPr lang="de-DE" dirty="0">
              <a:latin typeface="+mj-lt"/>
            </a:endParaRPr>
          </a:p>
        </p:txBody>
      </p:sp>
      <p:sp>
        <p:nvSpPr>
          <p:cNvPr id="6" name="Datumsplatzhalter 5">
            <a:extLst>
              <a:ext uri="{FF2B5EF4-FFF2-40B4-BE49-F238E27FC236}">
                <a16:creationId xmlns:a16="http://schemas.microsoft.com/office/drawing/2014/main" id="{EDF5C0BA-2D74-CA1A-6906-1016C7285179}"/>
              </a:ext>
            </a:extLst>
          </p:cNvPr>
          <p:cNvSpPr>
            <a:spLocks noGrp="1"/>
          </p:cNvSpPr>
          <p:nvPr>
            <p:ph type="dt" sz="half" idx="12"/>
          </p:nvPr>
        </p:nvSpPr>
        <p:spPr/>
        <p:txBody>
          <a:bodyPr/>
          <a:lstStyle/>
          <a:p>
            <a:pPr>
              <a:defRPr/>
            </a:pPr>
            <a:fld id="{6569FE45-E99E-40CA-BDA8-5B41FEDB4334}"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78772E93-E593-46F4-5D9B-443CC0CC12E2}"/>
              </a:ext>
            </a:extLst>
          </p:cNvPr>
          <p:cNvSpPr>
            <a:spLocks noGrp="1"/>
          </p:cNvSpPr>
          <p:nvPr>
            <p:ph type="body" sz="quarter" idx="13"/>
          </p:nvPr>
        </p:nvSpPr>
        <p:spPr/>
        <p:txBody>
          <a:bodyPr/>
          <a:lstStyle/>
          <a:p>
            <a:r>
              <a:rPr lang="de-DE" dirty="0"/>
              <a:t>Methodenspektrum: DSR</a:t>
            </a:r>
          </a:p>
        </p:txBody>
      </p:sp>
      <p:sp>
        <p:nvSpPr>
          <p:cNvPr id="5" name="Titel 4">
            <a:extLst>
              <a:ext uri="{FF2B5EF4-FFF2-40B4-BE49-F238E27FC236}">
                <a16:creationId xmlns:a16="http://schemas.microsoft.com/office/drawing/2014/main" id="{882FE169-8345-4242-C61B-46DD51FEEC60}"/>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2" name="Inhaltsplatzhalter 1">
            <a:extLst>
              <a:ext uri="{FF2B5EF4-FFF2-40B4-BE49-F238E27FC236}">
                <a16:creationId xmlns:a16="http://schemas.microsoft.com/office/drawing/2014/main" id="{E880389D-C054-172A-3635-8332947A5C96}"/>
              </a:ext>
            </a:extLst>
          </p:cNvPr>
          <p:cNvSpPr>
            <a:spLocks noGrp="1"/>
          </p:cNvSpPr>
          <p:nvPr>
            <p:ph idx="1"/>
          </p:nvPr>
        </p:nvSpPr>
        <p:spPr/>
        <p:txBody>
          <a:bodyPr/>
          <a:lstStyle/>
          <a:p>
            <a:endParaRPr lang="de-DE"/>
          </a:p>
        </p:txBody>
      </p:sp>
      <p:pic>
        <p:nvPicPr>
          <p:cNvPr id="4" name="Inhaltsplatzhalter 8">
            <a:extLst>
              <a:ext uri="{FF2B5EF4-FFF2-40B4-BE49-F238E27FC236}">
                <a16:creationId xmlns:a16="http://schemas.microsoft.com/office/drawing/2014/main" id="{F8FC3B9D-4618-C039-8D0E-608492DE206E}"/>
              </a:ext>
            </a:extLst>
          </p:cNvPr>
          <p:cNvPicPr>
            <a:picLocks noChangeAspect="1"/>
          </p:cNvPicPr>
          <p:nvPr/>
        </p:nvPicPr>
        <p:blipFill>
          <a:blip r:embed="rId3"/>
          <a:stretch>
            <a:fillRect/>
          </a:stretch>
        </p:blipFill>
        <p:spPr>
          <a:xfrm>
            <a:off x="3463964" y="1505256"/>
            <a:ext cx="5246231" cy="3903835"/>
          </a:xfrm>
          <a:prstGeom prst="rect">
            <a:avLst/>
          </a:prstGeom>
        </p:spPr>
      </p:pic>
      <p:sp>
        <p:nvSpPr>
          <p:cNvPr id="10" name="Textplatzhalter 4">
            <a:extLst>
              <a:ext uri="{FF2B5EF4-FFF2-40B4-BE49-F238E27FC236}">
                <a16:creationId xmlns:a16="http://schemas.microsoft.com/office/drawing/2014/main" id="{38AC39F4-4F14-07A1-DF9B-DC783CF50D7A}"/>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a:t>
            </a:r>
            <a:r>
              <a:rPr lang="de-DE" sz="1100" dirty="0">
                <a:latin typeface="+mj-lt"/>
              </a:rPr>
              <a:t>: </a:t>
            </a:r>
            <a:r>
              <a:rPr lang="de-DE" dirty="0">
                <a:latin typeface="+mj-lt"/>
              </a:rPr>
              <a:t>Alan R. </a:t>
            </a:r>
            <a:r>
              <a:rPr lang="de-DE" dirty="0" err="1">
                <a:latin typeface="+mj-lt"/>
              </a:rPr>
              <a:t>Hevner</a:t>
            </a:r>
            <a:r>
              <a:rPr lang="de-DE" dirty="0">
                <a:latin typeface="+mj-lt"/>
              </a:rPr>
              <a:t>, Salvatore T. March, </a:t>
            </a:r>
            <a:r>
              <a:rPr lang="de-DE" dirty="0" err="1">
                <a:latin typeface="+mj-lt"/>
              </a:rPr>
              <a:t>Jinsoo</a:t>
            </a:r>
            <a:r>
              <a:rPr lang="de-DE" dirty="0">
                <a:latin typeface="+mj-lt"/>
              </a:rPr>
              <a:t> Park &amp; </a:t>
            </a:r>
            <a:r>
              <a:rPr lang="de-DE" dirty="0" err="1">
                <a:latin typeface="+mj-lt"/>
              </a:rPr>
              <a:t>Sudha</a:t>
            </a:r>
            <a:r>
              <a:rPr lang="de-DE" dirty="0">
                <a:latin typeface="+mj-lt"/>
              </a:rPr>
              <a:t> Ram (2004). Design Science in Information Systems Research. MIS Quarterly, 26(1), 75-87.</a:t>
            </a:r>
          </a:p>
        </p:txBody>
      </p:sp>
    </p:spTree>
    <p:extLst>
      <p:ext uri="{BB962C8B-B14F-4D97-AF65-F5344CB8AC3E}">
        <p14:creationId xmlns:p14="http://schemas.microsoft.com/office/powerpoint/2010/main" val="39903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6E52A-2BCF-E904-FD0D-EEB3217EE0CF}"/>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D935F76F-8C44-E38E-C426-3226A963D9D7}"/>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44</a:t>
            </a:fld>
            <a:endParaRPr lang="de-DE">
              <a:latin typeface="+mj-lt"/>
            </a:endParaRPr>
          </a:p>
        </p:txBody>
      </p:sp>
      <p:sp>
        <p:nvSpPr>
          <p:cNvPr id="8" name="Fußzeilenplatzhalter 7">
            <a:extLst>
              <a:ext uri="{FF2B5EF4-FFF2-40B4-BE49-F238E27FC236}">
                <a16:creationId xmlns:a16="http://schemas.microsoft.com/office/drawing/2014/main" id="{7674F922-ACCF-C37B-66DC-70EB902A74F3}"/>
              </a:ext>
            </a:extLst>
          </p:cNvPr>
          <p:cNvSpPr>
            <a:spLocks noGrp="1"/>
          </p:cNvSpPr>
          <p:nvPr>
            <p:ph type="ftr" sz="quarter" idx="11"/>
          </p:nvPr>
        </p:nvSpPr>
        <p:spPr/>
        <p:txBody>
          <a:bodyPr/>
          <a:lstStyle/>
          <a:p>
            <a:pPr>
              <a:defRPr/>
            </a:pPr>
            <a:r>
              <a:rPr lang="de-DE">
                <a:latin typeface="+mj-lt"/>
              </a:rPr>
              <a:t>Projekt Forschungsmethoden | Prof. Dr. Anja Hanisch-Blicharski</a:t>
            </a:r>
            <a:endParaRPr lang="de-DE" dirty="0">
              <a:latin typeface="+mj-lt"/>
            </a:endParaRPr>
          </a:p>
        </p:txBody>
      </p:sp>
      <p:sp>
        <p:nvSpPr>
          <p:cNvPr id="6" name="Datumsplatzhalter 5">
            <a:extLst>
              <a:ext uri="{FF2B5EF4-FFF2-40B4-BE49-F238E27FC236}">
                <a16:creationId xmlns:a16="http://schemas.microsoft.com/office/drawing/2014/main" id="{531CDCF0-992A-EA52-AC0D-5D12F3432D30}"/>
              </a:ext>
            </a:extLst>
          </p:cNvPr>
          <p:cNvSpPr>
            <a:spLocks noGrp="1"/>
          </p:cNvSpPr>
          <p:nvPr>
            <p:ph type="dt" sz="half" idx="12"/>
          </p:nvPr>
        </p:nvSpPr>
        <p:spPr/>
        <p:txBody>
          <a:bodyPr/>
          <a:lstStyle/>
          <a:p>
            <a:pPr>
              <a:defRPr/>
            </a:pPr>
            <a:fld id="{9768D3A2-F9D6-421E-A33C-BDBDEE62D506}"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E1D495A7-3A14-2D9C-3169-3B448A5D6003}"/>
              </a:ext>
            </a:extLst>
          </p:cNvPr>
          <p:cNvSpPr>
            <a:spLocks noGrp="1"/>
          </p:cNvSpPr>
          <p:nvPr>
            <p:ph type="body" sz="quarter" idx="13"/>
          </p:nvPr>
        </p:nvSpPr>
        <p:spPr/>
        <p:txBody>
          <a:bodyPr/>
          <a:lstStyle/>
          <a:p>
            <a:r>
              <a:rPr lang="de-DE" dirty="0"/>
              <a:t>Methodenspektrum: DSR</a:t>
            </a:r>
          </a:p>
        </p:txBody>
      </p:sp>
      <p:sp>
        <p:nvSpPr>
          <p:cNvPr id="5" name="Titel 4">
            <a:extLst>
              <a:ext uri="{FF2B5EF4-FFF2-40B4-BE49-F238E27FC236}">
                <a16:creationId xmlns:a16="http://schemas.microsoft.com/office/drawing/2014/main" id="{6EC02806-4A0F-423D-0288-48F09803E0A9}"/>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2" name="Inhaltsplatzhalter 1">
            <a:extLst>
              <a:ext uri="{FF2B5EF4-FFF2-40B4-BE49-F238E27FC236}">
                <a16:creationId xmlns:a16="http://schemas.microsoft.com/office/drawing/2014/main" id="{17F7EBB1-7FCC-CB04-A539-6A6D0AB47EEE}"/>
              </a:ext>
            </a:extLst>
          </p:cNvPr>
          <p:cNvSpPr>
            <a:spLocks noGrp="1"/>
          </p:cNvSpPr>
          <p:nvPr>
            <p:ph idx="1"/>
          </p:nvPr>
        </p:nvSpPr>
        <p:spPr/>
        <p:txBody>
          <a:bodyPr/>
          <a:lstStyle/>
          <a:p>
            <a:r>
              <a:rPr lang="de-DE" dirty="0"/>
              <a:t>Information System Research Framework</a:t>
            </a:r>
          </a:p>
          <a:p>
            <a:endParaRPr lang="de-DE" dirty="0"/>
          </a:p>
        </p:txBody>
      </p:sp>
      <p:pic>
        <p:nvPicPr>
          <p:cNvPr id="10" name="Grafik 9">
            <a:extLst>
              <a:ext uri="{FF2B5EF4-FFF2-40B4-BE49-F238E27FC236}">
                <a16:creationId xmlns:a16="http://schemas.microsoft.com/office/drawing/2014/main" id="{2E907B37-3CC3-9E48-B672-18A693AE1D77}"/>
              </a:ext>
            </a:extLst>
          </p:cNvPr>
          <p:cNvPicPr>
            <a:picLocks noChangeAspect="1"/>
          </p:cNvPicPr>
          <p:nvPr/>
        </p:nvPicPr>
        <p:blipFill>
          <a:blip r:embed="rId3"/>
          <a:stretch>
            <a:fillRect/>
          </a:stretch>
        </p:blipFill>
        <p:spPr>
          <a:xfrm>
            <a:off x="3312965" y="1684930"/>
            <a:ext cx="5556185" cy="4022382"/>
          </a:xfrm>
          <a:prstGeom prst="rect">
            <a:avLst/>
          </a:prstGeom>
        </p:spPr>
      </p:pic>
      <p:sp>
        <p:nvSpPr>
          <p:cNvPr id="11" name="Textplatzhalter 4">
            <a:extLst>
              <a:ext uri="{FF2B5EF4-FFF2-40B4-BE49-F238E27FC236}">
                <a16:creationId xmlns:a16="http://schemas.microsoft.com/office/drawing/2014/main" id="{798F4E12-A2E9-E1AB-5A91-A510DDD388E9}"/>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a:t>
            </a:r>
            <a:r>
              <a:rPr lang="de-DE" sz="1100" dirty="0">
                <a:latin typeface="+mj-lt"/>
              </a:rPr>
              <a:t>: </a:t>
            </a:r>
            <a:r>
              <a:rPr lang="de-DE" dirty="0">
                <a:latin typeface="+mj-lt"/>
              </a:rPr>
              <a:t>Alan R. </a:t>
            </a:r>
            <a:r>
              <a:rPr lang="de-DE" dirty="0" err="1">
                <a:latin typeface="+mj-lt"/>
              </a:rPr>
              <a:t>Hevner</a:t>
            </a:r>
            <a:r>
              <a:rPr lang="de-DE" dirty="0">
                <a:latin typeface="+mj-lt"/>
              </a:rPr>
              <a:t>, Salvatore T. March, </a:t>
            </a:r>
            <a:r>
              <a:rPr lang="de-DE" dirty="0" err="1">
                <a:latin typeface="+mj-lt"/>
              </a:rPr>
              <a:t>Jinsoo</a:t>
            </a:r>
            <a:r>
              <a:rPr lang="de-DE" dirty="0">
                <a:latin typeface="+mj-lt"/>
              </a:rPr>
              <a:t> Park &amp; </a:t>
            </a:r>
            <a:r>
              <a:rPr lang="de-DE" dirty="0" err="1">
                <a:latin typeface="+mj-lt"/>
              </a:rPr>
              <a:t>Sudha</a:t>
            </a:r>
            <a:r>
              <a:rPr lang="de-DE" dirty="0">
                <a:latin typeface="+mj-lt"/>
              </a:rPr>
              <a:t> Ram (2004). Design Science in Information Systems Research. MIS Quarterly, 26(1), 75-87.</a:t>
            </a:r>
          </a:p>
        </p:txBody>
      </p:sp>
    </p:spTree>
    <p:extLst>
      <p:ext uri="{BB962C8B-B14F-4D97-AF65-F5344CB8AC3E}">
        <p14:creationId xmlns:p14="http://schemas.microsoft.com/office/powerpoint/2010/main" val="2437462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E5CFC-571E-0DCD-2394-3B9661A1DEA4}"/>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1A4E4847-ED50-81D3-7E1D-987BD26D4319}"/>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45</a:t>
            </a:fld>
            <a:endParaRPr lang="de-DE">
              <a:latin typeface="+mj-lt"/>
            </a:endParaRPr>
          </a:p>
        </p:txBody>
      </p:sp>
      <p:sp>
        <p:nvSpPr>
          <p:cNvPr id="8" name="Fußzeilenplatzhalter 7">
            <a:extLst>
              <a:ext uri="{FF2B5EF4-FFF2-40B4-BE49-F238E27FC236}">
                <a16:creationId xmlns:a16="http://schemas.microsoft.com/office/drawing/2014/main" id="{3C4A52E7-8536-D097-26B0-BE274878CEB1}"/>
              </a:ext>
            </a:extLst>
          </p:cNvPr>
          <p:cNvSpPr>
            <a:spLocks noGrp="1"/>
          </p:cNvSpPr>
          <p:nvPr>
            <p:ph type="ftr" sz="quarter" idx="11"/>
          </p:nvPr>
        </p:nvSpPr>
        <p:spPr/>
        <p:txBody>
          <a:bodyPr/>
          <a:lstStyle/>
          <a:p>
            <a:pPr>
              <a:defRPr/>
            </a:pPr>
            <a:r>
              <a:rPr lang="de-DE">
                <a:latin typeface="+mj-lt"/>
              </a:rPr>
              <a:t>Projekt Forschungsmethoden | Prof. Dr. Anja Hanisch-Blicharski</a:t>
            </a:r>
            <a:endParaRPr lang="de-DE" dirty="0">
              <a:latin typeface="+mj-lt"/>
            </a:endParaRPr>
          </a:p>
        </p:txBody>
      </p:sp>
      <p:sp>
        <p:nvSpPr>
          <p:cNvPr id="6" name="Datumsplatzhalter 5">
            <a:extLst>
              <a:ext uri="{FF2B5EF4-FFF2-40B4-BE49-F238E27FC236}">
                <a16:creationId xmlns:a16="http://schemas.microsoft.com/office/drawing/2014/main" id="{73C12F22-1977-0BB6-435C-A98531F39391}"/>
              </a:ext>
            </a:extLst>
          </p:cNvPr>
          <p:cNvSpPr>
            <a:spLocks noGrp="1"/>
          </p:cNvSpPr>
          <p:nvPr>
            <p:ph type="dt" sz="half" idx="12"/>
          </p:nvPr>
        </p:nvSpPr>
        <p:spPr/>
        <p:txBody>
          <a:bodyPr/>
          <a:lstStyle/>
          <a:p>
            <a:pPr>
              <a:defRPr/>
            </a:pPr>
            <a:fld id="{A1754C31-BEA6-4AFB-A5C8-1420579C29B5}"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4A7637E2-B243-AF94-37ED-6CA8FD34EB39}"/>
              </a:ext>
            </a:extLst>
          </p:cNvPr>
          <p:cNvSpPr>
            <a:spLocks noGrp="1"/>
          </p:cNvSpPr>
          <p:nvPr>
            <p:ph type="body" sz="quarter" idx="13"/>
          </p:nvPr>
        </p:nvSpPr>
        <p:spPr/>
        <p:txBody>
          <a:bodyPr/>
          <a:lstStyle/>
          <a:p>
            <a:r>
              <a:rPr lang="de-DE" dirty="0"/>
              <a:t>Methodenspektrum: DSR</a:t>
            </a:r>
          </a:p>
        </p:txBody>
      </p:sp>
      <p:sp>
        <p:nvSpPr>
          <p:cNvPr id="5" name="Titel 4">
            <a:extLst>
              <a:ext uri="{FF2B5EF4-FFF2-40B4-BE49-F238E27FC236}">
                <a16:creationId xmlns:a16="http://schemas.microsoft.com/office/drawing/2014/main" id="{249325FF-92B0-1986-9DC9-A67696C9ED92}"/>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4" name="Inhaltsplatzhalter 3">
            <a:extLst>
              <a:ext uri="{FF2B5EF4-FFF2-40B4-BE49-F238E27FC236}">
                <a16:creationId xmlns:a16="http://schemas.microsoft.com/office/drawing/2014/main" id="{2365B1E4-D7F0-4145-0668-EC4243293BA9}"/>
              </a:ext>
            </a:extLst>
          </p:cNvPr>
          <p:cNvSpPr>
            <a:spLocks noGrp="1"/>
          </p:cNvSpPr>
          <p:nvPr>
            <p:ph idx="1"/>
          </p:nvPr>
        </p:nvSpPr>
        <p:spPr/>
        <p:txBody>
          <a:bodyPr/>
          <a:lstStyle/>
          <a:p>
            <a:r>
              <a:rPr lang="de-DE" dirty="0"/>
              <a:t>Wissensbasis</a:t>
            </a:r>
          </a:p>
        </p:txBody>
      </p:sp>
      <p:pic>
        <p:nvPicPr>
          <p:cNvPr id="2" name="Grafik 1">
            <a:extLst>
              <a:ext uri="{FF2B5EF4-FFF2-40B4-BE49-F238E27FC236}">
                <a16:creationId xmlns:a16="http://schemas.microsoft.com/office/drawing/2014/main" id="{34691DD7-3D3E-4A72-253B-03BD7A2F6F8E}"/>
              </a:ext>
            </a:extLst>
          </p:cNvPr>
          <p:cNvPicPr>
            <a:picLocks noChangeAspect="1"/>
          </p:cNvPicPr>
          <p:nvPr/>
        </p:nvPicPr>
        <p:blipFill>
          <a:blip r:embed="rId3"/>
          <a:stretch>
            <a:fillRect/>
          </a:stretch>
        </p:blipFill>
        <p:spPr>
          <a:xfrm>
            <a:off x="2048255" y="1694128"/>
            <a:ext cx="8006882" cy="3624873"/>
          </a:xfrm>
          <a:prstGeom prst="rect">
            <a:avLst/>
          </a:prstGeom>
        </p:spPr>
      </p:pic>
      <p:sp>
        <p:nvSpPr>
          <p:cNvPr id="11" name="Textplatzhalter 4">
            <a:extLst>
              <a:ext uri="{FF2B5EF4-FFF2-40B4-BE49-F238E27FC236}">
                <a16:creationId xmlns:a16="http://schemas.microsoft.com/office/drawing/2014/main" id="{A0C98AAA-B98F-F018-398E-FF6E9670733C}"/>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a:t>
            </a:r>
            <a:r>
              <a:rPr lang="de-DE" sz="1100" dirty="0">
                <a:latin typeface="+mj-lt"/>
              </a:rPr>
              <a:t>: </a:t>
            </a:r>
            <a:r>
              <a:rPr lang="de-DE" dirty="0">
                <a:latin typeface="+mj-lt"/>
              </a:rPr>
              <a:t>GREGOR, Shirley and HEVNER, Alan R, 2013, </a:t>
            </a:r>
            <a:r>
              <a:rPr lang="de-DE" dirty="0" err="1">
                <a:latin typeface="+mj-lt"/>
              </a:rPr>
              <a:t>Positioning</a:t>
            </a:r>
            <a:r>
              <a:rPr lang="de-DE" dirty="0">
                <a:latin typeface="+mj-lt"/>
              </a:rPr>
              <a:t> and </a:t>
            </a:r>
            <a:r>
              <a:rPr lang="de-DE" dirty="0" err="1">
                <a:latin typeface="+mj-lt"/>
              </a:rPr>
              <a:t>Presenting</a:t>
            </a:r>
            <a:r>
              <a:rPr lang="de-DE" dirty="0">
                <a:latin typeface="+mj-lt"/>
              </a:rPr>
              <a:t> Design Science Research </a:t>
            </a:r>
            <a:r>
              <a:rPr lang="de-DE" dirty="0" err="1">
                <a:latin typeface="+mj-lt"/>
              </a:rPr>
              <a:t>for</a:t>
            </a:r>
            <a:r>
              <a:rPr lang="de-DE" dirty="0">
                <a:latin typeface="+mj-lt"/>
              </a:rPr>
              <a:t> Maximum Impact. MIS Quarterly. 2013. Vol. 37, </a:t>
            </a:r>
            <a:r>
              <a:rPr lang="de-DE" dirty="0" err="1">
                <a:latin typeface="+mj-lt"/>
              </a:rPr>
              <a:t>no</a:t>
            </a:r>
            <a:r>
              <a:rPr lang="de-DE" dirty="0">
                <a:latin typeface="+mj-lt"/>
              </a:rPr>
              <a:t>. 2, p. 337–355. DOI 10.2753/MIS0742-1222240302. </a:t>
            </a:r>
          </a:p>
        </p:txBody>
      </p:sp>
    </p:spTree>
    <p:extLst>
      <p:ext uri="{BB962C8B-B14F-4D97-AF65-F5344CB8AC3E}">
        <p14:creationId xmlns:p14="http://schemas.microsoft.com/office/powerpoint/2010/main" val="936930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D6810-3034-EADE-E9AA-C8AA7FC70B4B}"/>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A08AF455-F7AF-348F-CEB6-FABD82A37DD6}"/>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46</a:t>
            </a:fld>
            <a:endParaRPr lang="de-DE">
              <a:latin typeface="+mj-lt"/>
            </a:endParaRPr>
          </a:p>
        </p:txBody>
      </p:sp>
      <p:sp>
        <p:nvSpPr>
          <p:cNvPr id="8" name="Fußzeilenplatzhalter 7">
            <a:extLst>
              <a:ext uri="{FF2B5EF4-FFF2-40B4-BE49-F238E27FC236}">
                <a16:creationId xmlns:a16="http://schemas.microsoft.com/office/drawing/2014/main" id="{0F0591E5-9277-A9F0-4540-6E458DA077A7}"/>
              </a:ext>
            </a:extLst>
          </p:cNvPr>
          <p:cNvSpPr>
            <a:spLocks noGrp="1"/>
          </p:cNvSpPr>
          <p:nvPr>
            <p:ph type="ftr" sz="quarter" idx="11"/>
          </p:nvPr>
        </p:nvSpPr>
        <p:spPr/>
        <p:txBody>
          <a:bodyPr/>
          <a:lstStyle/>
          <a:p>
            <a:pPr>
              <a:defRPr/>
            </a:pPr>
            <a:r>
              <a:rPr lang="de-DE">
                <a:latin typeface="+mj-lt"/>
              </a:rPr>
              <a:t>Projekt Forschungsmethoden | Prof. Dr. Anja Hanisch-Blicharski</a:t>
            </a:r>
            <a:endParaRPr lang="de-DE" dirty="0">
              <a:latin typeface="+mj-lt"/>
            </a:endParaRPr>
          </a:p>
        </p:txBody>
      </p:sp>
      <p:sp>
        <p:nvSpPr>
          <p:cNvPr id="6" name="Datumsplatzhalter 5">
            <a:extLst>
              <a:ext uri="{FF2B5EF4-FFF2-40B4-BE49-F238E27FC236}">
                <a16:creationId xmlns:a16="http://schemas.microsoft.com/office/drawing/2014/main" id="{AC9CE3FD-DF10-B7B3-D922-2BFADE6C4C7E}"/>
              </a:ext>
            </a:extLst>
          </p:cNvPr>
          <p:cNvSpPr>
            <a:spLocks noGrp="1"/>
          </p:cNvSpPr>
          <p:nvPr>
            <p:ph type="dt" sz="half" idx="12"/>
          </p:nvPr>
        </p:nvSpPr>
        <p:spPr/>
        <p:txBody>
          <a:bodyPr/>
          <a:lstStyle/>
          <a:p>
            <a:pPr>
              <a:defRPr/>
            </a:pPr>
            <a:fld id="{7CF71C1B-792E-4C9A-AF27-400B5666322A}"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A0D5D2F2-FC43-0EAE-BE3F-CD5FAA864212}"/>
              </a:ext>
            </a:extLst>
          </p:cNvPr>
          <p:cNvSpPr>
            <a:spLocks noGrp="1"/>
          </p:cNvSpPr>
          <p:nvPr>
            <p:ph type="body" sz="quarter" idx="13"/>
          </p:nvPr>
        </p:nvSpPr>
        <p:spPr/>
        <p:txBody>
          <a:bodyPr/>
          <a:lstStyle/>
          <a:p>
            <a:r>
              <a:rPr lang="de-DE" dirty="0"/>
              <a:t>Methodenspektrum: DSR</a:t>
            </a:r>
          </a:p>
        </p:txBody>
      </p:sp>
      <p:sp>
        <p:nvSpPr>
          <p:cNvPr id="5" name="Titel 4">
            <a:extLst>
              <a:ext uri="{FF2B5EF4-FFF2-40B4-BE49-F238E27FC236}">
                <a16:creationId xmlns:a16="http://schemas.microsoft.com/office/drawing/2014/main" id="{E833C58D-859F-D1EA-79B3-1B79E064E85D}"/>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4" name="Inhaltsplatzhalter 3">
            <a:extLst>
              <a:ext uri="{FF2B5EF4-FFF2-40B4-BE49-F238E27FC236}">
                <a16:creationId xmlns:a16="http://schemas.microsoft.com/office/drawing/2014/main" id="{F6CD1672-7914-4FD3-209B-C93274C98891}"/>
              </a:ext>
            </a:extLst>
          </p:cNvPr>
          <p:cNvSpPr>
            <a:spLocks noGrp="1"/>
          </p:cNvSpPr>
          <p:nvPr>
            <p:ph idx="1"/>
          </p:nvPr>
        </p:nvSpPr>
        <p:spPr/>
        <p:txBody>
          <a:bodyPr/>
          <a:lstStyle/>
          <a:p>
            <a:r>
              <a:rPr lang="de-DE" dirty="0"/>
              <a:t>Wissensbasis</a:t>
            </a:r>
          </a:p>
        </p:txBody>
      </p:sp>
      <p:pic>
        <p:nvPicPr>
          <p:cNvPr id="2" name="Grafik 1">
            <a:extLst>
              <a:ext uri="{FF2B5EF4-FFF2-40B4-BE49-F238E27FC236}">
                <a16:creationId xmlns:a16="http://schemas.microsoft.com/office/drawing/2014/main" id="{7BB59A4E-AA5C-8E65-5E55-4901555942E2}"/>
              </a:ext>
            </a:extLst>
          </p:cNvPr>
          <p:cNvPicPr>
            <a:picLocks noChangeAspect="1"/>
          </p:cNvPicPr>
          <p:nvPr/>
        </p:nvPicPr>
        <p:blipFill>
          <a:blip r:embed="rId3"/>
          <a:stretch>
            <a:fillRect/>
          </a:stretch>
        </p:blipFill>
        <p:spPr>
          <a:xfrm>
            <a:off x="2847697" y="1717225"/>
            <a:ext cx="6429932" cy="3589331"/>
          </a:xfrm>
          <a:prstGeom prst="rect">
            <a:avLst/>
          </a:prstGeom>
        </p:spPr>
      </p:pic>
      <p:sp>
        <p:nvSpPr>
          <p:cNvPr id="11" name="Textplatzhalter 4">
            <a:extLst>
              <a:ext uri="{FF2B5EF4-FFF2-40B4-BE49-F238E27FC236}">
                <a16:creationId xmlns:a16="http://schemas.microsoft.com/office/drawing/2014/main" id="{0541D351-F427-6A18-69C5-37BDB34EE5CA}"/>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a:t>
            </a:r>
            <a:r>
              <a:rPr lang="de-DE" sz="1100" dirty="0">
                <a:latin typeface="+mj-lt"/>
              </a:rPr>
              <a:t>: </a:t>
            </a:r>
            <a:r>
              <a:rPr lang="de-DE" dirty="0">
                <a:latin typeface="+mj-lt"/>
              </a:rPr>
              <a:t>GREGOR, Shirley and HEVNER, Alan R, 2013, </a:t>
            </a:r>
            <a:r>
              <a:rPr lang="de-DE" dirty="0" err="1">
                <a:latin typeface="+mj-lt"/>
              </a:rPr>
              <a:t>Positioning</a:t>
            </a:r>
            <a:r>
              <a:rPr lang="de-DE" dirty="0">
                <a:latin typeface="+mj-lt"/>
              </a:rPr>
              <a:t> and </a:t>
            </a:r>
            <a:r>
              <a:rPr lang="de-DE" dirty="0" err="1">
                <a:latin typeface="+mj-lt"/>
              </a:rPr>
              <a:t>Presenting</a:t>
            </a:r>
            <a:r>
              <a:rPr lang="de-DE" dirty="0">
                <a:latin typeface="+mj-lt"/>
              </a:rPr>
              <a:t> Design Science Research </a:t>
            </a:r>
            <a:r>
              <a:rPr lang="de-DE" dirty="0" err="1">
                <a:latin typeface="+mj-lt"/>
              </a:rPr>
              <a:t>for</a:t>
            </a:r>
            <a:r>
              <a:rPr lang="de-DE" dirty="0">
                <a:latin typeface="+mj-lt"/>
              </a:rPr>
              <a:t> Maximum Impact. MIS Quarterly. 2013. Vol. 37, </a:t>
            </a:r>
            <a:r>
              <a:rPr lang="de-DE" dirty="0" err="1">
                <a:latin typeface="+mj-lt"/>
              </a:rPr>
              <a:t>no</a:t>
            </a:r>
            <a:r>
              <a:rPr lang="de-DE" dirty="0">
                <a:latin typeface="+mj-lt"/>
              </a:rPr>
              <a:t>. 2, p. 337–355. DOI 10.2753/MIS0742-1222240302. </a:t>
            </a:r>
          </a:p>
        </p:txBody>
      </p:sp>
    </p:spTree>
    <p:extLst>
      <p:ext uri="{BB962C8B-B14F-4D97-AF65-F5344CB8AC3E}">
        <p14:creationId xmlns:p14="http://schemas.microsoft.com/office/powerpoint/2010/main" val="2492473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08E6F-E393-C826-8735-7873DFAAD64B}"/>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7F3E30EC-0D35-1558-DBDC-4087FA832FFF}"/>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47</a:t>
            </a:fld>
            <a:endParaRPr lang="de-DE">
              <a:latin typeface="+mj-lt"/>
            </a:endParaRPr>
          </a:p>
        </p:txBody>
      </p:sp>
      <p:sp>
        <p:nvSpPr>
          <p:cNvPr id="8" name="Fußzeilenplatzhalter 7">
            <a:extLst>
              <a:ext uri="{FF2B5EF4-FFF2-40B4-BE49-F238E27FC236}">
                <a16:creationId xmlns:a16="http://schemas.microsoft.com/office/drawing/2014/main" id="{1220AF33-100C-C10E-D388-728EF113DB5A}"/>
              </a:ext>
            </a:extLst>
          </p:cNvPr>
          <p:cNvSpPr>
            <a:spLocks noGrp="1"/>
          </p:cNvSpPr>
          <p:nvPr>
            <p:ph type="ftr" sz="quarter" idx="11"/>
          </p:nvPr>
        </p:nvSpPr>
        <p:spPr/>
        <p:txBody>
          <a:bodyPr/>
          <a:lstStyle/>
          <a:p>
            <a:pPr>
              <a:defRPr/>
            </a:pPr>
            <a:r>
              <a:rPr lang="de-DE">
                <a:latin typeface="+mj-lt"/>
              </a:rPr>
              <a:t>Projekt Forschungsmethoden | Prof. Dr. Anja Hanisch-Blicharski</a:t>
            </a:r>
            <a:endParaRPr lang="de-DE" dirty="0">
              <a:latin typeface="+mj-lt"/>
            </a:endParaRPr>
          </a:p>
        </p:txBody>
      </p:sp>
      <p:sp>
        <p:nvSpPr>
          <p:cNvPr id="6" name="Datumsplatzhalter 5">
            <a:extLst>
              <a:ext uri="{FF2B5EF4-FFF2-40B4-BE49-F238E27FC236}">
                <a16:creationId xmlns:a16="http://schemas.microsoft.com/office/drawing/2014/main" id="{912CA5AE-7DAD-63DD-9BA9-CFDD8154DB28}"/>
              </a:ext>
            </a:extLst>
          </p:cNvPr>
          <p:cNvSpPr>
            <a:spLocks noGrp="1"/>
          </p:cNvSpPr>
          <p:nvPr>
            <p:ph type="dt" sz="half" idx="12"/>
          </p:nvPr>
        </p:nvSpPr>
        <p:spPr/>
        <p:txBody>
          <a:bodyPr/>
          <a:lstStyle/>
          <a:p>
            <a:pPr>
              <a:defRPr/>
            </a:pPr>
            <a:fld id="{BA1D040C-FDA6-480B-9A7C-B07D0758907F}"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6467BA55-06B2-A188-A8AD-0F7FC85EBE92}"/>
              </a:ext>
            </a:extLst>
          </p:cNvPr>
          <p:cNvSpPr>
            <a:spLocks noGrp="1"/>
          </p:cNvSpPr>
          <p:nvPr>
            <p:ph type="body" sz="quarter" idx="13"/>
          </p:nvPr>
        </p:nvSpPr>
        <p:spPr/>
        <p:txBody>
          <a:bodyPr/>
          <a:lstStyle/>
          <a:p>
            <a:r>
              <a:rPr lang="de-DE" dirty="0"/>
              <a:t>Methodenspektrum: DSR</a:t>
            </a:r>
          </a:p>
        </p:txBody>
      </p:sp>
      <p:sp>
        <p:nvSpPr>
          <p:cNvPr id="5" name="Titel 4">
            <a:extLst>
              <a:ext uri="{FF2B5EF4-FFF2-40B4-BE49-F238E27FC236}">
                <a16:creationId xmlns:a16="http://schemas.microsoft.com/office/drawing/2014/main" id="{BBAEE101-BF35-E2D8-5CF7-11FE7E000105}"/>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4" name="Inhaltsplatzhalter 3">
            <a:extLst>
              <a:ext uri="{FF2B5EF4-FFF2-40B4-BE49-F238E27FC236}">
                <a16:creationId xmlns:a16="http://schemas.microsoft.com/office/drawing/2014/main" id="{C0136ED5-2CC3-650F-9750-0B4802D562BF}"/>
              </a:ext>
            </a:extLst>
          </p:cNvPr>
          <p:cNvSpPr>
            <a:spLocks noGrp="1"/>
          </p:cNvSpPr>
          <p:nvPr>
            <p:ph idx="1"/>
          </p:nvPr>
        </p:nvSpPr>
        <p:spPr/>
        <p:txBody>
          <a:bodyPr/>
          <a:lstStyle/>
          <a:p>
            <a:r>
              <a:rPr lang="de-DE" dirty="0"/>
              <a:t>Knowledge </a:t>
            </a:r>
            <a:r>
              <a:rPr lang="de-DE" dirty="0" err="1"/>
              <a:t>Contribution</a:t>
            </a:r>
            <a:r>
              <a:rPr lang="de-DE" dirty="0"/>
              <a:t> Framework</a:t>
            </a:r>
          </a:p>
          <a:p>
            <a:endParaRPr lang="de-DE" dirty="0"/>
          </a:p>
        </p:txBody>
      </p:sp>
      <p:pic>
        <p:nvPicPr>
          <p:cNvPr id="2" name="Grafik 1">
            <a:extLst>
              <a:ext uri="{FF2B5EF4-FFF2-40B4-BE49-F238E27FC236}">
                <a16:creationId xmlns:a16="http://schemas.microsoft.com/office/drawing/2014/main" id="{285BA4C7-9867-43BB-20A5-68BDAC7952E9}"/>
              </a:ext>
            </a:extLst>
          </p:cNvPr>
          <p:cNvPicPr>
            <a:picLocks noChangeAspect="1"/>
          </p:cNvPicPr>
          <p:nvPr/>
        </p:nvPicPr>
        <p:blipFill>
          <a:blip r:embed="rId3"/>
          <a:stretch>
            <a:fillRect/>
          </a:stretch>
        </p:blipFill>
        <p:spPr>
          <a:xfrm>
            <a:off x="2333207" y="1944402"/>
            <a:ext cx="7562813" cy="4047607"/>
          </a:xfrm>
          <a:prstGeom prst="rect">
            <a:avLst/>
          </a:prstGeom>
        </p:spPr>
      </p:pic>
      <p:sp>
        <p:nvSpPr>
          <p:cNvPr id="11" name="Textplatzhalter 4">
            <a:extLst>
              <a:ext uri="{FF2B5EF4-FFF2-40B4-BE49-F238E27FC236}">
                <a16:creationId xmlns:a16="http://schemas.microsoft.com/office/drawing/2014/main" id="{BA38439A-B75F-5D87-99BE-190A6B133909}"/>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a:t>
            </a:r>
            <a:r>
              <a:rPr lang="de-DE" sz="1100" dirty="0">
                <a:latin typeface="+mj-lt"/>
              </a:rPr>
              <a:t>: </a:t>
            </a:r>
            <a:r>
              <a:rPr lang="de-DE" dirty="0">
                <a:latin typeface="+mj-lt"/>
              </a:rPr>
              <a:t>GREGOR, Shirley and HEVNER, Alan R, 2013, </a:t>
            </a:r>
            <a:r>
              <a:rPr lang="de-DE" dirty="0" err="1">
                <a:latin typeface="+mj-lt"/>
              </a:rPr>
              <a:t>Positioning</a:t>
            </a:r>
            <a:r>
              <a:rPr lang="de-DE" dirty="0">
                <a:latin typeface="+mj-lt"/>
              </a:rPr>
              <a:t> and </a:t>
            </a:r>
            <a:r>
              <a:rPr lang="de-DE" dirty="0" err="1">
                <a:latin typeface="+mj-lt"/>
              </a:rPr>
              <a:t>Presenting</a:t>
            </a:r>
            <a:r>
              <a:rPr lang="de-DE" dirty="0">
                <a:latin typeface="+mj-lt"/>
              </a:rPr>
              <a:t> Design Science Research </a:t>
            </a:r>
            <a:r>
              <a:rPr lang="de-DE" dirty="0" err="1">
                <a:latin typeface="+mj-lt"/>
              </a:rPr>
              <a:t>for</a:t>
            </a:r>
            <a:r>
              <a:rPr lang="de-DE" dirty="0">
                <a:latin typeface="+mj-lt"/>
              </a:rPr>
              <a:t> Maximum Impact. MIS Quarterly. 2013. Vol. 37, </a:t>
            </a:r>
            <a:r>
              <a:rPr lang="de-DE" dirty="0" err="1">
                <a:latin typeface="+mj-lt"/>
              </a:rPr>
              <a:t>no</a:t>
            </a:r>
            <a:r>
              <a:rPr lang="de-DE" dirty="0">
                <a:latin typeface="+mj-lt"/>
              </a:rPr>
              <a:t>. 2, p. 337–355. DOI 10.2753/MIS0742-1222240302. </a:t>
            </a:r>
          </a:p>
        </p:txBody>
      </p:sp>
    </p:spTree>
    <p:extLst>
      <p:ext uri="{BB962C8B-B14F-4D97-AF65-F5344CB8AC3E}">
        <p14:creationId xmlns:p14="http://schemas.microsoft.com/office/powerpoint/2010/main" val="2533512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1A785-1747-FA70-F53E-DACCE26F8946}"/>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E82B2185-7915-26A2-B6A5-1582F8F14343}"/>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48</a:t>
            </a:fld>
            <a:endParaRPr lang="de-DE">
              <a:latin typeface="+mj-lt"/>
            </a:endParaRPr>
          </a:p>
        </p:txBody>
      </p:sp>
      <p:sp>
        <p:nvSpPr>
          <p:cNvPr id="8" name="Fußzeilenplatzhalter 7">
            <a:extLst>
              <a:ext uri="{FF2B5EF4-FFF2-40B4-BE49-F238E27FC236}">
                <a16:creationId xmlns:a16="http://schemas.microsoft.com/office/drawing/2014/main" id="{C57F6201-CCDB-2279-192E-0918A78FEBCE}"/>
              </a:ext>
            </a:extLst>
          </p:cNvPr>
          <p:cNvSpPr>
            <a:spLocks noGrp="1"/>
          </p:cNvSpPr>
          <p:nvPr>
            <p:ph type="ftr" sz="quarter" idx="11"/>
          </p:nvPr>
        </p:nvSpPr>
        <p:spPr/>
        <p:txBody>
          <a:bodyPr/>
          <a:lstStyle/>
          <a:p>
            <a:pPr>
              <a:defRPr/>
            </a:pPr>
            <a:r>
              <a:rPr lang="de-DE">
                <a:latin typeface="+mj-lt"/>
              </a:rPr>
              <a:t>Projekt Forschungsmethoden | Prof. Dr. Anja Hanisch-Blicharski</a:t>
            </a:r>
            <a:endParaRPr lang="de-DE" dirty="0">
              <a:latin typeface="+mj-lt"/>
            </a:endParaRPr>
          </a:p>
        </p:txBody>
      </p:sp>
      <p:sp>
        <p:nvSpPr>
          <p:cNvPr id="6" name="Datumsplatzhalter 5">
            <a:extLst>
              <a:ext uri="{FF2B5EF4-FFF2-40B4-BE49-F238E27FC236}">
                <a16:creationId xmlns:a16="http://schemas.microsoft.com/office/drawing/2014/main" id="{64961D29-D07B-F3D4-85B3-459C062F41A7}"/>
              </a:ext>
            </a:extLst>
          </p:cNvPr>
          <p:cNvSpPr>
            <a:spLocks noGrp="1"/>
          </p:cNvSpPr>
          <p:nvPr>
            <p:ph type="dt" sz="half" idx="12"/>
          </p:nvPr>
        </p:nvSpPr>
        <p:spPr/>
        <p:txBody>
          <a:bodyPr/>
          <a:lstStyle/>
          <a:p>
            <a:pPr>
              <a:defRPr/>
            </a:pPr>
            <a:fld id="{09B8C962-4AEE-4AF2-A129-6E1551F0A396}"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C4A0C746-59FB-882D-14AF-9BF57223BCC5}"/>
              </a:ext>
            </a:extLst>
          </p:cNvPr>
          <p:cNvSpPr>
            <a:spLocks noGrp="1"/>
          </p:cNvSpPr>
          <p:nvPr>
            <p:ph type="body" sz="quarter" idx="13"/>
          </p:nvPr>
        </p:nvSpPr>
        <p:spPr/>
        <p:txBody>
          <a:bodyPr/>
          <a:lstStyle/>
          <a:p>
            <a:r>
              <a:rPr lang="de-DE" dirty="0"/>
              <a:t>Methodenspektrum</a:t>
            </a:r>
          </a:p>
        </p:txBody>
      </p:sp>
      <p:sp>
        <p:nvSpPr>
          <p:cNvPr id="5" name="Titel 4">
            <a:extLst>
              <a:ext uri="{FF2B5EF4-FFF2-40B4-BE49-F238E27FC236}">
                <a16:creationId xmlns:a16="http://schemas.microsoft.com/office/drawing/2014/main" id="{2675A26D-B63C-81C1-A64D-418B8762C1A7}"/>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3" name="Textplatzhalter 2">
            <a:extLst>
              <a:ext uri="{FF2B5EF4-FFF2-40B4-BE49-F238E27FC236}">
                <a16:creationId xmlns:a16="http://schemas.microsoft.com/office/drawing/2014/main" id="{2F9DD8A2-BE07-B41F-9215-424CBDD2A928}"/>
              </a:ext>
            </a:extLst>
          </p:cNvPr>
          <p:cNvSpPr>
            <a:spLocks noGrp="1"/>
          </p:cNvSpPr>
          <p:nvPr>
            <p:ph type="body" sz="quarter" idx="15"/>
          </p:nvPr>
        </p:nvSpPr>
        <p:spPr/>
        <p:txBody>
          <a:bodyPr/>
          <a:lstStyle/>
          <a:p>
            <a:endParaRPr lang="de-DE"/>
          </a:p>
        </p:txBody>
      </p:sp>
      <p:sp>
        <p:nvSpPr>
          <p:cNvPr id="2" name="Inhaltsplatzhalter 1">
            <a:extLst>
              <a:ext uri="{FF2B5EF4-FFF2-40B4-BE49-F238E27FC236}">
                <a16:creationId xmlns:a16="http://schemas.microsoft.com/office/drawing/2014/main" id="{D398BA65-FF7E-C0D4-19C6-717B26C1D0AE}"/>
              </a:ext>
            </a:extLst>
          </p:cNvPr>
          <p:cNvSpPr>
            <a:spLocks noGrp="1"/>
          </p:cNvSpPr>
          <p:nvPr>
            <p:ph idx="1"/>
          </p:nvPr>
        </p:nvSpPr>
        <p:spPr/>
        <p:txBody>
          <a:bodyPr/>
          <a:lstStyle/>
          <a:p>
            <a:r>
              <a:rPr lang="de-DE" dirty="0"/>
              <a:t>In der Wissenschaft werden Methoden grundsätzlich in empirische und konstruktive Ansätze unterschieden. Beide verfolgen unterschiedliche Wege der Erkenntnisgewinnung und haben jeweils spezifische Ziele und Vorgehensweisen.</a:t>
            </a:r>
          </a:p>
          <a:p>
            <a:pPr eaLnBrk="0" hangingPunct="0">
              <a:spcAft>
                <a:spcPts val="300"/>
              </a:spcAft>
            </a:pPr>
            <a:r>
              <a:rPr lang="de-DE" altLang="de-DE" dirty="0">
                <a:solidFill>
                  <a:schemeClr val="tx1"/>
                </a:solidFill>
              </a:rPr>
              <a:t>Empirische Methoden</a:t>
            </a:r>
          </a:p>
          <a:p>
            <a:pPr marL="285750" indent="-285750" eaLnBrk="0" hangingPunct="0">
              <a:spcAft>
                <a:spcPts val="300"/>
              </a:spcAft>
              <a:buClr>
                <a:schemeClr val="accent1"/>
              </a:buClr>
              <a:buFont typeface="Wingdings" panose="05000000000000000000" pitchFamily="2" charset="2"/>
              <a:buChar char="§"/>
            </a:pPr>
            <a:r>
              <a:rPr lang="de-DE" altLang="de-DE" b="0" dirty="0">
                <a:solidFill>
                  <a:schemeClr val="tx1"/>
                </a:solidFill>
              </a:rPr>
              <a:t>Gewinnung von Wissen durch systematische Datenerhebung aus der realen Welt</a:t>
            </a:r>
          </a:p>
          <a:p>
            <a:pPr marL="285750" indent="-285750" eaLnBrk="0" hangingPunct="0">
              <a:spcAft>
                <a:spcPts val="300"/>
              </a:spcAft>
              <a:buClr>
                <a:schemeClr val="accent1"/>
              </a:buClr>
              <a:buFont typeface="Wingdings" panose="05000000000000000000" pitchFamily="2" charset="2"/>
              <a:buChar char="§"/>
            </a:pPr>
            <a:r>
              <a:rPr lang="de-DE" altLang="de-DE" b="0" dirty="0">
                <a:solidFill>
                  <a:schemeClr val="tx1"/>
                </a:solidFill>
              </a:rPr>
              <a:t>Ziel: Überprüfung von Hypothesen oder Entwicklung neuer Erkenntnisse anhand von Beobachtungen, Experimenten, Umfragen</a:t>
            </a:r>
          </a:p>
          <a:p>
            <a:pPr marL="285750" indent="-285750" eaLnBrk="0" hangingPunct="0">
              <a:spcAft>
                <a:spcPts val="300"/>
              </a:spcAft>
              <a:buClr>
                <a:schemeClr val="accent1"/>
              </a:buClr>
              <a:buFont typeface="Wingdings" panose="05000000000000000000" pitchFamily="2" charset="2"/>
              <a:buChar char="§"/>
            </a:pPr>
            <a:r>
              <a:rPr lang="de-DE" altLang="de-DE" b="0" dirty="0">
                <a:solidFill>
                  <a:schemeClr val="tx1"/>
                </a:solidFill>
              </a:rPr>
              <a:t>Objektivität und Wiederholbarkeit im Mittelpunkt</a:t>
            </a:r>
          </a:p>
          <a:p>
            <a:pPr marL="285750" indent="-285750" eaLnBrk="0" hangingPunct="0">
              <a:spcAft>
                <a:spcPts val="300"/>
              </a:spcAft>
              <a:buClr>
                <a:schemeClr val="accent1"/>
              </a:buClr>
              <a:buFont typeface="Wingdings" panose="05000000000000000000" pitchFamily="2" charset="2"/>
              <a:buChar char="§"/>
            </a:pPr>
            <a:r>
              <a:rPr lang="de-DE" altLang="de-DE" b="0" dirty="0">
                <a:solidFill>
                  <a:schemeClr val="tx1"/>
                </a:solidFill>
              </a:rPr>
              <a:t>Quantitative und qualitative Analysen möglich</a:t>
            </a:r>
          </a:p>
          <a:p>
            <a:pPr marL="285750" indent="-285750" eaLnBrk="0" hangingPunct="0">
              <a:spcAft>
                <a:spcPts val="300"/>
              </a:spcAft>
              <a:buClr>
                <a:schemeClr val="accent1"/>
              </a:buClr>
              <a:buFont typeface="Wingdings" panose="05000000000000000000" pitchFamily="2" charset="2"/>
              <a:buChar char="§"/>
            </a:pPr>
            <a:r>
              <a:rPr lang="de-DE" altLang="de-DE" b="0" dirty="0">
                <a:solidFill>
                  <a:schemeClr val="tx1"/>
                </a:solidFill>
              </a:rPr>
              <a:t>Beispiele: Experimente, Beobachtungen, Umfragen, Interviews</a:t>
            </a:r>
          </a:p>
          <a:p>
            <a:pPr marL="285750" indent="-285750" eaLnBrk="0" hangingPunct="0">
              <a:spcAft>
                <a:spcPts val="300"/>
              </a:spcAft>
              <a:buClr>
                <a:schemeClr val="accent1"/>
              </a:buClr>
              <a:buFont typeface="Wingdings" panose="05000000000000000000" pitchFamily="2" charset="2"/>
              <a:buChar char="§"/>
            </a:pPr>
            <a:endParaRPr lang="de-DE" altLang="de-DE" b="0" dirty="0">
              <a:solidFill>
                <a:schemeClr val="tx1"/>
              </a:solidFill>
            </a:endParaRPr>
          </a:p>
          <a:p>
            <a:pPr eaLnBrk="0" hangingPunct="0">
              <a:spcAft>
                <a:spcPts val="300"/>
              </a:spcAft>
            </a:pPr>
            <a:r>
              <a:rPr lang="de-DE" altLang="de-DE" dirty="0">
                <a:solidFill>
                  <a:schemeClr val="tx1"/>
                </a:solidFill>
              </a:rPr>
              <a:t>Konstruktive Methoden</a:t>
            </a:r>
          </a:p>
          <a:p>
            <a:pPr marL="285750" indent="-285750" eaLnBrk="0" hangingPunct="0">
              <a:spcAft>
                <a:spcPts val="300"/>
              </a:spcAft>
              <a:buClr>
                <a:schemeClr val="accent1"/>
              </a:buClr>
              <a:buFont typeface="Wingdings" panose="05000000000000000000" pitchFamily="2" charset="2"/>
              <a:buChar char="§"/>
            </a:pPr>
            <a:r>
              <a:rPr lang="de-DE" altLang="de-DE" b="0" dirty="0">
                <a:solidFill>
                  <a:schemeClr val="tx1"/>
                </a:solidFill>
              </a:rPr>
              <a:t>Ziel: Entwicklung neuer Lösungen, Modelle oder Konzepte</a:t>
            </a:r>
          </a:p>
          <a:p>
            <a:pPr marL="285750" indent="-285750" eaLnBrk="0" hangingPunct="0">
              <a:spcAft>
                <a:spcPts val="300"/>
              </a:spcAft>
              <a:buClr>
                <a:schemeClr val="accent1"/>
              </a:buClr>
              <a:buFont typeface="Wingdings" panose="05000000000000000000" pitchFamily="2" charset="2"/>
              <a:buChar char="§"/>
            </a:pPr>
            <a:r>
              <a:rPr lang="de-DE" altLang="de-DE" b="0" dirty="0">
                <a:solidFill>
                  <a:schemeClr val="tx1"/>
                </a:solidFill>
              </a:rPr>
              <a:t>Wissenserwerb durch aktives Konstruieren und kreatives Arbeiten</a:t>
            </a:r>
          </a:p>
          <a:p>
            <a:pPr marL="285750" indent="-285750" eaLnBrk="0" hangingPunct="0">
              <a:spcAft>
                <a:spcPts val="300"/>
              </a:spcAft>
              <a:buClr>
                <a:schemeClr val="accent1"/>
              </a:buClr>
              <a:buFont typeface="Wingdings" panose="05000000000000000000" pitchFamily="2" charset="2"/>
              <a:buChar char="§"/>
            </a:pPr>
            <a:r>
              <a:rPr lang="de-DE" altLang="de-DE" b="0" dirty="0">
                <a:solidFill>
                  <a:schemeClr val="tx1"/>
                </a:solidFill>
              </a:rPr>
              <a:t>Fokus auf Gestaltung und Innovation statt reiner Analyse</a:t>
            </a:r>
          </a:p>
          <a:p>
            <a:pPr marL="285750" indent="-285750" eaLnBrk="0" hangingPunct="0">
              <a:spcAft>
                <a:spcPts val="300"/>
              </a:spcAft>
              <a:buClr>
                <a:schemeClr val="accent1"/>
              </a:buClr>
              <a:buFont typeface="Wingdings" panose="05000000000000000000" pitchFamily="2" charset="2"/>
              <a:buChar char="§"/>
            </a:pPr>
            <a:r>
              <a:rPr lang="de-DE" altLang="de-DE" b="0" dirty="0">
                <a:solidFill>
                  <a:schemeClr val="tx1"/>
                </a:solidFill>
              </a:rPr>
              <a:t>Beispiele: Modellbau, Konzeptentwicklung, </a:t>
            </a:r>
            <a:r>
              <a:rPr lang="de-DE" altLang="de-DE" b="0" dirty="0" err="1">
                <a:solidFill>
                  <a:schemeClr val="tx1"/>
                </a:solidFill>
              </a:rPr>
              <a:t>Prototyping</a:t>
            </a:r>
            <a:endParaRPr lang="de-DE" altLang="de-DE" b="0" dirty="0">
              <a:solidFill>
                <a:schemeClr val="tx1"/>
              </a:solidFill>
              <a:latin typeface="Arial" panose="020B0604020202020204" pitchFamily="34" charset="0"/>
            </a:endParaRPr>
          </a:p>
          <a:p>
            <a:pPr marL="285750" indent="-285750" eaLnBrk="0" hangingPunct="0">
              <a:buClr>
                <a:schemeClr val="accent1"/>
              </a:buClr>
              <a:buFont typeface="Wingdings" panose="05000000000000000000" pitchFamily="2" charset="2"/>
              <a:buChar char="§"/>
            </a:pPr>
            <a:endParaRPr lang="de-DE" altLang="de-DE" dirty="0"/>
          </a:p>
          <a:p>
            <a:endParaRPr lang="de-DE" dirty="0"/>
          </a:p>
          <a:p>
            <a:endParaRPr lang="de-DE" dirty="0"/>
          </a:p>
        </p:txBody>
      </p:sp>
    </p:spTree>
    <p:extLst>
      <p:ext uri="{BB962C8B-B14F-4D97-AF65-F5344CB8AC3E}">
        <p14:creationId xmlns:p14="http://schemas.microsoft.com/office/powerpoint/2010/main" val="1341508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792FF-D07E-AE64-DEAB-87DC918CF70C}"/>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1F33C5E5-D5E6-A2AA-0BBF-2468CA95B218}"/>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49</a:t>
            </a:fld>
            <a:endParaRPr lang="de-DE">
              <a:latin typeface="+mj-lt"/>
            </a:endParaRPr>
          </a:p>
        </p:txBody>
      </p:sp>
      <p:sp>
        <p:nvSpPr>
          <p:cNvPr id="8" name="Fußzeilenplatzhalter 7">
            <a:extLst>
              <a:ext uri="{FF2B5EF4-FFF2-40B4-BE49-F238E27FC236}">
                <a16:creationId xmlns:a16="http://schemas.microsoft.com/office/drawing/2014/main" id="{337C1F93-DEA3-8063-12B1-A9F3EE3CFE56}"/>
              </a:ext>
            </a:extLst>
          </p:cNvPr>
          <p:cNvSpPr>
            <a:spLocks noGrp="1"/>
          </p:cNvSpPr>
          <p:nvPr>
            <p:ph type="ftr" sz="quarter" idx="11"/>
          </p:nvPr>
        </p:nvSpPr>
        <p:spPr/>
        <p:txBody>
          <a:bodyPr/>
          <a:lstStyle/>
          <a:p>
            <a:pPr>
              <a:defRPr/>
            </a:pPr>
            <a:r>
              <a:rPr lang="de-DE">
                <a:latin typeface="+mj-lt"/>
              </a:rPr>
              <a:t>Projekt Forschungsmethoden | Prof. Dr. Anja Hanisch-Blicharski</a:t>
            </a:r>
            <a:endParaRPr lang="de-DE" dirty="0">
              <a:latin typeface="+mj-lt"/>
            </a:endParaRPr>
          </a:p>
        </p:txBody>
      </p:sp>
      <p:sp>
        <p:nvSpPr>
          <p:cNvPr id="6" name="Datumsplatzhalter 5">
            <a:extLst>
              <a:ext uri="{FF2B5EF4-FFF2-40B4-BE49-F238E27FC236}">
                <a16:creationId xmlns:a16="http://schemas.microsoft.com/office/drawing/2014/main" id="{A3870471-1EF9-C8EB-E621-4FB32C7C8B96}"/>
              </a:ext>
            </a:extLst>
          </p:cNvPr>
          <p:cNvSpPr>
            <a:spLocks noGrp="1"/>
          </p:cNvSpPr>
          <p:nvPr>
            <p:ph type="dt" sz="half" idx="12"/>
          </p:nvPr>
        </p:nvSpPr>
        <p:spPr/>
        <p:txBody>
          <a:bodyPr/>
          <a:lstStyle/>
          <a:p>
            <a:pPr>
              <a:defRPr/>
            </a:pPr>
            <a:fld id="{09B8C962-4AEE-4AF2-A129-6E1551F0A396}"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B72D3114-79EC-70F9-DF75-B26A9F4F0190}"/>
              </a:ext>
            </a:extLst>
          </p:cNvPr>
          <p:cNvSpPr>
            <a:spLocks noGrp="1"/>
          </p:cNvSpPr>
          <p:nvPr>
            <p:ph type="body" sz="quarter" idx="13"/>
          </p:nvPr>
        </p:nvSpPr>
        <p:spPr/>
        <p:txBody>
          <a:bodyPr/>
          <a:lstStyle/>
          <a:p>
            <a:r>
              <a:rPr lang="de-DE" dirty="0"/>
              <a:t>Methodenspektrum</a:t>
            </a:r>
          </a:p>
        </p:txBody>
      </p:sp>
      <p:sp>
        <p:nvSpPr>
          <p:cNvPr id="5" name="Titel 4">
            <a:extLst>
              <a:ext uri="{FF2B5EF4-FFF2-40B4-BE49-F238E27FC236}">
                <a16:creationId xmlns:a16="http://schemas.microsoft.com/office/drawing/2014/main" id="{6CADD6B0-CD4D-3E51-BAED-6F47E582D8F5}"/>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3" name="Textplatzhalter 2">
            <a:extLst>
              <a:ext uri="{FF2B5EF4-FFF2-40B4-BE49-F238E27FC236}">
                <a16:creationId xmlns:a16="http://schemas.microsoft.com/office/drawing/2014/main" id="{9A97995D-41B2-8026-B999-B3DADD23740F}"/>
              </a:ext>
            </a:extLst>
          </p:cNvPr>
          <p:cNvSpPr>
            <a:spLocks noGrp="1"/>
          </p:cNvSpPr>
          <p:nvPr>
            <p:ph type="body" sz="quarter" idx="15"/>
          </p:nvPr>
        </p:nvSpPr>
        <p:spPr/>
        <p:txBody>
          <a:bodyPr/>
          <a:lstStyle/>
          <a:p>
            <a:endParaRPr lang="de-DE"/>
          </a:p>
        </p:txBody>
      </p:sp>
      <p:sp>
        <p:nvSpPr>
          <p:cNvPr id="2" name="Inhaltsplatzhalter 1">
            <a:extLst>
              <a:ext uri="{FF2B5EF4-FFF2-40B4-BE49-F238E27FC236}">
                <a16:creationId xmlns:a16="http://schemas.microsoft.com/office/drawing/2014/main" id="{6CA2F3F7-B5A0-4773-9455-8C78C8D21055}"/>
              </a:ext>
            </a:extLst>
          </p:cNvPr>
          <p:cNvSpPr>
            <a:spLocks noGrp="1"/>
          </p:cNvSpPr>
          <p:nvPr>
            <p:ph idx="1"/>
          </p:nvPr>
        </p:nvSpPr>
        <p:spPr/>
        <p:txBody>
          <a:bodyPr/>
          <a:lstStyle/>
          <a:p>
            <a:pPr eaLnBrk="0" hangingPunct="0"/>
            <a:r>
              <a:rPr lang="de-DE" altLang="de-DE" sz="2000" dirty="0"/>
              <a:t>Empirische Methoden</a:t>
            </a:r>
          </a:p>
          <a:p>
            <a:pPr eaLnBrk="0" hangingPunct="0"/>
            <a:endParaRPr lang="de-DE" altLang="de-DE" sz="2000" dirty="0"/>
          </a:p>
          <a:p>
            <a:pPr marL="285750" indent="-285750" eaLnBrk="0" hangingPunct="0">
              <a:buClr>
                <a:schemeClr val="accent1"/>
              </a:buClr>
              <a:buFont typeface="Wingdings" panose="05000000000000000000" pitchFamily="2" charset="2"/>
              <a:buChar char="§"/>
            </a:pPr>
            <a:r>
              <a:rPr lang="de-DE" dirty="0">
                <a:solidFill>
                  <a:schemeClr val="tx1"/>
                </a:solidFill>
              </a:rPr>
              <a:t>Quantitative Querschnittsanalyse:</a:t>
            </a:r>
          </a:p>
          <a:p>
            <a:pPr indent="266700" eaLnBrk="0" hangingPunct="0">
              <a:buClr>
                <a:schemeClr val="accent1"/>
              </a:buClr>
            </a:pPr>
            <a:r>
              <a:rPr lang="de-DE" b="0" dirty="0">
                <a:solidFill>
                  <a:schemeClr val="tx1"/>
                </a:solidFill>
              </a:rPr>
              <a:t>Statistische Auswertung von Daten, die zu einem bestimmten Zeitpunkt erhoben wurden</a:t>
            </a:r>
          </a:p>
          <a:p>
            <a:pPr marL="285750" indent="-285750" eaLnBrk="0" hangingPunct="0">
              <a:buClr>
                <a:schemeClr val="accent1"/>
              </a:buClr>
              <a:buFont typeface="Wingdings" panose="05000000000000000000" pitchFamily="2" charset="2"/>
              <a:buChar char="§"/>
            </a:pPr>
            <a:r>
              <a:rPr lang="de-DE" dirty="0">
                <a:solidFill>
                  <a:schemeClr val="tx1"/>
                </a:solidFill>
              </a:rPr>
              <a:t>Qualitative Querschnittsanalyse:</a:t>
            </a:r>
          </a:p>
          <a:p>
            <a:pPr marL="266700" eaLnBrk="0" hangingPunct="0">
              <a:buClr>
                <a:schemeClr val="accent1"/>
              </a:buClr>
            </a:pPr>
            <a:r>
              <a:rPr lang="de-DE" b="0" dirty="0">
                <a:solidFill>
                  <a:schemeClr val="tx1"/>
                </a:solidFill>
              </a:rPr>
              <a:t>Tiefgehende Interpretation qualitativer Daten, die zu einem bestimmten Zeitpunkt erhoben wurden</a:t>
            </a:r>
          </a:p>
          <a:p>
            <a:pPr marL="285750" indent="-285750" eaLnBrk="0" hangingPunct="0">
              <a:buClr>
                <a:schemeClr val="accent1"/>
              </a:buClr>
              <a:buFont typeface="Wingdings" panose="05000000000000000000" pitchFamily="2" charset="2"/>
              <a:buChar char="§"/>
            </a:pPr>
            <a:r>
              <a:rPr lang="de-DE" dirty="0">
                <a:solidFill>
                  <a:schemeClr val="tx1"/>
                </a:solidFill>
              </a:rPr>
              <a:t>Labor- und Feldexperiment:</a:t>
            </a:r>
          </a:p>
          <a:p>
            <a:pPr marL="266700" eaLnBrk="0" hangingPunct="0">
              <a:buClr>
                <a:schemeClr val="accent1"/>
              </a:buClr>
            </a:pPr>
            <a:r>
              <a:rPr lang="de-DE" b="0" dirty="0">
                <a:solidFill>
                  <a:schemeClr val="tx1"/>
                </a:solidFill>
              </a:rPr>
              <a:t>Kontrollierte Versuche zur Hypothesenprüfung in künstlicher (Labor) oder natürlicher (Feld) Umgebung</a:t>
            </a:r>
          </a:p>
          <a:p>
            <a:pPr marL="285750" indent="-285750" eaLnBrk="0" hangingPunct="0">
              <a:buClr>
                <a:schemeClr val="accent1"/>
              </a:buClr>
              <a:buFont typeface="Wingdings" panose="05000000000000000000" pitchFamily="2" charset="2"/>
              <a:buChar char="§"/>
            </a:pPr>
            <a:r>
              <a:rPr lang="de-DE" dirty="0">
                <a:solidFill>
                  <a:schemeClr val="tx1"/>
                </a:solidFill>
              </a:rPr>
              <a:t>Fallstudie:</a:t>
            </a:r>
          </a:p>
          <a:p>
            <a:pPr indent="266700" eaLnBrk="0" hangingPunct="0">
              <a:buClr>
                <a:schemeClr val="accent1"/>
              </a:buClr>
            </a:pPr>
            <a:r>
              <a:rPr lang="de-DE" b="0" dirty="0">
                <a:solidFill>
                  <a:schemeClr val="tx1"/>
                </a:solidFill>
              </a:rPr>
              <a:t>Detaillierte Analyse eines einzelnen Falles im realen Kontext</a:t>
            </a:r>
          </a:p>
          <a:p>
            <a:pPr marL="285750" indent="-285750" eaLnBrk="0" hangingPunct="0">
              <a:buClr>
                <a:schemeClr val="accent1"/>
              </a:buClr>
              <a:buFont typeface="Wingdings" panose="05000000000000000000" pitchFamily="2" charset="2"/>
              <a:buChar char="§"/>
            </a:pPr>
            <a:r>
              <a:rPr lang="de-DE" dirty="0" err="1">
                <a:solidFill>
                  <a:schemeClr val="tx1"/>
                </a:solidFill>
              </a:rPr>
              <a:t>Grounded</a:t>
            </a:r>
            <a:r>
              <a:rPr lang="de-DE" dirty="0">
                <a:solidFill>
                  <a:schemeClr val="tx1"/>
                </a:solidFill>
              </a:rPr>
              <a:t> Theory:</a:t>
            </a:r>
          </a:p>
          <a:p>
            <a:pPr indent="266700" eaLnBrk="0" hangingPunct="0">
              <a:buClr>
                <a:schemeClr val="accent1"/>
              </a:buClr>
            </a:pPr>
            <a:r>
              <a:rPr lang="de-DE" b="0" dirty="0">
                <a:solidFill>
                  <a:schemeClr val="tx1"/>
                </a:solidFill>
              </a:rPr>
              <a:t>Theoriebildung durch systematische, induktive Auswertung empirischer Daten</a:t>
            </a:r>
            <a:endParaRPr lang="de-DE" altLang="de-DE" b="0" dirty="0">
              <a:solidFill>
                <a:schemeClr val="tx1"/>
              </a:solidFill>
            </a:endParaRPr>
          </a:p>
          <a:p>
            <a:endParaRPr lang="de-DE" dirty="0"/>
          </a:p>
          <a:p>
            <a:endParaRPr lang="de-DE" dirty="0"/>
          </a:p>
        </p:txBody>
      </p:sp>
    </p:spTree>
    <p:extLst>
      <p:ext uri="{BB962C8B-B14F-4D97-AF65-F5344CB8AC3E}">
        <p14:creationId xmlns:p14="http://schemas.microsoft.com/office/powerpoint/2010/main" val="803655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49E63-BA6B-4C89-4F41-72F5829E5DFB}"/>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FE4B6857-A135-B004-54D4-B825E55DF812}"/>
              </a:ext>
            </a:extLst>
          </p:cNvPr>
          <p:cNvSpPr>
            <a:spLocks noGrp="1"/>
          </p:cNvSpPr>
          <p:nvPr>
            <p:ph type="sldNum" sz="quarter" idx="10"/>
          </p:nvPr>
        </p:nvSpPr>
        <p:spPr/>
        <p:txBody>
          <a:bodyPr/>
          <a:lstStyle/>
          <a:p>
            <a:pPr>
              <a:defRPr/>
            </a:pPr>
            <a:fld id="{2A3A57D9-08E7-4A35-820C-6C5F68307974}" type="slidenum">
              <a:rPr lang="de-DE" smtClean="0"/>
              <a:pPr>
                <a:defRPr/>
              </a:pPr>
              <a:t>5</a:t>
            </a:fld>
            <a:endParaRPr lang="de-DE" dirty="0"/>
          </a:p>
        </p:txBody>
      </p:sp>
      <p:sp>
        <p:nvSpPr>
          <p:cNvPr id="5" name="Fußzeilenplatzhalter 4">
            <a:extLst>
              <a:ext uri="{FF2B5EF4-FFF2-40B4-BE49-F238E27FC236}">
                <a16:creationId xmlns:a16="http://schemas.microsoft.com/office/drawing/2014/main" id="{19FFF503-1E7E-54AA-C816-5E195C6D6BE6}"/>
              </a:ext>
            </a:extLst>
          </p:cNvPr>
          <p:cNvSpPr>
            <a:spLocks noGrp="1"/>
          </p:cNvSpPr>
          <p:nvPr>
            <p:ph type="ftr" sz="quarter" idx="11"/>
          </p:nvPr>
        </p:nvSpPr>
        <p:spPr/>
        <p:txBody>
          <a:bodyPr/>
          <a:lstStyle/>
          <a:p>
            <a:pPr>
              <a:defRPr/>
            </a:pPr>
            <a:r>
              <a:rPr lang="de-DE"/>
              <a:t>Projekt Forschungsmethoden | Prof. Dr. Anja Hanisch-Blicharski</a:t>
            </a:r>
            <a:endParaRPr lang="de-DE" dirty="0"/>
          </a:p>
        </p:txBody>
      </p:sp>
      <p:sp>
        <p:nvSpPr>
          <p:cNvPr id="4" name="Datumsplatzhalter 3">
            <a:extLst>
              <a:ext uri="{FF2B5EF4-FFF2-40B4-BE49-F238E27FC236}">
                <a16:creationId xmlns:a16="http://schemas.microsoft.com/office/drawing/2014/main" id="{7827C5D9-87F5-C641-1493-27748AF6BE42}"/>
              </a:ext>
            </a:extLst>
          </p:cNvPr>
          <p:cNvSpPr>
            <a:spLocks noGrp="1"/>
          </p:cNvSpPr>
          <p:nvPr>
            <p:ph type="dt" sz="half" idx="12"/>
          </p:nvPr>
        </p:nvSpPr>
        <p:spPr/>
        <p:txBody>
          <a:bodyPr/>
          <a:lstStyle/>
          <a:p>
            <a:pPr>
              <a:defRPr/>
            </a:pPr>
            <a:fld id="{09943FC9-A41E-41C5-B980-FCAAC877C044}" type="datetime1">
              <a:rPr lang="de-DE" smtClean="0"/>
              <a:t>12.01.2026</a:t>
            </a:fld>
            <a:endParaRPr lang="de-DE" dirty="0"/>
          </a:p>
        </p:txBody>
      </p:sp>
      <p:sp>
        <p:nvSpPr>
          <p:cNvPr id="7" name="Textplatzhalter 6">
            <a:extLst>
              <a:ext uri="{FF2B5EF4-FFF2-40B4-BE49-F238E27FC236}">
                <a16:creationId xmlns:a16="http://schemas.microsoft.com/office/drawing/2014/main" id="{D3DAC6B5-861F-E8CB-99DB-2AABDBFB02C0}"/>
              </a:ext>
            </a:extLst>
          </p:cNvPr>
          <p:cNvSpPr>
            <a:spLocks noGrp="1"/>
          </p:cNvSpPr>
          <p:nvPr>
            <p:ph type="body" sz="quarter" idx="13"/>
          </p:nvPr>
        </p:nvSpPr>
        <p:spPr/>
        <p:txBody>
          <a:bodyPr/>
          <a:lstStyle/>
          <a:p>
            <a:r>
              <a:rPr lang="de-DE" spc="8" dirty="0"/>
              <a:t>Studierende: Vorstellung &amp; Erwartungshaltung</a:t>
            </a:r>
            <a:endParaRPr lang="de-DE" sz="1200" dirty="0"/>
          </a:p>
        </p:txBody>
      </p:sp>
      <p:sp>
        <p:nvSpPr>
          <p:cNvPr id="13" name="Titel 2">
            <a:extLst>
              <a:ext uri="{FF2B5EF4-FFF2-40B4-BE49-F238E27FC236}">
                <a16:creationId xmlns:a16="http://schemas.microsoft.com/office/drawing/2014/main" id="{DD4E7DA3-4C5F-A1CA-E521-87140838AA74}"/>
              </a:ext>
            </a:extLst>
          </p:cNvPr>
          <p:cNvSpPr>
            <a:spLocks noGrp="1"/>
          </p:cNvSpPr>
          <p:nvPr>
            <p:ph type="title"/>
          </p:nvPr>
        </p:nvSpPr>
        <p:spPr/>
        <p:txBody>
          <a:bodyPr/>
          <a:lstStyle/>
          <a:p>
            <a:r>
              <a:rPr lang="de-DE" dirty="0"/>
              <a:t>Projekt </a:t>
            </a:r>
            <a:r>
              <a:rPr lang="de-DE" dirty="0" err="1"/>
              <a:t>Forschungesmethoden</a:t>
            </a:r>
            <a:endParaRPr lang="de-DE" dirty="0"/>
          </a:p>
        </p:txBody>
      </p:sp>
      <p:sp>
        <p:nvSpPr>
          <p:cNvPr id="3" name="Textplatzhalter 2">
            <a:extLst>
              <a:ext uri="{FF2B5EF4-FFF2-40B4-BE49-F238E27FC236}">
                <a16:creationId xmlns:a16="http://schemas.microsoft.com/office/drawing/2014/main" id="{4B71F97F-9EA1-BFBA-4320-E2CE17CA6AF0}"/>
              </a:ext>
            </a:extLst>
          </p:cNvPr>
          <p:cNvSpPr>
            <a:spLocks noGrp="1"/>
          </p:cNvSpPr>
          <p:nvPr>
            <p:ph type="body" sz="quarter" idx="15"/>
          </p:nvPr>
        </p:nvSpPr>
        <p:spPr/>
        <p:txBody>
          <a:bodyPr/>
          <a:lstStyle/>
          <a:p>
            <a:endParaRPr lang="de-DE"/>
          </a:p>
        </p:txBody>
      </p:sp>
      <p:sp>
        <p:nvSpPr>
          <p:cNvPr id="9" name="Inhaltsplatzhalter 14">
            <a:extLst>
              <a:ext uri="{FF2B5EF4-FFF2-40B4-BE49-F238E27FC236}">
                <a16:creationId xmlns:a16="http://schemas.microsoft.com/office/drawing/2014/main" id="{B4C99D9B-BFB6-30FF-9952-506EACA2512F}"/>
              </a:ext>
            </a:extLst>
          </p:cNvPr>
          <p:cNvSpPr>
            <a:spLocks noGrp="1"/>
          </p:cNvSpPr>
          <p:nvPr>
            <p:ph idx="1"/>
          </p:nvPr>
        </p:nvSpPr>
        <p:spPr>
          <a:noFill/>
        </p:spPr>
        <p:txBody>
          <a:bodyPr anchor="ctr"/>
          <a:lstStyle/>
          <a:p>
            <a:pPr algn="ctr"/>
            <a:r>
              <a:rPr lang="de-DE" dirty="0">
                <a:solidFill>
                  <a:schemeClr val="accent1"/>
                </a:solidFill>
              </a:rPr>
              <a:t>Hintergrund, Vorwissen, Erfahrungen, Erwartungen, …?</a:t>
            </a:r>
          </a:p>
          <a:p>
            <a:pPr algn="ctr"/>
            <a:r>
              <a:rPr lang="de-DE" dirty="0">
                <a:solidFill>
                  <a:schemeClr val="accent1"/>
                </a:solidFill>
              </a:rPr>
              <a:t>Konkret: Was erwarten Sie von der Vorlesung? Vorkenntnisse Veröffentlichungen?</a:t>
            </a:r>
            <a:endParaRPr lang="de-DE" dirty="0"/>
          </a:p>
        </p:txBody>
      </p:sp>
      <p:sp>
        <p:nvSpPr>
          <p:cNvPr id="12" name="AutoShape 2" descr="Bildergebnis für deutsche multiauskunftei logo">
            <a:extLst>
              <a:ext uri="{FF2B5EF4-FFF2-40B4-BE49-F238E27FC236}">
                <a16:creationId xmlns:a16="http://schemas.microsoft.com/office/drawing/2014/main" id="{CE675F8B-5C61-F174-21FE-B35B4E4B6352}"/>
              </a:ext>
            </a:extLst>
          </p:cNvPr>
          <p:cNvSpPr>
            <a:spLocks noChangeAspect="1" noChangeArrowheads="1"/>
          </p:cNvSpPr>
          <p:nvPr/>
        </p:nvSpPr>
        <p:spPr bwMode="auto">
          <a:xfrm>
            <a:off x="2069889" y="963509"/>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de-DE" sz="1800"/>
          </a:p>
        </p:txBody>
      </p:sp>
      <p:sp>
        <p:nvSpPr>
          <p:cNvPr id="8" name="Textfeld 7">
            <a:extLst>
              <a:ext uri="{FF2B5EF4-FFF2-40B4-BE49-F238E27FC236}">
                <a16:creationId xmlns:a16="http://schemas.microsoft.com/office/drawing/2014/main" id="{BAD59D9F-A3FA-D1D2-6132-CD8A7D1FEFE9}"/>
              </a:ext>
            </a:extLst>
          </p:cNvPr>
          <p:cNvSpPr txBox="1"/>
          <p:nvPr/>
        </p:nvSpPr>
        <p:spPr bwMode="auto">
          <a:xfrm>
            <a:off x="12362354" y="111742"/>
            <a:ext cx="1522581" cy="531766"/>
          </a:xfrm>
          <a:prstGeom prst="rect">
            <a:avLst/>
          </a:prstGeom>
          <a:solidFill>
            <a:srgbClr val="FF0000"/>
          </a:solidFill>
          <a:ln w="38100">
            <a:solidFill>
              <a:schemeClr val="bg1"/>
            </a:solidFill>
          </a:ln>
          <a:effectLst/>
        </p:spPr>
        <p:txBody>
          <a:bodyPr vert="horz" wrap="none" lIns="36000" tIns="36000" rIns="36000" bIns="36000" numCol="1" rtlCol="0" anchor="ctr" anchorCtr="0" compatLnSpc="1">
            <a:prstTxWarp prst="textNoShape">
              <a:avLst/>
            </a:prstTxWarp>
            <a:noAutofit/>
          </a:bodyPr>
          <a:lstStyle/>
          <a:p>
            <a:pPr algn="ctr">
              <a:spcBef>
                <a:spcPts val="0"/>
              </a:spcBef>
              <a:spcAft>
                <a:spcPts val="600"/>
              </a:spcAft>
              <a:buClr>
                <a:srgbClr val="23A092"/>
              </a:buClr>
              <a:buSzPct val="80000"/>
            </a:pPr>
            <a:r>
              <a:rPr lang="de-DE" sz="1400" b="1" kern="0" dirty="0">
                <a:solidFill>
                  <a:schemeClr val="bg1"/>
                </a:solidFill>
                <a:latin typeface="+mn-lt"/>
              </a:rPr>
              <a:t>Individuell </a:t>
            </a:r>
            <a:br>
              <a:rPr lang="de-DE" sz="1400" b="1" kern="0" dirty="0">
                <a:solidFill>
                  <a:schemeClr val="bg1"/>
                </a:solidFill>
                <a:latin typeface="+mn-lt"/>
              </a:rPr>
            </a:br>
            <a:r>
              <a:rPr lang="de-DE" sz="1400" b="1" kern="0" dirty="0">
                <a:solidFill>
                  <a:schemeClr val="bg1"/>
                </a:solidFill>
                <a:latin typeface="+mn-lt"/>
              </a:rPr>
              <a:t>anpassbar</a:t>
            </a:r>
          </a:p>
        </p:txBody>
      </p:sp>
      <p:sp>
        <p:nvSpPr>
          <p:cNvPr id="10" name="Rechteck 9">
            <a:extLst>
              <a:ext uri="{FF2B5EF4-FFF2-40B4-BE49-F238E27FC236}">
                <a16:creationId xmlns:a16="http://schemas.microsoft.com/office/drawing/2014/main" id="{4F4D772E-30D1-710F-7CE9-9DFC42460FD2}"/>
              </a:ext>
            </a:extLst>
          </p:cNvPr>
          <p:cNvSpPr/>
          <p:nvPr/>
        </p:nvSpPr>
        <p:spPr>
          <a:xfrm>
            <a:off x="4208950" y="4385575"/>
            <a:ext cx="3831008" cy="616567"/>
          </a:xfrm>
          <a:prstGeom prst="rect">
            <a:avLst/>
          </a:prstGeom>
          <a:no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de-DE" sz="1800" dirty="0">
                <a:solidFill>
                  <a:schemeClr val="tx1"/>
                </a:solidFill>
              </a:rPr>
              <a:t>Hier gerne ein Tool für die Umfragen verwenden…</a:t>
            </a:r>
          </a:p>
        </p:txBody>
      </p:sp>
      <p:pic>
        <p:nvPicPr>
          <p:cNvPr id="11" name="Grafik 10" descr="Mitarbeitendenausweis mit einfarbiger Füllung">
            <a:extLst>
              <a:ext uri="{FF2B5EF4-FFF2-40B4-BE49-F238E27FC236}">
                <a16:creationId xmlns:a16="http://schemas.microsoft.com/office/drawing/2014/main" id="{B64FAB23-9278-2F03-8219-02E2638B7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5223" y="1459855"/>
            <a:ext cx="953129" cy="1390626"/>
          </a:xfrm>
          <a:prstGeom prst="rect">
            <a:avLst/>
          </a:prstGeom>
        </p:spPr>
      </p:pic>
    </p:spTree>
    <p:extLst>
      <p:ext uri="{BB962C8B-B14F-4D97-AF65-F5344CB8AC3E}">
        <p14:creationId xmlns:p14="http://schemas.microsoft.com/office/powerpoint/2010/main" val="2987248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A229A-89F4-6962-E647-4AC8EDBCA7AA}"/>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02C3261B-E564-2829-461B-117C32A69DA2}"/>
              </a:ext>
            </a:extLst>
          </p:cNvPr>
          <p:cNvSpPr>
            <a:spLocks noGrp="1"/>
          </p:cNvSpPr>
          <p:nvPr>
            <p:ph type="sldNum" sz="quarter" idx="10"/>
          </p:nvPr>
        </p:nvSpPr>
        <p:spPr/>
        <p:txBody>
          <a:bodyPr/>
          <a:lstStyle/>
          <a:p>
            <a:pPr>
              <a:defRPr/>
            </a:pPr>
            <a:fld id="{2A3A57D9-08E7-4A35-820C-6C5F68307974}" type="slidenum">
              <a:rPr lang="de-DE" smtClean="0">
                <a:latin typeface="+mj-lt"/>
              </a:rPr>
              <a:pPr>
                <a:defRPr/>
              </a:pPr>
              <a:t>50</a:t>
            </a:fld>
            <a:endParaRPr lang="de-DE">
              <a:latin typeface="+mj-lt"/>
            </a:endParaRPr>
          </a:p>
        </p:txBody>
      </p:sp>
      <p:sp>
        <p:nvSpPr>
          <p:cNvPr id="8" name="Fußzeilenplatzhalter 7">
            <a:extLst>
              <a:ext uri="{FF2B5EF4-FFF2-40B4-BE49-F238E27FC236}">
                <a16:creationId xmlns:a16="http://schemas.microsoft.com/office/drawing/2014/main" id="{61B892EC-751B-D5F8-7FA7-F89BADECF461}"/>
              </a:ext>
            </a:extLst>
          </p:cNvPr>
          <p:cNvSpPr>
            <a:spLocks noGrp="1"/>
          </p:cNvSpPr>
          <p:nvPr>
            <p:ph type="ftr" sz="quarter" idx="11"/>
          </p:nvPr>
        </p:nvSpPr>
        <p:spPr/>
        <p:txBody>
          <a:bodyPr/>
          <a:lstStyle/>
          <a:p>
            <a:pPr>
              <a:defRPr/>
            </a:pPr>
            <a:r>
              <a:rPr lang="de-DE">
                <a:latin typeface="+mj-lt"/>
              </a:rPr>
              <a:t>Projekt Forschungsmethoden | Prof. Dr. Anja Hanisch-Blicharski</a:t>
            </a:r>
            <a:endParaRPr lang="de-DE" dirty="0">
              <a:latin typeface="+mj-lt"/>
            </a:endParaRPr>
          </a:p>
        </p:txBody>
      </p:sp>
      <p:sp>
        <p:nvSpPr>
          <p:cNvPr id="6" name="Datumsplatzhalter 5">
            <a:extLst>
              <a:ext uri="{FF2B5EF4-FFF2-40B4-BE49-F238E27FC236}">
                <a16:creationId xmlns:a16="http://schemas.microsoft.com/office/drawing/2014/main" id="{13E40749-DEB1-DD46-E01C-D13B65379429}"/>
              </a:ext>
            </a:extLst>
          </p:cNvPr>
          <p:cNvSpPr>
            <a:spLocks noGrp="1"/>
          </p:cNvSpPr>
          <p:nvPr>
            <p:ph type="dt" sz="half" idx="12"/>
          </p:nvPr>
        </p:nvSpPr>
        <p:spPr/>
        <p:txBody>
          <a:bodyPr/>
          <a:lstStyle/>
          <a:p>
            <a:pPr>
              <a:defRPr/>
            </a:pPr>
            <a:fld id="{09B8C962-4AEE-4AF2-A129-6E1551F0A396}" type="datetime1">
              <a:rPr lang="de-DE" smtClean="0">
                <a:latin typeface="+mj-lt"/>
              </a:rPr>
              <a:t>12.01.2026</a:t>
            </a:fld>
            <a:endParaRPr lang="de-DE">
              <a:latin typeface="+mj-lt"/>
            </a:endParaRPr>
          </a:p>
        </p:txBody>
      </p:sp>
      <p:sp>
        <p:nvSpPr>
          <p:cNvPr id="7" name="Textplatzhalter 6">
            <a:extLst>
              <a:ext uri="{FF2B5EF4-FFF2-40B4-BE49-F238E27FC236}">
                <a16:creationId xmlns:a16="http://schemas.microsoft.com/office/drawing/2014/main" id="{6DDED4F5-D709-FC40-E76B-3CAB899BCFE6}"/>
              </a:ext>
            </a:extLst>
          </p:cNvPr>
          <p:cNvSpPr>
            <a:spLocks noGrp="1"/>
          </p:cNvSpPr>
          <p:nvPr>
            <p:ph type="body" sz="quarter" idx="13"/>
          </p:nvPr>
        </p:nvSpPr>
        <p:spPr/>
        <p:txBody>
          <a:bodyPr/>
          <a:lstStyle/>
          <a:p>
            <a:r>
              <a:rPr lang="de-DE" dirty="0"/>
              <a:t>Methodenspektrum</a:t>
            </a:r>
          </a:p>
        </p:txBody>
      </p:sp>
      <p:sp>
        <p:nvSpPr>
          <p:cNvPr id="5" name="Titel 4">
            <a:extLst>
              <a:ext uri="{FF2B5EF4-FFF2-40B4-BE49-F238E27FC236}">
                <a16:creationId xmlns:a16="http://schemas.microsoft.com/office/drawing/2014/main" id="{5B5BBC92-BE7B-FCF6-E502-3432B825C08F}"/>
              </a:ext>
            </a:extLst>
          </p:cNvPr>
          <p:cNvSpPr>
            <a:spLocks noGrp="1"/>
          </p:cNvSpPr>
          <p:nvPr>
            <p:ph type="title"/>
          </p:nvPr>
        </p:nvSpPr>
        <p:spPr>
          <a:prstGeom prst="rect">
            <a:avLst/>
          </a:prstGeom>
        </p:spPr>
        <p:txBody>
          <a:bodyPr/>
          <a:lstStyle/>
          <a:p>
            <a:r>
              <a:rPr lang="de-DE" kern="1200" dirty="0"/>
              <a:t>Forschungsmethoden</a:t>
            </a:r>
            <a:endParaRPr lang="de-DE" dirty="0"/>
          </a:p>
        </p:txBody>
      </p:sp>
      <p:sp>
        <p:nvSpPr>
          <p:cNvPr id="3" name="Textplatzhalter 2">
            <a:extLst>
              <a:ext uri="{FF2B5EF4-FFF2-40B4-BE49-F238E27FC236}">
                <a16:creationId xmlns:a16="http://schemas.microsoft.com/office/drawing/2014/main" id="{572076A0-5B94-162C-F29D-C99B24CA9B6B}"/>
              </a:ext>
            </a:extLst>
          </p:cNvPr>
          <p:cNvSpPr>
            <a:spLocks noGrp="1"/>
          </p:cNvSpPr>
          <p:nvPr>
            <p:ph type="body" sz="quarter" idx="15"/>
          </p:nvPr>
        </p:nvSpPr>
        <p:spPr/>
        <p:txBody>
          <a:bodyPr/>
          <a:lstStyle/>
          <a:p>
            <a:endParaRPr lang="de-DE"/>
          </a:p>
        </p:txBody>
      </p:sp>
      <p:sp>
        <p:nvSpPr>
          <p:cNvPr id="2" name="Inhaltsplatzhalter 1">
            <a:extLst>
              <a:ext uri="{FF2B5EF4-FFF2-40B4-BE49-F238E27FC236}">
                <a16:creationId xmlns:a16="http://schemas.microsoft.com/office/drawing/2014/main" id="{0846E4E4-7C6D-67B8-F4A6-BEC8057681EE}"/>
              </a:ext>
            </a:extLst>
          </p:cNvPr>
          <p:cNvSpPr>
            <a:spLocks noGrp="1"/>
          </p:cNvSpPr>
          <p:nvPr>
            <p:ph idx="1"/>
          </p:nvPr>
        </p:nvSpPr>
        <p:spPr/>
        <p:txBody>
          <a:bodyPr/>
          <a:lstStyle/>
          <a:p>
            <a:pPr lvl="0" eaLnBrk="0" hangingPunct="0"/>
            <a:r>
              <a:rPr lang="de-DE" altLang="de-DE" sz="2000" dirty="0"/>
              <a:t>Konstruktive Methoden</a:t>
            </a:r>
          </a:p>
          <a:p>
            <a:pPr marL="285750" indent="-285750">
              <a:buClr>
                <a:schemeClr val="accent1"/>
              </a:buClr>
              <a:buFont typeface="Wingdings" panose="05000000000000000000" pitchFamily="2" charset="2"/>
              <a:buChar char="§"/>
            </a:pPr>
            <a:r>
              <a:rPr lang="de-DE" dirty="0" err="1">
                <a:solidFill>
                  <a:schemeClr val="tx1"/>
                </a:solidFill>
              </a:rPr>
              <a:t>Prototyping</a:t>
            </a:r>
            <a:r>
              <a:rPr lang="de-DE" dirty="0">
                <a:solidFill>
                  <a:schemeClr val="tx1"/>
                </a:solidFill>
              </a:rPr>
              <a:t>:</a:t>
            </a:r>
          </a:p>
          <a:p>
            <a:pPr lvl="1" indent="268288">
              <a:buClr>
                <a:schemeClr val="accent1"/>
              </a:buClr>
            </a:pPr>
            <a:r>
              <a:rPr lang="de-DE" dirty="0"/>
              <a:t>Schnelles Erstellen eines funktionsfähigen Modells</a:t>
            </a:r>
          </a:p>
          <a:p>
            <a:pPr lvl="1" indent="268288">
              <a:buClr>
                <a:schemeClr val="accent1"/>
              </a:buClr>
            </a:pPr>
            <a:r>
              <a:rPr lang="de-DE" dirty="0"/>
              <a:t>Dient der Evaluierung und dem Testen von Designideen</a:t>
            </a:r>
          </a:p>
          <a:p>
            <a:pPr marL="285750" indent="-285750">
              <a:buClr>
                <a:schemeClr val="accent1"/>
              </a:buClr>
              <a:buFont typeface="Wingdings" panose="05000000000000000000" pitchFamily="2" charset="2"/>
              <a:buChar char="§"/>
            </a:pPr>
            <a:r>
              <a:rPr lang="de-DE" dirty="0">
                <a:solidFill>
                  <a:schemeClr val="tx1"/>
                </a:solidFill>
              </a:rPr>
              <a:t>Simulation:</a:t>
            </a:r>
          </a:p>
          <a:p>
            <a:pPr marL="271463" lvl="1" indent="-3175">
              <a:buClr>
                <a:schemeClr val="accent1"/>
              </a:buClr>
            </a:pPr>
            <a:r>
              <a:rPr lang="de-DE" dirty="0"/>
              <a:t>Computergestützte Nachbildung realer Prozesse</a:t>
            </a:r>
          </a:p>
          <a:p>
            <a:pPr marL="271463" lvl="1" indent="-3175">
              <a:buClr>
                <a:schemeClr val="accent1"/>
              </a:buClr>
            </a:pPr>
            <a:r>
              <a:rPr lang="de-DE" dirty="0"/>
              <a:t>Ziel: Vorhersage des Systemverhaltens</a:t>
            </a:r>
          </a:p>
          <a:p>
            <a:pPr marL="285750" indent="-285750">
              <a:buClr>
                <a:schemeClr val="accent1"/>
              </a:buClr>
              <a:buFont typeface="Wingdings" panose="05000000000000000000" pitchFamily="2" charset="2"/>
              <a:buChar char="§"/>
            </a:pPr>
            <a:r>
              <a:rPr lang="de-DE" dirty="0">
                <a:solidFill>
                  <a:schemeClr val="tx1"/>
                </a:solidFill>
              </a:rPr>
              <a:t>Referenzmodellierung:</a:t>
            </a:r>
          </a:p>
          <a:p>
            <a:pPr marL="271463" lvl="1" indent="-3175">
              <a:buClr>
                <a:schemeClr val="accent1"/>
              </a:buClr>
            </a:pPr>
            <a:r>
              <a:rPr lang="de-DE" dirty="0"/>
              <a:t>Erstellung eines standardisierten Modells</a:t>
            </a:r>
          </a:p>
          <a:p>
            <a:pPr marL="271463" lvl="1" indent="-3175">
              <a:buClr>
                <a:schemeClr val="accent1"/>
              </a:buClr>
            </a:pPr>
            <a:r>
              <a:rPr lang="de-DE" dirty="0"/>
              <a:t>Zur Darstellung und Analyse komplexer Systeme</a:t>
            </a:r>
          </a:p>
          <a:p>
            <a:pPr marL="285750" indent="-285750">
              <a:buClr>
                <a:schemeClr val="accent1"/>
              </a:buClr>
              <a:buFont typeface="Wingdings" panose="05000000000000000000" pitchFamily="2" charset="2"/>
              <a:buChar char="§"/>
            </a:pPr>
            <a:r>
              <a:rPr lang="de-DE" dirty="0">
                <a:solidFill>
                  <a:schemeClr val="tx1"/>
                </a:solidFill>
              </a:rPr>
              <a:t>Formale, konzeptionelle und argumentative deduktive Analyse:</a:t>
            </a:r>
          </a:p>
          <a:p>
            <a:pPr marL="271463" lvl="1" indent="-3175">
              <a:buClr>
                <a:schemeClr val="accent1"/>
              </a:buClr>
            </a:pPr>
            <a:r>
              <a:rPr lang="de-DE" dirty="0"/>
              <a:t>Systematische Ableitung von Schlussfolgerungen</a:t>
            </a:r>
          </a:p>
          <a:p>
            <a:pPr marL="271463" lvl="1" indent="-3175">
              <a:buClr>
                <a:schemeClr val="accent1"/>
              </a:buClr>
            </a:pPr>
            <a:r>
              <a:rPr lang="de-DE" dirty="0"/>
              <a:t>Basierend auf:</a:t>
            </a:r>
          </a:p>
          <a:p>
            <a:pPr marL="823913" lvl="4" indent="-285750" defTabSz="1076325">
              <a:buFont typeface="Symbol" panose="05050102010706020507" pitchFamily="18" charset="2"/>
              <a:buChar char="-"/>
            </a:pPr>
            <a:r>
              <a:rPr lang="de-DE" dirty="0"/>
              <a:t>formalen Ansätzen</a:t>
            </a:r>
          </a:p>
          <a:p>
            <a:pPr marL="823913" lvl="4" indent="-285750" defTabSz="1076325">
              <a:buFont typeface="Symbol" panose="05050102010706020507" pitchFamily="18" charset="2"/>
              <a:buChar char="-"/>
            </a:pPr>
            <a:r>
              <a:rPr lang="de-DE" dirty="0"/>
              <a:t>konzeptionellen Ansätzen</a:t>
            </a:r>
          </a:p>
          <a:p>
            <a:pPr marL="823913" lvl="4" indent="-285750" defTabSz="1076325">
              <a:buFont typeface="Symbol" panose="05050102010706020507" pitchFamily="18" charset="2"/>
              <a:buChar char="-"/>
            </a:pPr>
            <a:r>
              <a:rPr lang="de-DE" dirty="0"/>
              <a:t>argumentativen Ansätzen</a:t>
            </a:r>
          </a:p>
          <a:p>
            <a:pPr lvl="0" eaLnBrk="0" hangingPunct="0"/>
            <a:endParaRPr lang="de-DE" altLang="de-DE" sz="2000" dirty="0"/>
          </a:p>
          <a:p>
            <a:pPr eaLnBrk="0" hangingPunct="0"/>
            <a:endParaRPr lang="de-DE" altLang="de-DE" sz="2000" dirty="0"/>
          </a:p>
          <a:p>
            <a:endParaRPr lang="de-DE" dirty="0"/>
          </a:p>
          <a:p>
            <a:endParaRPr lang="de-DE" dirty="0"/>
          </a:p>
        </p:txBody>
      </p:sp>
    </p:spTree>
    <p:extLst>
      <p:ext uri="{BB962C8B-B14F-4D97-AF65-F5344CB8AC3E}">
        <p14:creationId xmlns:p14="http://schemas.microsoft.com/office/powerpoint/2010/main" val="271322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13199-70A4-C4AF-5EC7-5D2DD2145221}"/>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BEF3BFF-2926-5709-9747-01BBFA757BB3}"/>
              </a:ext>
            </a:extLst>
          </p:cNvPr>
          <p:cNvSpPr>
            <a:spLocks noGrp="1"/>
          </p:cNvSpPr>
          <p:nvPr>
            <p:ph type="sldNum" sz="quarter" idx="10"/>
          </p:nvPr>
        </p:nvSpPr>
        <p:spPr>
          <a:prstGeom prst="rect">
            <a:avLst/>
          </a:prstGeom>
        </p:spPr>
        <p:txBody>
          <a:bodyPr/>
          <a:lstStyle/>
          <a:p>
            <a:pPr>
              <a:defRPr/>
            </a:pPr>
            <a:fld id="{2A3A57D9-08E7-4A35-820C-6C5F68307974}" type="slidenum">
              <a:rPr lang="de-DE" smtClean="0"/>
              <a:pPr>
                <a:defRPr/>
              </a:pPr>
              <a:t>51</a:t>
            </a:fld>
            <a:endParaRPr lang="de-DE" dirty="0"/>
          </a:p>
        </p:txBody>
      </p:sp>
      <p:sp>
        <p:nvSpPr>
          <p:cNvPr id="3" name="Fußzeilenplatzhalter 2">
            <a:extLst>
              <a:ext uri="{FF2B5EF4-FFF2-40B4-BE49-F238E27FC236}">
                <a16:creationId xmlns:a16="http://schemas.microsoft.com/office/drawing/2014/main" id="{405F72D0-6333-4D31-29BB-342D00FC23D8}"/>
              </a:ext>
            </a:extLst>
          </p:cNvPr>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a:extLst>
              <a:ext uri="{FF2B5EF4-FFF2-40B4-BE49-F238E27FC236}">
                <a16:creationId xmlns:a16="http://schemas.microsoft.com/office/drawing/2014/main" id="{8FA8D2FD-0AC3-A79D-3E5B-32FEEE608ADC}"/>
              </a:ext>
            </a:extLst>
          </p:cNvPr>
          <p:cNvSpPr>
            <a:spLocks noGrp="1"/>
          </p:cNvSpPr>
          <p:nvPr>
            <p:ph type="dt" sz="half" idx="12"/>
          </p:nvPr>
        </p:nvSpPr>
        <p:spPr>
          <a:prstGeom prst="rect">
            <a:avLst/>
          </a:prstGeom>
        </p:spPr>
        <p:txBody>
          <a:bodyPr/>
          <a:lstStyle/>
          <a:p>
            <a:pPr>
              <a:defRPr/>
            </a:pPr>
            <a:fld id="{97948B42-3D0C-4CEE-820D-FA0529E79BC4}" type="datetime1">
              <a:rPr lang="de-DE" smtClean="0"/>
              <a:t>12.01.2026</a:t>
            </a:fld>
            <a:endParaRPr lang="de-DE" dirty="0"/>
          </a:p>
        </p:txBody>
      </p:sp>
      <p:sp>
        <p:nvSpPr>
          <p:cNvPr id="8" name="Inhaltsplatzhalter 7">
            <a:extLst>
              <a:ext uri="{FF2B5EF4-FFF2-40B4-BE49-F238E27FC236}">
                <a16:creationId xmlns:a16="http://schemas.microsoft.com/office/drawing/2014/main" id="{49588596-3055-6958-F048-27C31F862E4E}"/>
              </a:ext>
            </a:extLst>
          </p:cNvPr>
          <p:cNvSpPr>
            <a:spLocks noGrp="1"/>
          </p:cNvSpPr>
          <p:nvPr>
            <p:ph sz="quarter" idx="15"/>
          </p:nvPr>
        </p:nvSpPr>
        <p:spPr>
          <a:prstGeom prst="rect">
            <a:avLst/>
          </a:prstGeom>
        </p:spPr>
        <p:txBody>
          <a:bodyPr/>
          <a:lstStyle/>
          <a:p>
            <a:pPr>
              <a:spcBef>
                <a:spcPts val="1200"/>
              </a:spcBef>
              <a:spcAft>
                <a:spcPts val="0"/>
              </a:spcAft>
            </a:pPr>
            <a:r>
              <a:rPr lang="de-DE" sz="2400" dirty="0"/>
              <a:t>Von der Idee zur fundierten Forschung</a:t>
            </a:r>
          </a:p>
        </p:txBody>
      </p:sp>
      <p:sp>
        <p:nvSpPr>
          <p:cNvPr id="5" name="Textplatzhalter 4">
            <a:extLst>
              <a:ext uri="{FF2B5EF4-FFF2-40B4-BE49-F238E27FC236}">
                <a16:creationId xmlns:a16="http://schemas.microsoft.com/office/drawing/2014/main" id="{85012545-BFA3-64BB-840E-0FF889AF3553}"/>
              </a:ext>
            </a:extLst>
          </p:cNvPr>
          <p:cNvSpPr>
            <a:spLocks noGrp="1"/>
          </p:cNvSpPr>
          <p:nvPr>
            <p:ph type="body" sz="quarter" idx="16"/>
          </p:nvPr>
        </p:nvSpPr>
        <p:spPr>
          <a:ln>
            <a:solidFill>
              <a:schemeClr val="accent1"/>
            </a:solidFill>
          </a:ln>
        </p:spPr>
        <p:txBody>
          <a:bodyPr>
            <a:noAutofit/>
          </a:bodyPr>
          <a:lstStyle/>
          <a:p>
            <a:r>
              <a:rPr lang="de-DE" dirty="0"/>
              <a:t>5</a:t>
            </a:r>
          </a:p>
        </p:txBody>
      </p:sp>
    </p:spTree>
    <p:extLst>
      <p:ext uri="{BB962C8B-B14F-4D97-AF65-F5344CB8AC3E}">
        <p14:creationId xmlns:p14="http://schemas.microsoft.com/office/powerpoint/2010/main" val="4027348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Foliennummernplatzhalter 4"/>
          <p:cNvSpPr>
            <a:spLocks noGrp="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6pPr>
            <a:lvl7pPr marL="29718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7pPr>
            <a:lvl8pPr marL="34290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8pPr>
            <a:lvl9pPr marL="38862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9pPr>
          </a:lstStyle>
          <a:p>
            <a:fld id="{900A70C6-275E-D84E-940A-7C38251FC3AD}" type="slidenum">
              <a:rPr lang="en-US">
                <a:solidFill>
                  <a:schemeClr val="tx2"/>
                </a:solidFill>
              </a:rPr>
              <a:pPr/>
              <a:t>52</a:t>
            </a:fld>
            <a:endParaRPr lang="en-US">
              <a:solidFill>
                <a:schemeClr val="tx2"/>
              </a:solidFill>
            </a:endParaRPr>
          </a:p>
        </p:txBody>
      </p:sp>
      <p:sp>
        <p:nvSpPr>
          <p:cNvPr id="89090" name="Fußzeilenplatzhalter 3"/>
          <p:cNvSpPr>
            <a:spLocks noGrp="1"/>
          </p:cNvSpPr>
          <p:nvPr>
            <p:ph type="ftr" sz="quarter" idx="11"/>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6pPr>
            <a:lvl7pPr marL="29718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7pPr>
            <a:lvl8pPr marL="34290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8pPr>
            <a:lvl9pPr marL="38862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9pPr>
          </a:lstStyle>
          <a:p>
            <a:r>
              <a:rPr lang="de-DE">
                <a:solidFill>
                  <a:schemeClr val="tx2"/>
                </a:solidFill>
              </a:rPr>
              <a:t>Projekt Forschungsmethoden | Prof. Dr. Anja Hanisch-Blicharski</a:t>
            </a:r>
            <a:endParaRPr lang="en-US" dirty="0">
              <a:solidFill>
                <a:schemeClr val="tx2"/>
              </a:solidFill>
            </a:endParaRPr>
          </a:p>
        </p:txBody>
      </p:sp>
      <p:sp>
        <p:nvSpPr>
          <p:cNvPr id="24" name="Datumsplatzhalter 23"/>
          <p:cNvSpPr>
            <a:spLocks noGrp="1"/>
          </p:cNvSpPr>
          <p:nvPr>
            <p:ph type="dt" sz="half" idx="12"/>
          </p:nvPr>
        </p:nvSpPr>
        <p:spPr>
          <a:prstGeom prst="rect">
            <a:avLst/>
          </a:prstGeom>
        </p:spPr>
        <p:txBody>
          <a:bodyPr/>
          <a:lstStyle/>
          <a:p>
            <a:pPr>
              <a:defRPr/>
            </a:pPr>
            <a:fld id="{8B163CC9-DA44-4876-9882-29D201CC0418}" type="datetime1">
              <a:rPr lang="de-DE" smtClean="0"/>
              <a:t>12.01.2026</a:t>
            </a:fld>
            <a:endParaRPr lang="de-DE" dirty="0"/>
          </a:p>
        </p:txBody>
      </p:sp>
      <p:sp>
        <p:nvSpPr>
          <p:cNvPr id="17" name="Textplatzhalter 21"/>
          <p:cNvSpPr>
            <a:spLocks noGrp="1"/>
          </p:cNvSpPr>
          <p:nvPr>
            <p:ph type="body" sz="quarter" idx="13"/>
          </p:nvPr>
        </p:nvSpPr>
        <p:spPr>
          <a:prstGeom prst="rect">
            <a:avLst/>
          </a:prstGeom>
        </p:spPr>
        <p:txBody>
          <a:bodyPr/>
          <a:lstStyle/>
          <a:p>
            <a:r>
              <a:rPr lang="de-DE" dirty="0"/>
              <a:t>Ablauf</a:t>
            </a:r>
          </a:p>
        </p:txBody>
      </p:sp>
      <p:sp>
        <p:nvSpPr>
          <p:cNvPr id="16" name="Rectangle 1026"/>
          <p:cNvSpPr>
            <a:spLocks noGrp="1" noChangeArrowheads="1"/>
          </p:cNvSpPr>
          <p:nvPr>
            <p:ph type="title"/>
          </p:nvPr>
        </p:nvSpPr>
        <p:spPr>
          <a:prstGeom prst="rect">
            <a:avLst/>
          </a:prstGeom>
        </p:spPr>
        <p:txBody>
          <a:bodyPr/>
          <a:lstStyle/>
          <a:p>
            <a:r>
              <a:rPr lang="de-DE" dirty="0"/>
              <a:t>Von der Idee zur fundierten Forschung</a:t>
            </a:r>
            <a:endParaRPr lang="de-DE" dirty="0">
              <a:latin typeface="Arial" charset="0"/>
            </a:endParaRPr>
          </a:p>
        </p:txBody>
      </p:sp>
      <p:sp>
        <p:nvSpPr>
          <p:cNvPr id="5" name="Textplatzhalter 4">
            <a:extLst>
              <a:ext uri="{FF2B5EF4-FFF2-40B4-BE49-F238E27FC236}">
                <a16:creationId xmlns:a16="http://schemas.microsoft.com/office/drawing/2014/main" id="{7A3A48CD-78F5-678C-70B5-72B0CF937737}"/>
              </a:ext>
            </a:extLst>
          </p:cNvPr>
          <p:cNvSpPr>
            <a:spLocks noGrp="1"/>
          </p:cNvSpPr>
          <p:nvPr>
            <p:ph type="body" sz="quarter" idx="15"/>
          </p:nvPr>
        </p:nvSpPr>
        <p:spPr/>
        <p:txBody>
          <a:bodyPr/>
          <a:lstStyle/>
          <a:p>
            <a:endParaRPr lang="de-DE"/>
          </a:p>
        </p:txBody>
      </p:sp>
      <p:sp>
        <p:nvSpPr>
          <p:cNvPr id="10" name="Textfeld 9"/>
          <p:cNvSpPr txBox="1"/>
          <p:nvPr/>
        </p:nvSpPr>
        <p:spPr>
          <a:xfrm>
            <a:off x="3491304" y="1657771"/>
            <a:ext cx="6284223" cy="394210"/>
          </a:xfrm>
          <a:prstGeom prst="rect">
            <a:avLst/>
          </a:prstGeom>
          <a:solidFill>
            <a:sysClr val="window" lastClr="FFFFFF"/>
          </a:solidFill>
          <a:ln w="19050">
            <a:solidFill>
              <a:schemeClr val="accent1"/>
            </a:solidFill>
          </a:ln>
          <a:effectLst/>
        </p:spPr>
        <p:txBody>
          <a:bodyPr wrap="square" rtlCol="0">
            <a:spAutoFit/>
          </a:bodyPr>
          <a:lstStyle/>
          <a:p>
            <a:pPr marL="457200" indent="-457200">
              <a:lnSpc>
                <a:spcPct val="120000"/>
              </a:lnSpc>
              <a:buFont typeface="+mj-lt"/>
              <a:buAutoNum type="arabicPeriod"/>
            </a:pPr>
            <a:r>
              <a:rPr lang="de-DE" sz="1800" dirty="0"/>
              <a:t>Forschungsfrage entwickeln</a:t>
            </a:r>
          </a:p>
        </p:txBody>
      </p:sp>
      <p:sp>
        <p:nvSpPr>
          <p:cNvPr id="22" name="Freihandform 21"/>
          <p:cNvSpPr/>
          <p:nvPr/>
        </p:nvSpPr>
        <p:spPr>
          <a:xfrm rot="5044515">
            <a:off x="532682" y="2792233"/>
            <a:ext cx="3822537" cy="1530879"/>
          </a:xfrm>
          <a:custGeom>
            <a:avLst/>
            <a:gdLst>
              <a:gd name="connsiteX0" fmla="*/ 0 w 1438275"/>
              <a:gd name="connsiteY0" fmla="*/ 178592 h 1400175"/>
              <a:gd name="connsiteX1" fmla="*/ 1157288 w 1438275"/>
              <a:gd name="connsiteY1" fmla="*/ 178592 h 1400175"/>
              <a:gd name="connsiteX2" fmla="*/ 1157288 w 1438275"/>
              <a:gd name="connsiteY2" fmla="*/ 0 h 1400175"/>
              <a:gd name="connsiteX3" fmla="*/ 1438275 w 1438275"/>
              <a:gd name="connsiteY3" fmla="*/ 700088 h 1400175"/>
              <a:gd name="connsiteX4" fmla="*/ 1157288 w 1438275"/>
              <a:gd name="connsiteY4" fmla="*/ 1400175 h 1400175"/>
              <a:gd name="connsiteX5" fmla="*/ 1157288 w 1438275"/>
              <a:gd name="connsiteY5" fmla="*/ 1221583 h 1400175"/>
              <a:gd name="connsiteX6" fmla="*/ 0 w 1438275"/>
              <a:gd name="connsiteY6" fmla="*/ 1221583 h 1400175"/>
              <a:gd name="connsiteX7" fmla="*/ 0 w 1438275"/>
              <a:gd name="connsiteY7" fmla="*/ 178592 h 1400175"/>
              <a:gd name="connsiteX0" fmla="*/ 0 w 1924050"/>
              <a:gd name="connsiteY0" fmla="*/ 378617 h 1400175"/>
              <a:gd name="connsiteX1" fmla="*/ 1643063 w 1924050"/>
              <a:gd name="connsiteY1" fmla="*/ 178592 h 1400175"/>
              <a:gd name="connsiteX2" fmla="*/ 1643063 w 1924050"/>
              <a:gd name="connsiteY2" fmla="*/ 0 h 1400175"/>
              <a:gd name="connsiteX3" fmla="*/ 1924050 w 1924050"/>
              <a:gd name="connsiteY3" fmla="*/ 700088 h 1400175"/>
              <a:gd name="connsiteX4" fmla="*/ 1643063 w 1924050"/>
              <a:gd name="connsiteY4" fmla="*/ 1400175 h 1400175"/>
              <a:gd name="connsiteX5" fmla="*/ 1643063 w 1924050"/>
              <a:gd name="connsiteY5" fmla="*/ 1221583 h 1400175"/>
              <a:gd name="connsiteX6" fmla="*/ 485775 w 1924050"/>
              <a:gd name="connsiteY6" fmla="*/ 1221583 h 1400175"/>
              <a:gd name="connsiteX7" fmla="*/ 0 w 1924050"/>
              <a:gd name="connsiteY7" fmla="*/ 378617 h 1400175"/>
              <a:gd name="connsiteX0" fmla="*/ 228600 w 2152650"/>
              <a:gd name="connsiteY0" fmla="*/ 378617 h 1400175"/>
              <a:gd name="connsiteX1" fmla="*/ 1871663 w 2152650"/>
              <a:gd name="connsiteY1" fmla="*/ 178592 h 1400175"/>
              <a:gd name="connsiteX2" fmla="*/ 1871663 w 2152650"/>
              <a:gd name="connsiteY2" fmla="*/ 0 h 1400175"/>
              <a:gd name="connsiteX3" fmla="*/ 2152650 w 2152650"/>
              <a:gd name="connsiteY3" fmla="*/ 700088 h 1400175"/>
              <a:gd name="connsiteX4" fmla="*/ 1871663 w 2152650"/>
              <a:gd name="connsiteY4" fmla="*/ 1400175 h 1400175"/>
              <a:gd name="connsiteX5" fmla="*/ 1871663 w 2152650"/>
              <a:gd name="connsiteY5" fmla="*/ 1221583 h 1400175"/>
              <a:gd name="connsiteX6" fmla="*/ 0 w 2152650"/>
              <a:gd name="connsiteY6" fmla="*/ 992983 h 1400175"/>
              <a:gd name="connsiteX7" fmla="*/ 228600 w 2152650"/>
              <a:gd name="connsiteY7" fmla="*/ 378617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315166 w 2467816"/>
              <a:gd name="connsiteY6" fmla="*/ 992983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297633 w 2467816"/>
              <a:gd name="connsiteY6" fmla="*/ 1012758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297633 w 2467816"/>
              <a:gd name="connsiteY6" fmla="*/ 1012758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110615 w 2467816"/>
              <a:gd name="connsiteY6" fmla="*/ 1283095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110617 w 2467818"/>
              <a:gd name="connsiteY6" fmla="*/ 1283095 h 1400175"/>
              <a:gd name="connsiteX7" fmla="*/ 1 w 2467818"/>
              <a:gd name="connsiteY7" fmla="*/ 489889 h 1400175"/>
              <a:gd name="connsiteX0" fmla="*/ -1 w 2662375"/>
              <a:gd name="connsiteY0" fmla="*/ 880131 h 1400175"/>
              <a:gd name="connsiteX1" fmla="*/ 2381388 w 2662375"/>
              <a:gd name="connsiteY1" fmla="*/ 178592 h 1400175"/>
              <a:gd name="connsiteX2" fmla="*/ 2381388 w 2662375"/>
              <a:gd name="connsiteY2" fmla="*/ 0 h 1400175"/>
              <a:gd name="connsiteX3" fmla="*/ 2662375 w 2662375"/>
              <a:gd name="connsiteY3" fmla="*/ 700088 h 1400175"/>
              <a:gd name="connsiteX4" fmla="*/ 2381388 w 2662375"/>
              <a:gd name="connsiteY4" fmla="*/ 1400175 h 1400175"/>
              <a:gd name="connsiteX5" fmla="*/ 2381388 w 2662375"/>
              <a:gd name="connsiteY5" fmla="*/ 1221583 h 1400175"/>
              <a:gd name="connsiteX6" fmla="*/ 305174 w 2662375"/>
              <a:gd name="connsiteY6" fmla="*/ 1283095 h 1400175"/>
              <a:gd name="connsiteX7" fmla="*/ -1 w 2662375"/>
              <a:gd name="connsiteY7" fmla="*/ 880131 h 1400175"/>
              <a:gd name="connsiteX0" fmla="*/ 1 w 2662377"/>
              <a:gd name="connsiteY0" fmla="*/ 880131 h 1585321"/>
              <a:gd name="connsiteX1" fmla="*/ 2381390 w 2662377"/>
              <a:gd name="connsiteY1" fmla="*/ 178592 h 1585321"/>
              <a:gd name="connsiteX2" fmla="*/ 2381390 w 2662377"/>
              <a:gd name="connsiteY2" fmla="*/ 0 h 1585321"/>
              <a:gd name="connsiteX3" fmla="*/ 2662377 w 2662377"/>
              <a:gd name="connsiteY3" fmla="*/ 700088 h 1585321"/>
              <a:gd name="connsiteX4" fmla="*/ 2381390 w 2662377"/>
              <a:gd name="connsiteY4" fmla="*/ 1400175 h 1585321"/>
              <a:gd name="connsiteX5" fmla="*/ 2381390 w 2662377"/>
              <a:gd name="connsiteY5" fmla="*/ 1221583 h 1585321"/>
              <a:gd name="connsiteX6" fmla="*/ 534055 w 2662377"/>
              <a:gd name="connsiteY6" fmla="*/ 1585320 h 1585321"/>
              <a:gd name="connsiteX7" fmla="*/ 1 w 2662377"/>
              <a:gd name="connsiteY7" fmla="*/ 880131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152511 w 2433498"/>
              <a:gd name="connsiteY4" fmla="*/ 1400175 h 1585319"/>
              <a:gd name="connsiteX5" fmla="*/ 2152511 w 2433498"/>
              <a:gd name="connsiteY5" fmla="*/ 1221583 h 1585319"/>
              <a:gd name="connsiteX6" fmla="*/ 305176 w 2433498"/>
              <a:gd name="connsiteY6" fmla="*/ 1585320 h 1585319"/>
              <a:gd name="connsiteX7" fmla="*/ -1 w 2433498"/>
              <a:gd name="connsiteY7" fmla="*/ 1182356 h 1585319"/>
              <a:gd name="connsiteX0" fmla="*/ 1 w 2433500"/>
              <a:gd name="connsiteY0" fmla="*/ 1182356 h 1585321"/>
              <a:gd name="connsiteX1" fmla="*/ 2152513 w 2433500"/>
              <a:gd name="connsiteY1" fmla="*/ 178592 h 1585321"/>
              <a:gd name="connsiteX2" fmla="*/ 2152513 w 2433500"/>
              <a:gd name="connsiteY2" fmla="*/ 0 h 1585321"/>
              <a:gd name="connsiteX3" fmla="*/ 2433500 w 2433500"/>
              <a:gd name="connsiteY3" fmla="*/ 700088 h 1585321"/>
              <a:gd name="connsiteX4" fmla="*/ 2152513 w 2433500"/>
              <a:gd name="connsiteY4" fmla="*/ 1400175 h 1585321"/>
              <a:gd name="connsiteX5" fmla="*/ 2152513 w 2433500"/>
              <a:gd name="connsiteY5" fmla="*/ 1221583 h 1585321"/>
              <a:gd name="connsiteX6" fmla="*/ 305178 w 2433500"/>
              <a:gd name="connsiteY6" fmla="*/ 1585320 h 1585321"/>
              <a:gd name="connsiteX7" fmla="*/ 1 w 2433500"/>
              <a:gd name="connsiteY7" fmla="*/ 1182356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152511 w 2433498"/>
              <a:gd name="connsiteY4" fmla="*/ 1400175 h 1585319"/>
              <a:gd name="connsiteX5" fmla="*/ 2152511 w 2433498"/>
              <a:gd name="connsiteY5" fmla="*/ 1221583 h 1585319"/>
              <a:gd name="connsiteX6" fmla="*/ 305176 w 2433498"/>
              <a:gd name="connsiteY6" fmla="*/ 1585320 h 1585319"/>
              <a:gd name="connsiteX7" fmla="*/ -1 w 2433498"/>
              <a:gd name="connsiteY7" fmla="*/ 1182356 h 1585319"/>
              <a:gd name="connsiteX0" fmla="*/ 1 w 2433500"/>
              <a:gd name="connsiteY0" fmla="*/ 1182356 h 1585321"/>
              <a:gd name="connsiteX1" fmla="*/ 2152513 w 2433500"/>
              <a:gd name="connsiteY1" fmla="*/ 178592 h 1585321"/>
              <a:gd name="connsiteX2" fmla="*/ 2152513 w 2433500"/>
              <a:gd name="connsiteY2" fmla="*/ 0 h 1585321"/>
              <a:gd name="connsiteX3" fmla="*/ 2433500 w 2433500"/>
              <a:gd name="connsiteY3" fmla="*/ 700088 h 1585321"/>
              <a:gd name="connsiteX4" fmla="*/ 2152513 w 2433500"/>
              <a:gd name="connsiteY4" fmla="*/ 1400175 h 1585321"/>
              <a:gd name="connsiteX5" fmla="*/ 2072574 w 2433500"/>
              <a:gd name="connsiteY5" fmla="*/ 1197952 h 1585321"/>
              <a:gd name="connsiteX6" fmla="*/ 305178 w 2433500"/>
              <a:gd name="connsiteY6" fmla="*/ 1585320 h 1585321"/>
              <a:gd name="connsiteX7" fmla="*/ 1 w 2433500"/>
              <a:gd name="connsiteY7" fmla="*/ 1182356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048123 w 2433498"/>
              <a:gd name="connsiteY4" fmla="*/ 1374989 h 1585319"/>
              <a:gd name="connsiteX5" fmla="*/ 2072572 w 2433498"/>
              <a:gd name="connsiteY5" fmla="*/ 1197952 h 1585319"/>
              <a:gd name="connsiteX6" fmla="*/ 305176 w 2433498"/>
              <a:gd name="connsiteY6" fmla="*/ 1585320 h 1585319"/>
              <a:gd name="connsiteX7" fmla="*/ -1 w 2433498"/>
              <a:gd name="connsiteY7" fmla="*/ 1182356 h 1585319"/>
              <a:gd name="connsiteX0" fmla="*/ 1 w 2576282"/>
              <a:gd name="connsiteY0" fmla="*/ 1182356 h 1585321"/>
              <a:gd name="connsiteX1" fmla="*/ 2152513 w 2576282"/>
              <a:gd name="connsiteY1" fmla="*/ 178592 h 1585321"/>
              <a:gd name="connsiteX2" fmla="*/ 2152513 w 2576282"/>
              <a:gd name="connsiteY2" fmla="*/ 0 h 1585321"/>
              <a:gd name="connsiteX3" fmla="*/ 2576282 w 2576282"/>
              <a:gd name="connsiteY3" fmla="*/ 816484 h 1585321"/>
              <a:gd name="connsiteX4" fmla="*/ 2048125 w 2576282"/>
              <a:gd name="connsiteY4" fmla="*/ 1374989 h 1585321"/>
              <a:gd name="connsiteX5" fmla="*/ 2072574 w 2576282"/>
              <a:gd name="connsiteY5" fmla="*/ 1197952 h 1585321"/>
              <a:gd name="connsiteX6" fmla="*/ 305178 w 2576282"/>
              <a:gd name="connsiteY6" fmla="*/ 1585320 h 1585321"/>
              <a:gd name="connsiteX7" fmla="*/ 1 w 2576282"/>
              <a:gd name="connsiteY7" fmla="*/ 1182356 h 1585321"/>
              <a:gd name="connsiteX0" fmla="*/ -1 w 2499984"/>
              <a:gd name="connsiteY0" fmla="*/ 1182356 h 1585319"/>
              <a:gd name="connsiteX1" fmla="*/ 2152511 w 2499984"/>
              <a:gd name="connsiteY1" fmla="*/ 178592 h 1585319"/>
              <a:gd name="connsiteX2" fmla="*/ 2152511 w 2499984"/>
              <a:gd name="connsiteY2" fmla="*/ 0 h 1585319"/>
              <a:gd name="connsiteX3" fmla="*/ 2499984 w 2499984"/>
              <a:gd name="connsiteY3" fmla="*/ 715744 h 1585319"/>
              <a:gd name="connsiteX4" fmla="*/ 2048123 w 2499984"/>
              <a:gd name="connsiteY4" fmla="*/ 1374989 h 1585319"/>
              <a:gd name="connsiteX5" fmla="*/ 2072572 w 2499984"/>
              <a:gd name="connsiteY5" fmla="*/ 1197952 h 1585319"/>
              <a:gd name="connsiteX6" fmla="*/ 305176 w 2499984"/>
              <a:gd name="connsiteY6" fmla="*/ 1585320 h 1585319"/>
              <a:gd name="connsiteX7" fmla="*/ -1 w 2499984"/>
              <a:gd name="connsiteY7" fmla="*/ 1182356 h 1585319"/>
              <a:gd name="connsiteX0" fmla="*/ 0 w 2499985"/>
              <a:gd name="connsiteY0" fmla="*/ 1182356 h 1585321"/>
              <a:gd name="connsiteX1" fmla="*/ 2152512 w 2499985"/>
              <a:gd name="connsiteY1" fmla="*/ 178592 h 1585321"/>
              <a:gd name="connsiteX2" fmla="*/ 2152512 w 2499985"/>
              <a:gd name="connsiteY2" fmla="*/ 0 h 1585321"/>
              <a:gd name="connsiteX3" fmla="*/ 2499985 w 2499985"/>
              <a:gd name="connsiteY3" fmla="*/ 715744 h 1585321"/>
              <a:gd name="connsiteX4" fmla="*/ 2048124 w 2499985"/>
              <a:gd name="connsiteY4" fmla="*/ 1374989 h 1585321"/>
              <a:gd name="connsiteX5" fmla="*/ 2072573 w 2499985"/>
              <a:gd name="connsiteY5" fmla="*/ 1197952 h 1585321"/>
              <a:gd name="connsiteX6" fmla="*/ 305177 w 2499985"/>
              <a:gd name="connsiteY6" fmla="*/ 1585320 h 1585321"/>
              <a:gd name="connsiteX7" fmla="*/ 0 w 2499985"/>
              <a:gd name="connsiteY7" fmla="*/ 1182356 h 1585321"/>
              <a:gd name="connsiteX0" fmla="*/ 0 w 2499985"/>
              <a:gd name="connsiteY0" fmla="*/ 1182356 h 1717938"/>
              <a:gd name="connsiteX1" fmla="*/ 2152512 w 2499985"/>
              <a:gd name="connsiteY1" fmla="*/ 178592 h 1717938"/>
              <a:gd name="connsiteX2" fmla="*/ 2152512 w 2499985"/>
              <a:gd name="connsiteY2" fmla="*/ 0 h 1717938"/>
              <a:gd name="connsiteX3" fmla="*/ 2499985 w 2499985"/>
              <a:gd name="connsiteY3" fmla="*/ 715744 h 1717938"/>
              <a:gd name="connsiteX4" fmla="*/ 2048124 w 2499985"/>
              <a:gd name="connsiteY4" fmla="*/ 1374989 h 1717938"/>
              <a:gd name="connsiteX5" fmla="*/ 2072573 w 2499985"/>
              <a:gd name="connsiteY5" fmla="*/ 1197952 h 1717938"/>
              <a:gd name="connsiteX6" fmla="*/ 93296 w 2499985"/>
              <a:gd name="connsiteY6" fmla="*/ 1717938 h 1717938"/>
              <a:gd name="connsiteX7" fmla="*/ 0 w 2499985"/>
              <a:gd name="connsiteY7" fmla="*/ 1182356 h 1717938"/>
              <a:gd name="connsiteX0" fmla="*/ 0 w 2499985"/>
              <a:gd name="connsiteY0" fmla="*/ 1182356 h 1716512"/>
              <a:gd name="connsiteX1" fmla="*/ 2152512 w 2499985"/>
              <a:gd name="connsiteY1" fmla="*/ 178592 h 1716512"/>
              <a:gd name="connsiteX2" fmla="*/ 2152512 w 2499985"/>
              <a:gd name="connsiteY2" fmla="*/ 0 h 1716512"/>
              <a:gd name="connsiteX3" fmla="*/ 2499985 w 2499985"/>
              <a:gd name="connsiteY3" fmla="*/ 715744 h 1716512"/>
              <a:gd name="connsiteX4" fmla="*/ 2048124 w 2499985"/>
              <a:gd name="connsiteY4" fmla="*/ 1374989 h 1716512"/>
              <a:gd name="connsiteX5" fmla="*/ 2072573 w 2499985"/>
              <a:gd name="connsiteY5" fmla="*/ 1197952 h 1716512"/>
              <a:gd name="connsiteX6" fmla="*/ 60209 w 2499985"/>
              <a:gd name="connsiteY6" fmla="*/ 1716512 h 1716512"/>
              <a:gd name="connsiteX7" fmla="*/ 0 w 2499985"/>
              <a:gd name="connsiteY7" fmla="*/ 1182356 h 1716512"/>
              <a:gd name="connsiteX0" fmla="*/ 0 w 2499985"/>
              <a:gd name="connsiteY0" fmla="*/ 1182356 h 1714232"/>
              <a:gd name="connsiteX1" fmla="*/ 2152512 w 2499985"/>
              <a:gd name="connsiteY1" fmla="*/ 178592 h 1714232"/>
              <a:gd name="connsiteX2" fmla="*/ 2152512 w 2499985"/>
              <a:gd name="connsiteY2" fmla="*/ 0 h 1714232"/>
              <a:gd name="connsiteX3" fmla="*/ 2499985 w 2499985"/>
              <a:gd name="connsiteY3" fmla="*/ 715744 h 1714232"/>
              <a:gd name="connsiteX4" fmla="*/ 2048124 w 2499985"/>
              <a:gd name="connsiteY4" fmla="*/ 1374989 h 1714232"/>
              <a:gd name="connsiteX5" fmla="*/ 2072573 w 2499985"/>
              <a:gd name="connsiteY5" fmla="*/ 1197952 h 1714232"/>
              <a:gd name="connsiteX6" fmla="*/ 72228 w 2499985"/>
              <a:gd name="connsiteY6" fmla="*/ 1714232 h 1714232"/>
              <a:gd name="connsiteX7" fmla="*/ 0 w 2499985"/>
              <a:gd name="connsiteY7" fmla="*/ 1182356 h 1714232"/>
              <a:gd name="connsiteX0" fmla="*/ 0 w 2499985"/>
              <a:gd name="connsiteY0" fmla="*/ 1182356 h 1714232"/>
              <a:gd name="connsiteX1" fmla="*/ 2152512 w 2499985"/>
              <a:gd name="connsiteY1" fmla="*/ 178592 h 1714232"/>
              <a:gd name="connsiteX2" fmla="*/ 2152512 w 2499985"/>
              <a:gd name="connsiteY2" fmla="*/ 0 h 1714232"/>
              <a:gd name="connsiteX3" fmla="*/ 2499985 w 2499985"/>
              <a:gd name="connsiteY3" fmla="*/ 715744 h 1714232"/>
              <a:gd name="connsiteX4" fmla="*/ 2048124 w 2499985"/>
              <a:gd name="connsiteY4" fmla="*/ 1374989 h 1714232"/>
              <a:gd name="connsiteX5" fmla="*/ 2072573 w 2499985"/>
              <a:gd name="connsiteY5" fmla="*/ 1197952 h 1714232"/>
              <a:gd name="connsiteX6" fmla="*/ 72228 w 2499985"/>
              <a:gd name="connsiteY6" fmla="*/ 1714232 h 1714232"/>
              <a:gd name="connsiteX7" fmla="*/ 0 w 2499985"/>
              <a:gd name="connsiteY7" fmla="*/ 1182356 h 1714232"/>
              <a:gd name="connsiteX0" fmla="*/ 57503 w 2557488"/>
              <a:gd name="connsiteY0" fmla="*/ 1182356 h 1837436"/>
              <a:gd name="connsiteX1" fmla="*/ 2210015 w 2557488"/>
              <a:gd name="connsiteY1" fmla="*/ 178592 h 1837436"/>
              <a:gd name="connsiteX2" fmla="*/ 2210015 w 2557488"/>
              <a:gd name="connsiteY2" fmla="*/ 0 h 1837436"/>
              <a:gd name="connsiteX3" fmla="*/ 2557488 w 2557488"/>
              <a:gd name="connsiteY3" fmla="*/ 715744 h 1837436"/>
              <a:gd name="connsiteX4" fmla="*/ 2105627 w 2557488"/>
              <a:gd name="connsiteY4" fmla="*/ 1374989 h 1837436"/>
              <a:gd name="connsiteX5" fmla="*/ 2130076 w 2557488"/>
              <a:gd name="connsiteY5" fmla="*/ 1197952 h 1837436"/>
              <a:gd name="connsiteX6" fmla="*/ 0 w 2557488"/>
              <a:gd name="connsiteY6" fmla="*/ 1837436 h 1837436"/>
              <a:gd name="connsiteX7" fmla="*/ 57503 w 2557488"/>
              <a:gd name="connsiteY7" fmla="*/ 1182356 h 1837436"/>
              <a:gd name="connsiteX0" fmla="*/ 162877 w 2557488"/>
              <a:gd name="connsiteY0" fmla="*/ 273202 h 1990505"/>
              <a:gd name="connsiteX1" fmla="*/ 2210015 w 2557488"/>
              <a:gd name="connsiteY1" fmla="*/ 331661 h 1990505"/>
              <a:gd name="connsiteX2" fmla="*/ 2210015 w 2557488"/>
              <a:gd name="connsiteY2" fmla="*/ 153069 h 1990505"/>
              <a:gd name="connsiteX3" fmla="*/ 2557488 w 2557488"/>
              <a:gd name="connsiteY3" fmla="*/ 868813 h 1990505"/>
              <a:gd name="connsiteX4" fmla="*/ 2105627 w 2557488"/>
              <a:gd name="connsiteY4" fmla="*/ 1528058 h 1990505"/>
              <a:gd name="connsiteX5" fmla="*/ 2130076 w 2557488"/>
              <a:gd name="connsiteY5" fmla="*/ 1351021 h 1990505"/>
              <a:gd name="connsiteX6" fmla="*/ 0 w 2557488"/>
              <a:gd name="connsiteY6" fmla="*/ 1990505 h 1990505"/>
              <a:gd name="connsiteX7" fmla="*/ 162877 w 2557488"/>
              <a:gd name="connsiteY7" fmla="*/ 273202 h 1990505"/>
              <a:gd name="connsiteX0" fmla="*/ 56984 w 2451595"/>
              <a:gd name="connsiteY0" fmla="*/ 273202 h 1528058"/>
              <a:gd name="connsiteX1" fmla="*/ 2104122 w 2451595"/>
              <a:gd name="connsiteY1" fmla="*/ 331661 h 1528058"/>
              <a:gd name="connsiteX2" fmla="*/ 2104122 w 2451595"/>
              <a:gd name="connsiteY2" fmla="*/ 153069 h 1528058"/>
              <a:gd name="connsiteX3" fmla="*/ 2451595 w 2451595"/>
              <a:gd name="connsiteY3" fmla="*/ 868813 h 1528058"/>
              <a:gd name="connsiteX4" fmla="*/ 1999734 w 2451595"/>
              <a:gd name="connsiteY4" fmla="*/ 1528058 h 1528058"/>
              <a:gd name="connsiteX5" fmla="*/ 2024183 w 2451595"/>
              <a:gd name="connsiteY5" fmla="*/ 1351021 h 1528058"/>
              <a:gd name="connsiteX6" fmla="*/ 0 w 2451595"/>
              <a:gd name="connsiteY6" fmla="*/ 921953 h 1528058"/>
              <a:gd name="connsiteX7" fmla="*/ 56984 w 2451595"/>
              <a:gd name="connsiteY7" fmla="*/ 273202 h 1528058"/>
              <a:gd name="connsiteX0" fmla="*/ 56984 w 2451595"/>
              <a:gd name="connsiteY0" fmla="*/ 273202 h 1528058"/>
              <a:gd name="connsiteX1" fmla="*/ 2104122 w 2451595"/>
              <a:gd name="connsiteY1" fmla="*/ 331661 h 1528058"/>
              <a:gd name="connsiteX2" fmla="*/ 2104122 w 2451595"/>
              <a:gd name="connsiteY2" fmla="*/ 153069 h 1528058"/>
              <a:gd name="connsiteX3" fmla="*/ 2451595 w 2451595"/>
              <a:gd name="connsiteY3" fmla="*/ 868813 h 1528058"/>
              <a:gd name="connsiteX4" fmla="*/ 1999734 w 2451595"/>
              <a:gd name="connsiteY4" fmla="*/ 1528058 h 1528058"/>
              <a:gd name="connsiteX5" fmla="*/ 2024183 w 2451595"/>
              <a:gd name="connsiteY5" fmla="*/ 1351021 h 1528058"/>
              <a:gd name="connsiteX6" fmla="*/ 0 w 2451595"/>
              <a:gd name="connsiteY6" fmla="*/ 921953 h 1528058"/>
              <a:gd name="connsiteX7" fmla="*/ 56984 w 2451595"/>
              <a:gd name="connsiteY7" fmla="*/ 273202 h 1528058"/>
              <a:gd name="connsiteX0" fmla="*/ 56984 w 2451595"/>
              <a:gd name="connsiteY0" fmla="*/ 120133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56984 w 2451595"/>
              <a:gd name="connsiteY7" fmla="*/ 120133 h 1374989"/>
              <a:gd name="connsiteX0" fmla="*/ 56984 w 2451595"/>
              <a:gd name="connsiteY0" fmla="*/ 120133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56984 w 2451595"/>
              <a:gd name="connsiteY7" fmla="*/ 120133 h 1374989"/>
              <a:gd name="connsiteX0" fmla="*/ 75596 w 2451595"/>
              <a:gd name="connsiteY0" fmla="*/ 118567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75596 w 2451595"/>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4103" h="1374989">
                <a:moveTo>
                  <a:pt x="48104" y="118567"/>
                </a:moveTo>
                <a:lnTo>
                  <a:pt x="2076630" y="178592"/>
                </a:lnTo>
                <a:lnTo>
                  <a:pt x="2076630" y="0"/>
                </a:lnTo>
                <a:lnTo>
                  <a:pt x="2424103" y="715744"/>
                </a:lnTo>
                <a:lnTo>
                  <a:pt x="1972242" y="1374989"/>
                </a:lnTo>
                <a:lnTo>
                  <a:pt x="1996691" y="1197952"/>
                </a:lnTo>
                <a:lnTo>
                  <a:pt x="0" y="775075"/>
                </a:lnTo>
                <a:lnTo>
                  <a:pt x="48104" y="118567"/>
                </a:lnTo>
                <a:close/>
              </a:path>
            </a:pathLst>
          </a:custGeom>
          <a:gradFill flip="none" rotWithShape="1">
            <a:gsLst>
              <a:gs pos="18000">
                <a:schemeClr val="accent1"/>
              </a:gs>
              <a:gs pos="50000">
                <a:schemeClr val="accent2">
                  <a:lumMod val="75000"/>
                </a:schemeClr>
              </a:gs>
              <a:gs pos="86000">
                <a:schemeClr val="accent2"/>
              </a:gs>
            </a:gsLst>
            <a:lin ang="0" scaled="1"/>
            <a:tileRect/>
          </a:gradFill>
          <a:ln w="19050" cap="flat" cmpd="sng" algn="ctr">
            <a:solidFill>
              <a:schemeClr val="accent1"/>
            </a:solidFill>
            <a:prstDash val="solid"/>
          </a:ln>
          <a:effectLst/>
        </p:spPr>
        <p:txBody>
          <a:bodyPr rtlCol="0" anchor="ctr"/>
          <a:lstStyle/>
          <a:p>
            <a:pPr algn="ctr" fontAlgn="auto">
              <a:spcBef>
                <a:spcPts val="0"/>
              </a:spcBef>
              <a:spcAft>
                <a:spcPts val="0"/>
              </a:spcAft>
              <a:defRPr/>
            </a:pPr>
            <a:endParaRPr lang="de-DE" sz="1800" kern="0">
              <a:solidFill>
                <a:prstClr val="white"/>
              </a:solidFill>
              <a:latin typeface="Arial"/>
            </a:endParaRPr>
          </a:p>
        </p:txBody>
      </p:sp>
      <p:sp>
        <p:nvSpPr>
          <p:cNvPr id="23" name="Textfeld 22"/>
          <p:cNvSpPr txBox="1"/>
          <p:nvPr/>
        </p:nvSpPr>
        <p:spPr>
          <a:xfrm rot="16200000">
            <a:off x="1748050" y="3278960"/>
            <a:ext cx="1563248" cy="523220"/>
          </a:xfrm>
          <a:prstGeom prst="rect">
            <a:avLst/>
          </a:prstGeom>
          <a:noFill/>
        </p:spPr>
        <p:txBody>
          <a:bodyPr wrap="none" rtlCol="0">
            <a:spAutoFit/>
          </a:bodyPr>
          <a:lstStyle/>
          <a:p>
            <a:pPr fontAlgn="auto">
              <a:spcBef>
                <a:spcPts val="0"/>
              </a:spcBef>
              <a:spcAft>
                <a:spcPts val="0"/>
              </a:spcAft>
              <a:defRPr/>
            </a:pPr>
            <a:r>
              <a:rPr lang="de-DE" sz="2800" b="1" kern="0" dirty="0">
                <a:solidFill>
                  <a:schemeClr val="bg1"/>
                </a:solidFill>
              </a:rPr>
              <a:t>Prozess</a:t>
            </a:r>
          </a:p>
        </p:txBody>
      </p:sp>
      <p:sp>
        <p:nvSpPr>
          <p:cNvPr id="3" name="Textfeld 2">
            <a:extLst>
              <a:ext uri="{FF2B5EF4-FFF2-40B4-BE49-F238E27FC236}">
                <a16:creationId xmlns:a16="http://schemas.microsoft.com/office/drawing/2014/main" id="{4E1CCED4-1FBD-0554-C7C5-62B0C8199C39}"/>
              </a:ext>
            </a:extLst>
          </p:cNvPr>
          <p:cNvSpPr txBox="1"/>
          <p:nvPr/>
        </p:nvSpPr>
        <p:spPr bwMode="auto">
          <a:xfrm>
            <a:off x="3508338" y="2098346"/>
            <a:ext cx="6102274" cy="656077"/>
          </a:xfrm>
          <a:prstGeom prst="rect">
            <a:avLst/>
          </a:prstGeom>
          <a:noFill/>
          <a:ln w="12700">
            <a:noFill/>
          </a:ln>
          <a:effectLst/>
        </p:spPr>
        <p:txBody>
          <a:bodyPr wrap="square">
            <a:spAutoFit/>
          </a:bodyPr>
          <a:lstStyle/>
          <a:p>
            <a:pPr lvl="1">
              <a:lnSpc>
                <a:spcPct val="120000"/>
              </a:lnSpc>
            </a:pPr>
            <a:r>
              <a:rPr lang="de-DE" sz="1600" dirty="0"/>
              <a:t>Relevantes Thema identifizieren</a:t>
            </a:r>
          </a:p>
          <a:p>
            <a:pPr lvl="1">
              <a:lnSpc>
                <a:spcPct val="120000"/>
              </a:lnSpc>
            </a:pPr>
            <a:r>
              <a:rPr lang="de-DE" sz="1600" dirty="0"/>
              <a:t>Konkrete, präzise Fragestellung formulieren</a:t>
            </a:r>
          </a:p>
        </p:txBody>
      </p:sp>
    </p:spTree>
    <p:extLst>
      <p:ext uri="{BB962C8B-B14F-4D97-AF65-F5344CB8AC3E}">
        <p14:creationId xmlns:p14="http://schemas.microsoft.com/office/powerpoint/2010/main" val="1023876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1BFA-9450-0384-A106-91043C73E7BE}"/>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8C8E4BF8-FB98-F1C3-2CF5-C3E8CB37DF53}"/>
              </a:ext>
            </a:extLst>
          </p:cNvPr>
          <p:cNvSpPr>
            <a:spLocks noGrp="1"/>
          </p:cNvSpPr>
          <p:nvPr>
            <p:ph type="sldNum" sz="quarter" idx="10"/>
          </p:nvPr>
        </p:nvSpPr>
        <p:spPr/>
        <p:txBody>
          <a:bodyPr/>
          <a:lstStyle/>
          <a:p>
            <a:pPr>
              <a:defRPr/>
            </a:pPr>
            <a:fld id="{2A3A57D9-08E7-4A35-820C-6C5F68307974}" type="slidenum">
              <a:rPr lang="de-DE" smtClean="0"/>
              <a:pPr>
                <a:defRPr/>
              </a:pPr>
              <a:t>53</a:t>
            </a:fld>
            <a:endParaRPr lang="de-DE"/>
          </a:p>
        </p:txBody>
      </p:sp>
      <p:sp>
        <p:nvSpPr>
          <p:cNvPr id="8" name="Fußzeilenplatzhalter 7">
            <a:extLst>
              <a:ext uri="{FF2B5EF4-FFF2-40B4-BE49-F238E27FC236}">
                <a16:creationId xmlns:a16="http://schemas.microsoft.com/office/drawing/2014/main" id="{C36A233E-97FD-6749-B376-E1C6F8266DC7}"/>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35589077-E8E4-7946-36AC-A3F85BDE5BE7}"/>
              </a:ext>
            </a:extLst>
          </p:cNvPr>
          <p:cNvSpPr>
            <a:spLocks noGrp="1"/>
          </p:cNvSpPr>
          <p:nvPr>
            <p:ph type="dt" sz="half" idx="12"/>
          </p:nvPr>
        </p:nvSpPr>
        <p:spPr/>
        <p:txBody>
          <a:bodyPr/>
          <a:lstStyle/>
          <a:p>
            <a:pPr>
              <a:defRPr/>
            </a:pPr>
            <a:fld id="{781AABC2-0B4C-4AE6-9A88-7474ECE1B388}" type="datetime1">
              <a:rPr lang="de-DE" smtClean="0"/>
              <a:t>12.01.2026</a:t>
            </a:fld>
            <a:endParaRPr lang="de-DE"/>
          </a:p>
        </p:txBody>
      </p:sp>
      <p:sp>
        <p:nvSpPr>
          <p:cNvPr id="7" name="Textplatzhalter 6">
            <a:extLst>
              <a:ext uri="{FF2B5EF4-FFF2-40B4-BE49-F238E27FC236}">
                <a16:creationId xmlns:a16="http://schemas.microsoft.com/office/drawing/2014/main" id="{3A89A76D-A205-EC75-5AEC-D132017A3A7D}"/>
              </a:ext>
            </a:extLst>
          </p:cNvPr>
          <p:cNvSpPr>
            <a:spLocks noGrp="1"/>
          </p:cNvSpPr>
          <p:nvPr>
            <p:ph type="body" sz="quarter" idx="13"/>
          </p:nvPr>
        </p:nvSpPr>
        <p:spPr/>
        <p:txBody>
          <a:bodyPr/>
          <a:lstStyle/>
          <a:p>
            <a:r>
              <a:rPr lang="de-DE" dirty="0"/>
              <a:t>Ablauf</a:t>
            </a:r>
          </a:p>
        </p:txBody>
      </p:sp>
      <p:sp>
        <p:nvSpPr>
          <p:cNvPr id="5" name="Titel 4">
            <a:extLst>
              <a:ext uri="{FF2B5EF4-FFF2-40B4-BE49-F238E27FC236}">
                <a16:creationId xmlns:a16="http://schemas.microsoft.com/office/drawing/2014/main" id="{36184E9A-04E5-B675-9550-E7975992FF95}"/>
              </a:ext>
            </a:extLst>
          </p:cNvPr>
          <p:cNvSpPr>
            <a:spLocks noGrp="1"/>
          </p:cNvSpPr>
          <p:nvPr>
            <p:ph type="title"/>
          </p:nvPr>
        </p:nvSpPr>
        <p:spPr>
          <a:prstGeom prst="rect">
            <a:avLst/>
          </a:prstGeom>
        </p:spPr>
        <p:txBody>
          <a:bodyPr/>
          <a:lstStyle/>
          <a:p>
            <a:r>
              <a:rPr lang="de-DE" dirty="0"/>
              <a:t>Von der Idee zur fundierten Forschung</a:t>
            </a:r>
          </a:p>
        </p:txBody>
      </p:sp>
      <p:sp>
        <p:nvSpPr>
          <p:cNvPr id="2" name="Inhaltsplatzhalter 1">
            <a:extLst>
              <a:ext uri="{FF2B5EF4-FFF2-40B4-BE49-F238E27FC236}">
                <a16:creationId xmlns:a16="http://schemas.microsoft.com/office/drawing/2014/main" id="{FD7C8332-9BEF-79F1-2635-206258EA874F}"/>
              </a:ext>
            </a:extLst>
          </p:cNvPr>
          <p:cNvSpPr>
            <a:spLocks noGrp="1"/>
          </p:cNvSpPr>
          <p:nvPr>
            <p:ph idx="1"/>
          </p:nvPr>
        </p:nvSpPr>
        <p:spPr/>
        <p:txBody>
          <a:bodyPr/>
          <a:lstStyle/>
          <a:p>
            <a:r>
              <a:rPr lang="de-DE" sz="2000" dirty="0"/>
              <a:t>Präzise Forschungsfrage &amp; Ziel</a:t>
            </a:r>
          </a:p>
          <a:p>
            <a:endParaRPr lang="de-DE" sz="2000" dirty="0"/>
          </a:p>
          <a:p>
            <a:endParaRPr lang="de-DE" dirty="0"/>
          </a:p>
        </p:txBody>
      </p:sp>
      <p:sp>
        <p:nvSpPr>
          <p:cNvPr id="4" name="Shape 1">
            <a:extLst>
              <a:ext uri="{FF2B5EF4-FFF2-40B4-BE49-F238E27FC236}">
                <a16:creationId xmlns:a16="http://schemas.microsoft.com/office/drawing/2014/main" id="{94514B23-A20E-3635-242D-4298848A33FB}"/>
              </a:ext>
            </a:extLst>
          </p:cNvPr>
          <p:cNvSpPr/>
          <p:nvPr/>
        </p:nvSpPr>
        <p:spPr>
          <a:xfrm>
            <a:off x="185444" y="1863128"/>
            <a:ext cx="524089" cy="315144"/>
          </a:xfrm>
          <a:prstGeom prst="roundRect">
            <a:avLst>
              <a:gd name="adj" fmla="val 6667"/>
            </a:avLst>
          </a:prstGeom>
          <a:solidFill>
            <a:srgbClr val="F2EEEE"/>
          </a:solidFill>
          <a:ln/>
        </p:spPr>
        <p:txBody>
          <a:bodyPr/>
          <a:lstStyle/>
          <a:p>
            <a:endParaRPr lang="de-DE" sz="1800">
              <a:latin typeface="+mj-lt"/>
            </a:endParaRPr>
          </a:p>
        </p:txBody>
      </p:sp>
      <p:sp>
        <p:nvSpPr>
          <p:cNvPr id="9" name="Text 2">
            <a:extLst>
              <a:ext uri="{FF2B5EF4-FFF2-40B4-BE49-F238E27FC236}">
                <a16:creationId xmlns:a16="http://schemas.microsoft.com/office/drawing/2014/main" id="{C771B5F0-E7E4-ACDC-90C5-3D7DA30CA634}"/>
              </a:ext>
            </a:extLst>
          </p:cNvPr>
          <p:cNvSpPr/>
          <p:nvPr/>
        </p:nvSpPr>
        <p:spPr>
          <a:xfrm>
            <a:off x="247505" y="1901302"/>
            <a:ext cx="317546" cy="238720"/>
          </a:xfrm>
          <a:prstGeom prst="rect">
            <a:avLst/>
          </a:prstGeom>
          <a:noFill/>
          <a:ln/>
        </p:spPr>
        <p:txBody>
          <a:bodyPr wrap="none" lIns="0" tIns="0" rIns="0" bIns="0" rtlCol="0" anchor="t"/>
          <a:lstStyle/>
          <a:p>
            <a:pPr algn="ctr">
              <a:lnSpc>
                <a:spcPts val="1500"/>
              </a:lnSpc>
            </a:pPr>
            <a:r>
              <a:rPr lang="en-US" sz="1800" b="1" dirty="0">
                <a:solidFill>
                  <a:srgbClr val="3D3838"/>
                </a:solidFill>
                <a:latin typeface="+mj-lt"/>
                <a:ea typeface="Montserrat Bold" pitchFamily="34" charset="-122"/>
                <a:cs typeface="Montserrat Bold" pitchFamily="34" charset="-120"/>
              </a:rPr>
              <a:t>1</a:t>
            </a:r>
            <a:endParaRPr lang="en-US" sz="1800" dirty="0">
              <a:latin typeface="+mj-lt"/>
            </a:endParaRPr>
          </a:p>
        </p:txBody>
      </p:sp>
      <p:sp>
        <p:nvSpPr>
          <p:cNvPr id="10" name="Text 3">
            <a:extLst>
              <a:ext uri="{FF2B5EF4-FFF2-40B4-BE49-F238E27FC236}">
                <a16:creationId xmlns:a16="http://schemas.microsoft.com/office/drawing/2014/main" id="{FC9C8E94-86D0-A2C6-EE48-8B98AB3CCC14}"/>
              </a:ext>
            </a:extLst>
          </p:cNvPr>
          <p:cNvSpPr/>
          <p:nvPr/>
        </p:nvSpPr>
        <p:spPr>
          <a:xfrm>
            <a:off x="897457" y="1895138"/>
            <a:ext cx="3864019" cy="198909"/>
          </a:xfrm>
          <a:prstGeom prst="rect">
            <a:avLst/>
          </a:prstGeom>
          <a:noFill/>
          <a:ln/>
        </p:spPr>
        <p:txBody>
          <a:bodyPr wrap="none" lIns="0" tIns="0" rIns="0" bIns="0" rtlCol="0" anchor="t"/>
          <a:lstStyle/>
          <a:p>
            <a:pPr>
              <a:lnSpc>
                <a:spcPts val="1563"/>
              </a:lnSpc>
            </a:pPr>
            <a:r>
              <a:rPr lang="en-US" sz="1800" b="1" dirty="0">
                <a:solidFill>
                  <a:srgbClr val="3D3838"/>
                </a:solidFill>
                <a:latin typeface="+mj-lt"/>
                <a:ea typeface="Montserrat Bold" pitchFamily="34" charset="-122"/>
                <a:cs typeface="Montserrat Bold" pitchFamily="34" charset="-120"/>
              </a:rPr>
              <a:t>Wissenschaftliche Relevanz</a:t>
            </a:r>
            <a:endParaRPr lang="en-US" sz="1800" dirty="0">
              <a:latin typeface="+mj-lt"/>
            </a:endParaRPr>
          </a:p>
        </p:txBody>
      </p:sp>
      <p:sp>
        <p:nvSpPr>
          <p:cNvPr id="11" name="Text 4">
            <a:extLst>
              <a:ext uri="{FF2B5EF4-FFF2-40B4-BE49-F238E27FC236}">
                <a16:creationId xmlns:a16="http://schemas.microsoft.com/office/drawing/2014/main" id="{19C3F7CA-B150-D7CC-9907-07D662D6D0BA}"/>
              </a:ext>
            </a:extLst>
          </p:cNvPr>
          <p:cNvSpPr/>
          <p:nvPr/>
        </p:nvSpPr>
        <p:spPr>
          <a:xfrm>
            <a:off x="897455" y="2178060"/>
            <a:ext cx="9521325" cy="630213"/>
          </a:xfrm>
          <a:prstGeom prst="rect">
            <a:avLst/>
          </a:prstGeom>
          <a:noFill/>
          <a:ln/>
        </p:spPr>
        <p:txBody>
          <a:bodyPr wrap="square" lIns="0" tIns="0" rIns="0" bIns="0" rtlCol="0" anchor="t"/>
          <a:lstStyle/>
          <a:p>
            <a:pPr>
              <a:lnSpc>
                <a:spcPts val="1625"/>
              </a:lnSpc>
            </a:pPr>
            <a:r>
              <a:rPr lang="en-US" sz="1800" dirty="0">
                <a:solidFill>
                  <a:srgbClr val="3D3838"/>
                </a:solidFill>
                <a:latin typeface="+mj-lt"/>
                <a:ea typeface="Source Sans Pro" pitchFamily="34" charset="-122"/>
                <a:cs typeface="Source Sans Pro" pitchFamily="34" charset="-120"/>
              </a:rPr>
              <a:t>Die Forschungsfrage muss eine klare Problemstellung adressieren und ihre Bedeutung für das Fachgebiet aufzeigen. Ein lückenhaftes Fundament gefährdet die gesamte Forschungsarbeit.</a:t>
            </a:r>
            <a:endParaRPr lang="en-US" sz="1800" dirty="0">
              <a:latin typeface="+mj-lt"/>
            </a:endParaRPr>
          </a:p>
        </p:txBody>
      </p:sp>
      <p:sp>
        <p:nvSpPr>
          <p:cNvPr id="12" name="Shape 5">
            <a:extLst>
              <a:ext uri="{FF2B5EF4-FFF2-40B4-BE49-F238E27FC236}">
                <a16:creationId xmlns:a16="http://schemas.microsoft.com/office/drawing/2014/main" id="{988BEDD1-E629-A6C3-D2AC-1CFC61263AB1}"/>
              </a:ext>
            </a:extLst>
          </p:cNvPr>
          <p:cNvSpPr/>
          <p:nvPr/>
        </p:nvSpPr>
        <p:spPr>
          <a:xfrm>
            <a:off x="185444" y="3104503"/>
            <a:ext cx="524089" cy="315144"/>
          </a:xfrm>
          <a:prstGeom prst="roundRect">
            <a:avLst>
              <a:gd name="adj" fmla="val 6667"/>
            </a:avLst>
          </a:prstGeom>
          <a:solidFill>
            <a:srgbClr val="F2EEEE"/>
          </a:solidFill>
          <a:ln/>
        </p:spPr>
        <p:txBody>
          <a:bodyPr/>
          <a:lstStyle/>
          <a:p>
            <a:endParaRPr lang="de-DE" sz="1800">
              <a:latin typeface="+mj-lt"/>
            </a:endParaRPr>
          </a:p>
        </p:txBody>
      </p:sp>
      <p:sp>
        <p:nvSpPr>
          <p:cNvPr id="13" name="Text 6">
            <a:extLst>
              <a:ext uri="{FF2B5EF4-FFF2-40B4-BE49-F238E27FC236}">
                <a16:creationId xmlns:a16="http://schemas.microsoft.com/office/drawing/2014/main" id="{FDDA812F-B4C1-81FB-CAFE-81229DB33E86}"/>
              </a:ext>
            </a:extLst>
          </p:cNvPr>
          <p:cNvSpPr/>
          <p:nvPr/>
        </p:nvSpPr>
        <p:spPr>
          <a:xfrm>
            <a:off x="247505" y="3142678"/>
            <a:ext cx="317546" cy="238720"/>
          </a:xfrm>
          <a:prstGeom prst="rect">
            <a:avLst/>
          </a:prstGeom>
          <a:noFill/>
          <a:ln/>
        </p:spPr>
        <p:txBody>
          <a:bodyPr wrap="none" lIns="0" tIns="0" rIns="0" bIns="0" rtlCol="0" anchor="t"/>
          <a:lstStyle/>
          <a:p>
            <a:pPr algn="ctr">
              <a:lnSpc>
                <a:spcPts val="1500"/>
              </a:lnSpc>
            </a:pPr>
            <a:r>
              <a:rPr lang="en-US" sz="1800" b="1" dirty="0">
                <a:solidFill>
                  <a:srgbClr val="3D3838"/>
                </a:solidFill>
                <a:latin typeface="+mj-lt"/>
                <a:ea typeface="Montserrat Bold" pitchFamily="34" charset="-122"/>
                <a:cs typeface="Montserrat Bold" pitchFamily="34" charset="-120"/>
              </a:rPr>
              <a:t>2</a:t>
            </a:r>
            <a:endParaRPr lang="en-US" sz="1800" dirty="0">
              <a:latin typeface="+mj-lt"/>
            </a:endParaRPr>
          </a:p>
        </p:txBody>
      </p:sp>
      <p:sp>
        <p:nvSpPr>
          <p:cNvPr id="14" name="Text 7">
            <a:extLst>
              <a:ext uri="{FF2B5EF4-FFF2-40B4-BE49-F238E27FC236}">
                <a16:creationId xmlns:a16="http://schemas.microsoft.com/office/drawing/2014/main" id="{2053F2F0-FB77-EB0B-5F8B-CBE33FA49939}"/>
              </a:ext>
            </a:extLst>
          </p:cNvPr>
          <p:cNvSpPr/>
          <p:nvPr/>
        </p:nvSpPr>
        <p:spPr>
          <a:xfrm>
            <a:off x="897455" y="3136513"/>
            <a:ext cx="2880319" cy="198909"/>
          </a:xfrm>
          <a:prstGeom prst="rect">
            <a:avLst/>
          </a:prstGeom>
          <a:noFill/>
          <a:ln/>
        </p:spPr>
        <p:txBody>
          <a:bodyPr wrap="none" lIns="0" tIns="0" rIns="0" bIns="0" rtlCol="0" anchor="t"/>
          <a:lstStyle/>
          <a:p>
            <a:pPr>
              <a:lnSpc>
                <a:spcPts val="1563"/>
              </a:lnSpc>
            </a:pPr>
            <a:r>
              <a:rPr lang="en-US" sz="1800" b="1" dirty="0">
                <a:solidFill>
                  <a:srgbClr val="3D3838"/>
                </a:solidFill>
                <a:latin typeface="+mj-lt"/>
                <a:ea typeface="Montserrat Bold" pitchFamily="34" charset="-122"/>
                <a:cs typeface="Montserrat Bold" pitchFamily="34" charset="-120"/>
              </a:rPr>
              <a:t>Zielsetzung als Basis</a:t>
            </a:r>
            <a:endParaRPr lang="en-US" sz="1800" dirty="0">
              <a:latin typeface="+mj-lt"/>
            </a:endParaRPr>
          </a:p>
        </p:txBody>
      </p:sp>
      <p:sp>
        <p:nvSpPr>
          <p:cNvPr id="15" name="Text 8">
            <a:extLst>
              <a:ext uri="{FF2B5EF4-FFF2-40B4-BE49-F238E27FC236}">
                <a16:creationId xmlns:a16="http://schemas.microsoft.com/office/drawing/2014/main" id="{BCA8B4FB-DC11-5ED6-6A64-8F6B6B96B466}"/>
              </a:ext>
            </a:extLst>
          </p:cNvPr>
          <p:cNvSpPr/>
          <p:nvPr/>
        </p:nvSpPr>
        <p:spPr>
          <a:xfrm>
            <a:off x="897456" y="3419435"/>
            <a:ext cx="9397612" cy="630213"/>
          </a:xfrm>
          <a:prstGeom prst="rect">
            <a:avLst/>
          </a:prstGeom>
          <a:noFill/>
          <a:ln/>
        </p:spPr>
        <p:txBody>
          <a:bodyPr wrap="square" lIns="0" tIns="0" rIns="0" bIns="0" rtlCol="0" anchor="t"/>
          <a:lstStyle/>
          <a:p>
            <a:pPr>
              <a:lnSpc>
                <a:spcPts val="1625"/>
              </a:lnSpc>
            </a:pPr>
            <a:r>
              <a:rPr lang="en-US" sz="1800" dirty="0">
                <a:solidFill>
                  <a:srgbClr val="3D3838"/>
                </a:solidFill>
                <a:latin typeface="+mj-lt"/>
                <a:ea typeface="Source Sans Pro" pitchFamily="34" charset="-122"/>
                <a:cs typeface="Source Sans Pro" pitchFamily="34" charset="-120"/>
              </a:rPr>
              <a:t>Präzise formulierte Ziele dienen als Kompass für alle weiteren Forschungsschritte und ermöglichen eine zielgerichtete Methodenauswahl.</a:t>
            </a:r>
            <a:endParaRPr lang="en-US" sz="1800" dirty="0">
              <a:latin typeface="+mj-lt"/>
            </a:endParaRPr>
          </a:p>
        </p:txBody>
      </p:sp>
      <p:sp>
        <p:nvSpPr>
          <p:cNvPr id="16" name="Shape 9">
            <a:extLst>
              <a:ext uri="{FF2B5EF4-FFF2-40B4-BE49-F238E27FC236}">
                <a16:creationId xmlns:a16="http://schemas.microsoft.com/office/drawing/2014/main" id="{6FFFD818-8827-DBC6-C897-AA4AC4986251}"/>
              </a:ext>
            </a:extLst>
          </p:cNvPr>
          <p:cNvSpPr/>
          <p:nvPr/>
        </p:nvSpPr>
        <p:spPr>
          <a:xfrm>
            <a:off x="185444" y="4345879"/>
            <a:ext cx="524089" cy="315144"/>
          </a:xfrm>
          <a:prstGeom prst="roundRect">
            <a:avLst>
              <a:gd name="adj" fmla="val 6667"/>
            </a:avLst>
          </a:prstGeom>
          <a:solidFill>
            <a:srgbClr val="F2EEEE"/>
          </a:solidFill>
          <a:ln/>
        </p:spPr>
        <p:txBody>
          <a:bodyPr/>
          <a:lstStyle/>
          <a:p>
            <a:endParaRPr lang="de-DE" sz="1800">
              <a:latin typeface="+mj-lt"/>
            </a:endParaRPr>
          </a:p>
        </p:txBody>
      </p:sp>
      <p:sp>
        <p:nvSpPr>
          <p:cNvPr id="17" name="Text 10">
            <a:extLst>
              <a:ext uri="{FF2B5EF4-FFF2-40B4-BE49-F238E27FC236}">
                <a16:creationId xmlns:a16="http://schemas.microsoft.com/office/drawing/2014/main" id="{4BF2F68B-8150-39EE-480A-EF6209E6744C}"/>
              </a:ext>
            </a:extLst>
          </p:cNvPr>
          <p:cNvSpPr/>
          <p:nvPr/>
        </p:nvSpPr>
        <p:spPr>
          <a:xfrm>
            <a:off x="247505" y="4384054"/>
            <a:ext cx="317546" cy="238720"/>
          </a:xfrm>
          <a:prstGeom prst="rect">
            <a:avLst/>
          </a:prstGeom>
          <a:noFill/>
          <a:ln/>
        </p:spPr>
        <p:txBody>
          <a:bodyPr wrap="none" lIns="0" tIns="0" rIns="0" bIns="0" rtlCol="0" anchor="t"/>
          <a:lstStyle/>
          <a:p>
            <a:pPr algn="ctr">
              <a:lnSpc>
                <a:spcPts val="1500"/>
              </a:lnSpc>
            </a:pPr>
            <a:r>
              <a:rPr lang="en-US" sz="1800" b="1" dirty="0">
                <a:solidFill>
                  <a:srgbClr val="3D3838"/>
                </a:solidFill>
                <a:latin typeface="+mj-lt"/>
                <a:ea typeface="Montserrat Bold" pitchFamily="34" charset="-122"/>
                <a:cs typeface="Montserrat Bold" pitchFamily="34" charset="-120"/>
              </a:rPr>
              <a:t>3</a:t>
            </a:r>
            <a:endParaRPr lang="en-US" sz="1800" dirty="0">
              <a:latin typeface="+mj-lt"/>
            </a:endParaRPr>
          </a:p>
        </p:txBody>
      </p:sp>
      <p:sp>
        <p:nvSpPr>
          <p:cNvPr id="18" name="Text 11">
            <a:extLst>
              <a:ext uri="{FF2B5EF4-FFF2-40B4-BE49-F238E27FC236}">
                <a16:creationId xmlns:a16="http://schemas.microsoft.com/office/drawing/2014/main" id="{314A613F-D574-7D60-5C77-979608E9DE16}"/>
              </a:ext>
            </a:extLst>
          </p:cNvPr>
          <p:cNvSpPr/>
          <p:nvPr/>
        </p:nvSpPr>
        <p:spPr>
          <a:xfrm>
            <a:off x="897455" y="4377889"/>
            <a:ext cx="6952239" cy="198909"/>
          </a:xfrm>
          <a:prstGeom prst="rect">
            <a:avLst/>
          </a:prstGeom>
          <a:noFill/>
          <a:ln/>
        </p:spPr>
        <p:txBody>
          <a:bodyPr wrap="none" lIns="0" tIns="0" rIns="0" bIns="0" rtlCol="0" anchor="t"/>
          <a:lstStyle/>
          <a:p>
            <a:pPr>
              <a:lnSpc>
                <a:spcPts val="1563"/>
              </a:lnSpc>
            </a:pPr>
            <a:r>
              <a:rPr lang="en-US" sz="1800" b="1" dirty="0">
                <a:solidFill>
                  <a:srgbClr val="3D3838"/>
                </a:solidFill>
                <a:latin typeface="+mj-lt"/>
                <a:ea typeface="Montserrat Bold" pitchFamily="34" charset="-122"/>
                <a:cs typeface="Montserrat Bold" pitchFamily="34" charset="-120"/>
              </a:rPr>
              <a:t>Beispiel: Sozialwissenschaftliche Forschungsfrage</a:t>
            </a:r>
            <a:endParaRPr lang="en-US" sz="1800" dirty="0">
              <a:latin typeface="+mj-lt"/>
            </a:endParaRPr>
          </a:p>
        </p:txBody>
      </p:sp>
      <p:sp>
        <p:nvSpPr>
          <p:cNvPr id="19" name="Text 12">
            <a:extLst>
              <a:ext uri="{FF2B5EF4-FFF2-40B4-BE49-F238E27FC236}">
                <a16:creationId xmlns:a16="http://schemas.microsoft.com/office/drawing/2014/main" id="{2E9F58EC-9ABA-A7BD-0D61-205BA6AE7A5C}"/>
              </a:ext>
            </a:extLst>
          </p:cNvPr>
          <p:cNvSpPr/>
          <p:nvPr/>
        </p:nvSpPr>
        <p:spPr>
          <a:xfrm>
            <a:off x="897456" y="4660811"/>
            <a:ext cx="9682690" cy="420142"/>
          </a:xfrm>
          <a:prstGeom prst="rect">
            <a:avLst/>
          </a:prstGeom>
          <a:noFill/>
          <a:ln/>
        </p:spPr>
        <p:txBody>
          <a:bodyPr wrap="square" lIns="0" tIns="0" rIns="0" bIns="0" rtlCol="0" anchor="t"/>
          <a:lstStyle/>
          <a:p>
            <a:pPr>
              <a:lnSpc>
                <a:spcPts val="1625"/>
              </a:lnSpc>
            </a:pPr>
            <a:r>
              <a:rPr lang="en-US" sz="1800" dirty="0">
                <a:solidFill>
                  <a:srgbClr val="3D3838"/>
                </a:solidFill>
                <a:latin typeface="+mj-lt"/>
                <a:ea typeface="Source Sans Pro" pitchFamily="34" charset="-122"/>
                <a:cs typeface="Source Sans Pro" pitchFamily="34" charset="-120"/>
              </a:rPr>
              <a:t>"Inwiefern beeinflussen digitale Kommunikationsformen die Konfliktlösungsstrategien in deutschen Arbeitsgruppen?"</a:t>
            </a:r>
            <a:endParaRPr lang="en-US" sz="1800" dirty="0">
              <a:latin typeface="+mj-lt"/>
            </a:endParaRPr>
          </a:p>
        </p:txBody>
      </p:sp>
      <p:sp>
        <p:nvSpPr>
          <p:cNvPr id="20" name="Textplatzhalter 4">
            <a:extLst>
              <a:ext uri="{FF2B5EF4-FFF2-40B4-BE49-F238E27FC236}">
                <a16:creationId xmlns:a16="http://schemas.microsoft.com/office/drawing/2014/main" id="{5E293B00-F69B-CAD6-7F0B-DF578427785B}"/>
              </a:ext>
            </a:extLst>
          </p:cNvPr>
          <p:cNvSpPr>
            <a:spLocks noGrp="1"/>
          </p:cNvSpPr>
          <p:nvPr>
            <p:ph type="body" sz="quarter" idx="15"/>
          </p:nvPr>
        </p:nvSpPr>
        <p:spPr>
          <a:xfrm>
            <a:off x="144463" y="6228067"/>
            <a:ext cx="11903073" cy="296862"/>
          </a:xfrm>
        </p:spPr>
        <p:txBody>
          <a:bodyPr/>
          <a:lstStyle/>
          <a:p>
            <a:r>
              <a:rPr lang="de-DE" altLang="de-DE" sz="1100" dirty="0">
                <a:solidFill>
                  <a:srgbClr val="717D87"/>
                </a:solidFill>
                <a:latin typeface="+mj-lt"/>
              </a:rPr>
              <a:t>Quelle</a:t>
            </a:r>
            <a:r>
              <a:rPr lang="de-DE" sz="1100" dirty="0">
                <a:latin typeface="+mj-lt"/>
              </a:rPr>
              <a:t>: </a:t>
            </a:r>
            <a:r>
              <a:rPr lang="de-DE" dirty="0">
                <a:solidFill>
                  <a:srgbClr val="424242"/>
                </a:solidFill>
                <a:latin typeface="+mj-lt"/>
              </a:rPr>
              <a:t>Töpfer, A. (2012). </a:t>
            </a:r>
            <a:r>
              <a:rPr lang="de-DE" i="1" dirty="0">
                <a:solidFill>
                  <a:srgbClr val="424242"/>
                </a:solidFill>
                <a:latin typeface="+mj-lt"/>
              </a:rPr>
              <a:t>Erfolgreich forschen: Ein Leitfaden für Bachelor-, Master-Studierende und Doktoranden</a:t>
            </a:r>
            <a:r>
              <a:rPr lang="de-DE" dirty="0">
                <a:solidFill>
                  <a:srgbClr val="424242"/>
                </a:solidFill>
                <a:latin typeface="+mj-lt"/>
              </a:rPr>
              <a:t> (3., </a:t>
            </a:r>
            <a:r>
              <a:rPr lang="de-DE" dirty="0" err="1">
                <a:solidFill>
                  <a:srgbClr val="424242"/>
                </a:solidFill>
                <a:latin typeface="+mj-lt"/>
              </a:rPr>
              <a:t>überarb</a:t>
            </a:r>
            <a:r>
              <a:rPr lang="de-DE" dirty="0">
                <a:solidFill>
                  <a:srgbClr val="424242"/>
                </a:solidFill>
                <a:latin typeface="+mj-lt"/>
              </a:rPr>
              <a:t>. &amp; </a:t>
            </a:r>
            <a:r>
              <a:rPr lang="de-DE" dirty="0" err="1">
                <a:solidFill>
                  <a:srgbClr val="424242"/>
                </a:solidFill>
                <a:latin typeface="+mj-lt"/>
              </a:rPr>
              <a:t>erw</a:t>
            </a:r>
            <a:r>
              <a:rPr lang="de-DE" dirty="0">
                <a:solidFill>
                  <a:srgbClr val="424242"/>
                </a:solidFill>
                <a:latin typeface="+mj-lt"/>
              </a:rPr>
              <a:t>. Aufl.). Springer.</a:t>
            </a:r>
            <a:endParaRPr lang="de-DE" dirty="0">
              <a:latin typeface="+mj-lt"/>
            </a:endParaRPr>
          </a:p>
        </p:txBody>
      </p:sp>
    </p:spTree>
    <p:extLst>
      <p:ext uri="{BB962C8B-B14F-4D97-AF65-F5344CB8AC3E}">
        <p14:creationId xmlns:p14="http://schemas.microsoft.com/office/powerpoint/2010/main" val="2702692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C2521-1437-38D1-BBFA-911A3A038120}"/>
            </a:ext>
          </a:extLst>
        </p:cNvPr>
        <p:cNvGrpSpPr/>
        <p:nvPr/>
      </p:nvGrpSpPr>
      <p:grpSpPr>
        <a:xfrm>
          <a:off x="0" y="0"/>
          <a:ext cx="0" cy="0"/>
          <a:chOff x="0" y="0"/>
          <a:chExt cx="0" cy="0"/>
        </a:xfrm>
      </p:grpSpPr>
      <p:sp>
        <p:nvSpPr>
          <p:cNvPr id="89091" name="Foliennummernplatzhalter 4">
            <a:extLst>
              <a:ext uri="{FF2B5EF4-FFF2-40B4-BE49-F238E27FC236}">
                <a16:creationId xmlns:a16="http://schemas.microsoft.com/office/drawing/2014/main" id="{F5180A66-8C38-7E2F-4EEE-C3DB3451FF09}"/>
              </a:ext>
            </a:extLst>
          </p:cNvPr>
          <p:cNvSpPr>
            <a:spLocks noGrp="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6pPr>
            <a:lvl7pPr marL="29718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7pPr>
            <a:lvl8pPr marL="34290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8pPr>
            <a:lvl9pPr marL="38862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9pPr>
          </a:lstStyle>
          <a:p>
            <a:fld id="{900A70C6-275E-D84E-940A-7C38251FC3AD}" type="slidenum">
              <a:rPr lang="en-US">
                <a:solidFill>
                  <a:schemeClr val="tx2"/>
                </a:solidFill>
              </a:rPr>
              <a:pPr/>
              <a:t>54</a:t>
            </a:fld>
            <a:endParaRPr lang="en-US">
              <a:solidFill>
                <a:schemeClr val="tx2"/>
              </a:solidFill>
            </a:endParaRPr>
          </a:p>
        </p:txBody>
      </p:sp>
      <p:sp>
        <p:nvSpPr>
          <p:cNvPr id="89090" name="Fußzeilenplatzhalter 3">
            <a:extLst>
              <a:ext uri="{FF2B5EF4-FFF2-40B4-BE49-F238E27FC236}">
                <a16:creationId xmlns:a16="http://schemas.microsoft.com/office/drawing/2014/main" id="{0D1C57C1-019B-C954-A10E-FCCF11B079E1}"/>
              </a:ext>
            </a:extLst>
          </p:cNvPr>
          <p:cNvSpPr>
            <a:spLocks noGrp="1"/>
          </p:cNvSpPr>
          <p:nvPr>
            <p:ph type="ftr" sz="quarter" idx="11"/>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6pPr>
            <a:lvl7pPr marL="29718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7pPr>
            <a:lvl8pPr marL="34290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8pPr>
            <a:lvl9pPr marL="38862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9pPr>
          </a:lstStyle>
          <a:p>
            <a:r>
              <a:rPr lang="de-DE">
                <a:solidFill>
                  <a:schemeClr val="tx2"/>
                </a:solidFill>
              </a:rPr>
              <a:t>Projekt Forschungsmethoden | Prof. Dr. Anja Hanisch-Blicharski</a:t>
            </a:r>
            <a:endParaRPr lang="en-US" dirty="0">
              <a:solidFill>
                <a:schemeClr val="tx2"/>
              </a:solidFill>
            </a:endParaRPr>
          </a:p>
        </p:txBody>
      </p:sp>
      <p:sp>
        <p:nvSpPr>
          <p:cNvPr id="24" name="Datumsplatzhalter 23">
            <a:extLst>
              <a:ext uri="{FF2B5EF4-FFF2-40B4-BE49-F238E27FC236}">
                <a16:creationId xmlns:a16="http://schemas.microsoft.com/office/drawing/2014/main" id="{BAC1F6B0-A725-6046-294B-B7376323B6F7}"/>
              </a:ext>
            </a:extLst>
          </p:cNvPr>
          <p:cNvSpPr>
            <a:spLocks noGrp="1"/>
          </p:cNvSpPr>
          <p:nvPr>
            <p:ph type="dt" sz="half" idx="12"/>
          </p:nvPr>
        </p:nvSpPr>
        <p:spPr>
          <a:prstGeom prst="rect">
            <a:avLst/>
          </a:prstGeom>
        </p:spPr>
        <p:txBody>
          <a:bodyPr/>
          <a:lstStyle/>
          <a:p>
            <a:pPr>
              <a:defRPr/>
            </a:pPr>
            <a:fld id="{8B163CC9-DA44-4876-9882-29D201CC0418}" type="datetime1">
              <a:rPr lang="de-DE" smtClean="0"/>
              <a:t>12.01.2026</a:t>
            </a:fld>
            <a:endParaRPr lang="de-DE" dirty="0"/>
          </a:p>
        </p:txBody>
      </p:sp>
      <p:sp>
        <p:nvSpPr>
          <p:cNvPr id="17" name="Textplatzhalter 21">
            <a:extLst>
              <a:ext uri="{FF2B5EF4-FFF2-40B4-BE49-F238E27FC236}">
                <a16:creationId xmlns:a16="http://schemas.microsoft.com/office/drawing/2014/main" id="{2CE14A40-0064-9BA5-6A0A-2512376B2993}"/>
              </a:ext>
            </a:extLst>
          </p:cNvPr>
          <p:cNvSpPr>
            <a:spLocks noGrp="1"/>
          </p:cNvSpPr>
          <p:nvPr>
            <p:ph type="body" sz="quarter" idx="13"/>
          </p:nvPr>
        </p:nvSpPr>
        <p:spPr>
          <a:prstGeom prst="rect">
            <a:avLst/>
          </a:prstGeom>
        </p:spPr>
        <p:txBody>
          <a:bodyPr/>
          <a:lstStyle/>
          <a:p>
            <a:r>
              <a:rPr lang="de-DE" dirty="0"/>
              <a:t>Ablauf</a:t>
            </a:r>
          </a:p>
        </p:txBody>
      </p:sp>
      <p:sp>
        <p:nvSpPr>
          <p:cNvPr id="16" name="Rectangle 1026">
            <a:extLst>
              <a:ext uri="{FF2B5EF4-FFF2-40B4-BE49-F238E27FC236}">
                <a16:creationId xmlns:a16="http://schemas.microsoft.com/office/drawing/2014/main" id="{1D7309F6-7C1E-0E36-C58F-ECEAF2AA8758}"/>
              </a:ext>
            </a:extLst>
          </p:cNvPr>
          <p:cNvSpPr>
            <a:spLocks noGrp="1" noChangeArrowheads="1"/>
          </p:cNvSpPr>
          <p:nvPr>
            <p:ph type="title"/>
          </p:nvPr>
        </p:nvSpPr>
        <p:spPr>
          <a:prstGeom prst="rect">
            <a:avLst/>
          </a:prstGeom>
        </p:spPr>
        <p:txBody>
          <a:bodyPr/>
          <a:lstStyle/>
          <a:p>
            <a:r>
              <a:rPr lang="de-DE" dirty="0"/>
              <a:t>Von der Idee zur fundierten Forschung</a:t>
            </a:r>
            <a:endParaRPr lang="de-DE" dirty="0">
              <a:latin typeface="Arial" charset="0"/>
            </a:endParaRPr>
          </a:p>
        </p:txBody>
      </p:sp>
      <p:sp>
        <p:nvSpPr>
          <p:cNvPr id="5" name="Textplatzhalter 4">
            <a:extLst>
              <a:ext uri="{FF2B5EF4-FFF2-40B4-BE49-F238E27FC236}">
                <a16:creationId xmlns:a16="http://schemas.microsoft.com/office/drawing/2014/main" id="{CB46F9A5-BCBF-F755-DFE0-FA9CF45D8103}"/>
              </a:ext>
            </a:extLst>
          </p:cNvPr>
          <p:cNvSpPr>
            <a:spLocks noGrp="1"/>
          </p:cNvSpPr>
          <p:nvPr>
            <p:ph type="body" sz="quarter" idx="15"/>
          </p:nvPr>
        </p:nvSpPr>
        <p:spPr/>
        <p:txBody>
          <a:bodyPr/>
          <a:lstStyle/>
          <a:p>
            <a:endParaRPr lang="de-DE"/>
          </a:p>
        </p:txBody>
      </p:sp>
      <p:sp>
        <p:nvSpPr>
          <p:cNvPr id="10" name="Textfeld 9">
            <a:extLst>
              <a:ext uri="{FF2B5EF4-FFF2-40B4-BE49-F238E27FC236}">
                <a16:creationId xmlns:a16="http://schemas.microsoft.com/office/drawing/2014/main" id="{F39BD420-B7E9-C3F7-0E7B-5566677DCFB7}"/>
              </a:ext>
            </a:extLst>
          </p:cNvPr>
          <p:cNvSpPr txBox="1"/>
          <p:nvPr/>
        </p:nvSpPr>
        <p:spPr>
          <a:xfrm>
            <a:off x="3491304" y="1657771"/>
            <a:ext cx="6284223" cy="394210"/>
          </a:xfrm>
          <a:prstGeom prst="rect">
            <a:avLst/>
          </a:prstGeom>
          <a:solidFill>
            <a:sysClr val="window" lastClr="FFFFFF"/>
          </a:solidFill>
          <a:ln w="19050">
            <a:solidFill>
              <a:schemeClr val="accent1"/>
            </a:solidFill>
          </a:ln>
          <a:effectLst/>
        </p:spPr>
        <p:txBody>
          <a:bodyPr wrap="square" rtlCol="0">
            <a:spAutoFit/>
          </a:bodyPr>
          <a:lstStyle/>
          <a:p>
            <a:pPr>
              <a:lnSpc>
                <a:spcPct val="120000"/>
              </a:lnSpc>
            </a:pPr>
            <a:r>
              <a:rPr lang="de-DE" sz="1800" dirty="0"/>
              <a:t>1. Forschungsfrage entwickeln</a:t>
            </a:r>
          </a:p>
        </p:txBody>
      </p:sp>
      <p:sp>
        <p:nvSpPr>
          <p:cNvPr id="11" name="Textfeld 10">
            <a:extLst>
              <a:ext uri="{FF2B5EF4-FFF2-40B4-BE49-F238E27FC236}">
                <a16:creationId xmlns:a16="http://schemas.microsoft.com/office/drawing/2014/main" id="{4CADCA08-7165-9229-E230-1E320D901F34}"/>
              </a:ext>
            </a:extLst>
          </p:cNvPr>
          <p:cNvSpPr txBox="1"/>
          <p:nvPr/>
        </p:nvSpPr>
        <p:spPr>
          <a:xfrm>
            <a:off x="3491304" y="2752318"/>
            <a:ext cx="6284223" cy="369332"/>
          </a:xfrm>
          <a:prstGeom prst="rect">
            <a:avLst/>
          </a:prstGeom>
          <a:solidFill>
            <a:sysClr val="window" lastClr="FFFFFF"/>
          </a:solidFill>
          <a:ln w="19050">
            <a:solidFill>
              <a:schemeClr val="accent1"/>
            </a:solidFill>
          </a:ln>
          <a:effectLst/>
        </p:spPr>
        <p:txBody>
          <a:bodyPr wrap="square" rtlCol="0">
            <a:spAutoFit/>
          </a:bodyPr>
          <a:lstStyle/>
          <a:p>
            <a:pPr fontAlgn="auto">
              <a:spcBef>
                <a:spcPts val="0"/>
              </a:spcBef>
              <a:spcAft>
                <a:spcPts val="0"/>
              </a:spcAft>
              <a:defRPr/>
            </a:pPr>
            <a:r>
              <a:rPr lang="de-DE" sz="1800" kern="0" dirty="0"/>
              <a:t>2. </a:t>
            </a:r>
            <a:r>
              <a:rPr lang="de-DE" sz="1800" dirty="0"/>
              <a:t>Geeignete Methode wählen</a:t>
            </a:r>
          </a:p>
        </p:txBody>
      </p:sp>
      <p:sp>
        <p:nvSpPr>
          <p:cNvPr id="19" name="Pfeil nach unten 18">
            <a:extLst>
              <a:ext uri="{FF2B5EF4-FFF2-40B4-BE49-F238E27FC236}">
                <a16:creationId xmlns:a16="http://schemas.microsoft.com/office/drawing/2014/main" id="{EAE34597-C021-7D1D-9CFA-B1FB77DB49F7}"/>
              </a:ext>
            </a:extLst>
          </p:cNvPr>
          <p:cNvSpPr/>
          <p:nvPr/>
        </p:nvSpPr>
        <p:spPr>
          <a:xfrm>
            <a:off x="6353124" y="2162596"/>
            <a:ext cx="611378" cy="381000"/>
          </a:xfrm>
          <a:prstGeom prst="downArrow">
            <a:avLst>
              <a:gd name="adj1" fmla="val 73311"/>
              <a:gd name="adj2" fmla="val 30000"/>
            </a:avLst>
          </a:prstGeom>
          <a:solidFill>
            <a:schemeClr val="accent1"/>
          </a:solidFill>
          <a:ln w="25400" cap="flat" cmpd="sng" algn="ctr">
            <a:noFill/>
            <a:prstDash val="solid"/>
          </a:ln>
          <a:effectLst/>
        </p:spPr>
        <p:txBody>
          <a:bodyPr rtlCol="0" anchor="ctr"/>
          <a:lstStyle/>
          <a:p>
            <a:pPr algn="ctr" fontAlgn="auto">
              <a:spcBef>
                <a:spcPts val="0"/>
              </a:spcBef>
              <a:spcAft>
                <a:spcPts val="0"/>
              </a:spcAft>
              <a:defRPr/>
            </a:pPr>
            <a:endParaRPr lang="de-DE" sz="2000" kern="0">
              <a:solidFill>
                <a:prstClr val="white"/>
              </a:solidFill>
              <a:latin typeface="Arial"/>
            </a:endParaRPr>
          </a:p>
        </p:txBody>
      </p:sp>
      <p:sp>
        <p:nvSpPr>
          <p:cNvPr id="22" name="Freihandform 21">
            <a:extLst>
              <a:ext uri="{FF2B5EF4-FFF2-40B4-BE49-F238E27FC236}">
                <a16:creationId xmlns:a16="http://schemas.microsoft.com/office/drawing/2014/main" id="{0A988391-E8CF-9AFF-6C22-5039413887ED}"/>
              </a:ext>
            </a:extLst>
          </p:cNvPr>
          <p:cNvSpPr/>
          <p:nvPr/>
        </p:nvSpPr>
        <p:spPr>
          <a:xfrm rot="5044515">
            <a:off x="532682" y="2792233"/>
            <a:ext cx="3822537" cy="1530879"/>
          </a:xfrm>
          <a:custGeom>
            <a:avLst/>
            <a:gdLst>
              <a:gd name="connsiteX0" fmla="*/ 0 w 1438275"/>
              <a:gd name="connsiteY0" fmla="*/ 178592 h 1400175"/>
              <a:gd name="connsiteX1" fmla="*/ 1157288 w 1438275"/>
              <a:gd name="connsiteY1" fmla="*/ 178592 h 1400175"/>
              <a:gd name="connsiteX2" fmla="*/ 1157288 w 1438275"/>
              <a:gd name="connsiteY2" fmla="*/ 0 h 1400175"/>
              <a:gd name="connsiteX3" fmla="*/ 1438275 w 1438275"/>
              <a:gd name="connsiteY3" fmla="*/ 700088 h 1400175"/>
              <a:gd name="connsiteX4" fmla="*/ 1157288 w 1438275"/>
              <a:gd name="connsiteY4" fmla="*/ 1400175 h 1400175"/>
              <a:gd name="connsiteX5" fmla="*/ 1157288 w 1438275"/>
              <a:gd name="connsiteY5" fmla="*/ 1221583 h 1400175"/>
              <a:gd name="connsiteX6" fmla="*/ 0 w 1438275"/>
              <a:gd name="connsiteY6" fmla="*/ 1221583 h 1400175"/>
              <a:gd name="connsiteX7" fmla="*/ 0 w 1438275"/>
              <a:gd name="connsiteY7" fmla="*/ 178592 h 1400175"/>
              <a:gd name="connsiteX0" fmla="*/ 0 w 1924050"/>
              <a:gd name="connsiteY0" fmla="*/ 378617 h 1400175"/>
              <a:gd name="connsiteX1" fmla="*/ 1643063 w 1924050"/>
              <a:gd name="connsiteY1" fmla="*/ 178592 h 1400175"/>
              <a:gd name="connsiteX2" fmla="*/ 1643063 w 1924050"/>
              <a:gd name="connsiteY2" fmla="*/ 0 h 1400175"/>
              <a:gd name="connsiteX3" fmla="*/ 1924050 w 1924050"/>
              <a:gd name="connsiteY3" fmla="*/ 700088 h 1400175"/>
              <a:gd name="connsiteX4" fmla="*/ 1643063 w 1924050"/>
              <a:gd name="connsiteY4" fmla="*/ 1400175 h 1400175"/>
              <a:gd name="connsiteX5" fmla="*/ 1643063 w 1924050"/>
              <a:gd name="connsiteY5" fmla="*/ 1221583 h 1400175"/>
              <a:gd name="connsiteX6" fmla="*/ 485775 w 1924050"/>
              <a:gd name="connsiteY6" fmla="*/ 1221583 h 1400175"/>
              <a:gd name="connsiteX7" fmla="*/ 0 w 1924050"/>
              <a:gd name="connsiteY7" fmla="*/ 378617 h 1400175"/>
              <a:gd name="connsiteX0" fmla="*/ 228600 w 2152650"/>
              <a:gd name="connsiteY0" fmla="*/ 378617 h 1400175"/>
              <a:gd name="connsiteX1" fmla="*/ 1871663 w 2152650"/>
              <a:gd name="connsiteY1" fmla="*/ 178592 h 1400175"/>
              <a:gd name="connsiteX2" fmla="*/ 1871663 w 2152650"/>
              <a:gd name="connsiteY2" fmla="*/ 0 h 1400175"/>
              <a:gd name="connsiteX3" fmla="*/ 2152650 w 2152650"/>
              <a:gd name="connsiteY3" fmla="*/ 700088 h 1400175"/>
              <a:gd name="connsiteX4" fmla="*/ 1871663 w 2152650"/>
              <a:gd name="connsiteY4" fmla="*/ 1400175 h 1400175"/>
              <a:gd name="connsiteX5" fmla="*/ 1871663 w 2152650"/>
              <a:gd name="connsiteY5" fmla="*/ 1221583 h 1400175"/>
              <a:gd name="connsiteX6" fmla="*/ 0 w 2152650"/>
              <a:gd name="connsiteY6" fmla="*/ 992983 h 1400175"/>
              <a:gd name="connsiteX7" fmla="*/ 228600 w 2152650"/>
              <a:gd name="connsiteY7" fmla="*/ 378617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315166 w 2467816"/>
              <a:gd name="connsiteY6" fmla="*/ 992983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297633 w 2467816"/>
              <a:gd name="connsiteY6" fmla="*/ 1012758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297633 w 2467816"/>
              <a:gd name="connsiteY6" fmla="*/ 1012758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110615 w 2467816"/>
              <a:gd name="connsiteY6" fmla="*/ 1283095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110617 w 2467818"/>
              <a:gd name="connsiteY6" fmla="*/ 1283095 h 1400175"/>
              <a:gd name="connsiteX7" fmla="*/ 1 w 2467818"/>
              <a:gd name="connsiteY7" fmla="*/ 489889 h 1400175"/>
              <a:gd name="connsiteX0" fmla="*/ -1 w 2662375"/>
              <a:gd name="connsiteY0" fmla="*/ 880131 h 1400175"/>
              <a:gd name="connsiteX1" fmla="*/ 2381388 w 2662375"/>
              <a:gd name="connsiteY1" fmla="*/ 178592 h 1400175"/>
              <a:gd name="connsiteX2" fmla="*/ 2381388 w 2662375"/>
              <a:gd name="connsiteY2" fmla="*/ 0 h 1400175"/>
              <a:gd name="connsiteX3" fmla="*/ 2662375 w 2662375"/>
              <a:gd name="connsiteY3" fmla="*/ 700088 h 1400175"/>
              <a:gd name="connsiteX4" fmla="*/ 2381388 w 2662375"/>
              <a:gd name="connsiteY4" fmla="*/ 1400175 h 1400175"/>
              <a:gd name="connsiteX5" fmla="*/ 2381388 w 2662375"/>
              <a:gd name="connsiteY5" fmla="*/ 1221583 h 1400175"/>
              <a:gd name="connsiteX6" fmla="*/ 305174 w 2662375"/>
              <a:gd name="connsiteY6" fmla="*/ 1283095 h 1400175"/>
              <a:gd name="connsiteX7" fmla="*/ -1 w 2662375"/>
              <a:gd name="connsiteY7" fmla="*/ 880131 h 1400175"/>
              <a:gd name="connsiteX0" fmla="*/ 1 w 2662377"/>
              <a:gd name="connsiteY0" fmla="*/ 880131 h 1585321"/>
              <a:gd name="connsiteX1" fmla="*/ 2381390 w 2662377"/>
              <a:gd name="connsiteY1" fmla="*/ 178592 h 1585321"/>
              <a:gd name="connsiteX2" fmla="*/ 2381390 w 2662377"/>
              <a:gd name="connsiteY2" fmla="*/ 0 h 1585321"/>
              <a:gd name="connsiteX3" fmla="*/ 2662377 w 2662377"/>
              <a:gd name="connsiteY3" fmla="*/ 700088 h 1585321"/>
              <a:gd name="connsiteX4" fmla="*/ 2381390 w 2662377"/>
              <a:gd name="connsiteY4" fmla="*/ 1400175 h 1585321"/>
              <a:gd name="connsiteX5" fmla="*/ 2381390 w 2662377"/>
              <a:gd name="connsiteY5" fmla="*/ 1221583 h 1585321"/>
              <a:gd name="connsiteX6" fmla="*/ 534055 w 2662377"/>
              <a:gd name="connsiteY6" fmla="*/ 1585320 h 1585321"/>
              <a:gd name="connsiteX7" fmla="*/ 1 w 2662377"/>
              <a:gd name="connsiteY7" fmla="*/ 880131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152511 w 2433498"/>
              <a:gd name="connsiteY4" fmla="*/ 1400175 h 1585319"/>
              <a:gd name="connsiteX5" fmla="*/ 2152511 w 2433498"/>
              <a:gd name="connsiteY5" fmla="*/ 1221583 h 1585319"/>
              <a:gd name="connsiteX6" fmla="*/ 305176 w 2433498"/>
              <a:gd name="connsiteY6" fmla="*/ 1585320 h 1585319"/>
              <a:gd name="connsiteX7" fmla="*/ -1 w 2433498"/>
              <a:gd name="connsiteY7" fmla="*/ 1182356 h 1585319"/>
              <a:gd name="connsiteX0" fmla="*/ 1 w 2433500"/>
              <a:gd name="connsiteY0" fmla="*/ 1182356 h 1585321"/>
              <a:gd name="connsiteX1" fmla="*/ 2152513 w 2433500"/>
              <a:gd name="connsiteY1" fmla="*/ 178592 h 1585321"/>
              <a:gd name="connsiteX2" fmla="*/ 2152513 w 2433500"/>
              <a:gd name="connsiteY2" fmla="*/ 0 h 1585321"/>
              <a:gd name="connsiteX3" fmla="*/ 2433500 w 2433500"/>
              <a:gd name="connsiteY3" fmla="*/ 700088 h 1585321"/>
              <a:gd name="connsiteX4" fmla="*/ 2152513 w 2433500"/>
              <a:gd name="connsiteY4" fmla="*/ 1400175 h 1585321"/>
              <a:gd name="connsiteX5" fmla="*/ 2152513 w 2433500"/>
              <a:gd name="connsiteY5" fmla="*/ 1221583 h 1585321"/>
              <a:gd name="connsiteX6" fmla="*/ 305178 w 2433500"/>
              <a:gd name="connsiteY6" fmla="*/ 1585320 h 1585321"/>
              <a:gd name="connsiteX7" fmla="*/ 1 w 2433500"/>
              <a:gd name="connsiteY7" fmla="*/ 1182356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152511 w 2433498"/>
              <a:gd name="connsiteY4" fmla="*/ 1400175 h 1585319"/>
              <a:gd name="connsiteX5" fmla="*/ 2152511 w 2433498"/>
              <a:gd name="connsiteY5" fmla="*/ 1221583 h 1585319"/>
              <a:gd name="connsiteX6" fmla="*/ 305176 w 2433498"/>
              <a:gd name="connsiteY6" fmla="*/ 1585320 h 1585319"/>
              <a:gd name="connsiteX7" fmla="*/ -1 w 2433498"/>
              <a:gd name="connsiteY7" fmla="*/ 1182356 h 1585319"/>
              <a:gd name="connsiteX0" fmla="*/ 1 w 2433500"/>
              <a:gd name="connsiteY0" fmla="*/ 1182356 h 1585321"/>
              <a:gd name="connsiteX1" fmla="*/ 2152513 w 2433500"/>
              <a:gd name="connsiteY1" fmla="*/ 178592 h 1585321"/>
              <a:gd name="connsiteX2" fmla="*/ 2152513 w 2433500"/>
              <a:gd name="connsiteY2" fmla="*/ 0 h 1585321"/>
              <a:gd name="connsiteX3" fmla="*/ 2433500 w 2433500"/>
              <a:gd name="connsiteY3" fmla="*/ 700088 h 1585321"/>
              <a:gd name="connsiteX4" fmla="*/ 2152513 w 2433500"/>
              <a:gd name="connsiteY4" fmla="*/ 1400175 h 1585321"/>
              <a:gd name="connsiteX5" fmla="*/ 2072574 w 2433500"/>
              <a:gd name="connsiteY5" fmla="*/ 1197952 h 1585321"/>
              <a:gd name="connsiteX6" fmla="*/ 305178 w 2433500"/>
              <a:gd name="connsiteY6" fmla="*/ 1585320 h 1585321"/>
              <a:gd name="connsiteX7" fmla="*/ 1 w 2433500"/>
              <a:gd name="connsiteY7" fmla="*/ 1182356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048123 w 2433498"/>
              <a:gd name="connsiteY4" fmla="*/ 1374989 h 1585319"/>
              <a:gd name="connsiteX5" fmla="*/ 2072572 w 2433498"/>
              <a:gd name="connsiteY5" fmla="*/ 1197952 h 1585319"/>
              <a:gd name="connsiteX6" fmla="*/ 305176 w 2433498"/>
              <a:gd name="connsiteY6" fmla="*/ 1585320 h 1585319"/>
              <a:gd name="connsiteX7" fmla="*/ -1 w 2433498"/>
              <a:gd name="connsiteY7" fmla="*/ 1182356 h 1585319"/>
              <a:gd name="connsiteX0" fmla="*/ 1 w 2576282"/>
              <a:gd name="connsiteY0" fmla="*/ 1182356 h 1585321"/>
              <a:gd name="connsiteX1" fmla="*/ 2152513 w 2576282"/>
              <a:gd name="connsiteY1" fmla="*/ 178592 h 1585321"/>
              <a:gd name="connsiteX2" fmla="*/ 2152513 w 2576282"/>
              <a:gd name="connsiteY2" fmla="*/ 0 h 1585321"/>
              <a:gd name="connsiteX3" fmla="*/ 2576282 w 2576282"/>
              <a:gd name="connsiteY3" fmla="*/ 816484 h 1585321"/>
              <a:gd name="connsiteX4" fmla="*/ 2048125 w 2576282"/>
              <a:gd name="connsiteY4" fmla="*/ 1374989 h 1585321"/>
              <a:gd name="connsiteX5" fmla="*/ 2072574 w 2576282"/>
              <a:gd name="connsiteY5" fmla="*/ 1197952 h 1585321"/>
              <a:gd name="connsiteX6" fmla="*/ 305178 w 2576282"/>
              <a:gd name="connsiteY6" fmla="*/ 1585320 h 1585321"/>
              <a:gd name="connsiteX7" fmla="*/ 1 w 2576282"/>
              <a:gd name="connsiteY7" fmla="*/ 1182356 h 1585321"/>
              <a:gd name="connsiteX0" fmla="*/ -1 w 2499984"/>
              <a:gd name="connsiteY0" fmla="*/ 1182356 h 1585319"/>
              <a:gd name="connsiteX1" fmla="*/ 2152511 w 2499984"/>
              <a:gd name="connsiteY1" fmla="*/ 178592 h 1585319"/>
              <a:gd name="connsiteX2" fmla="*/ 2152511 w 2499984"/>
              <a:gd name="connsiteY2" fmla="*/ 0 h 1585319"/>
              <a:gd name="connsiteX3" fmla="*/ 2499984 w 2499984"/>
              <a:gd name="connsiteY3" fmla="*/ 715744 h 1585319"/>
              <a:gd name="connsiteX4" fmla="*/ 2048123 w 2499984"/>
              <a:gd name="connsiteY4" fmla="*/ 1374989 h 1585319"/>
              <a:gd name="connsiteX5" fmla="*/ 2072572 w 2499984"/>
              <a:gd name="connsiteY5" fmla="*/ 1197952 h 1585319"/>
              <a:gd name="connsiteX6" fmla="*/ 305176 w 2499984"/>
              <a:gd name="connsiteY6" fmla="*/ 1585320 h 1585319"/>
              <a:gd name="connsiteX7" fmla="*/ -1 w 2499984"/>
              <a:gd name="connsiteY7" fmla="*/ 1182356 h 1585319"/>
              <a:gd name="connsiteX0" fmla="*/ 0 w 2499985"/>
              <a:gd name="connsiteY0" fmla="*/ 1182356 h 1585321"/>
              <a:gd name="connsiteX1" fmla="*/ 2152512 w 2499985"/>
              <a:gd name="connsiteY1" fmla="*/ 178592 h 1585321"/>
              <a:gd name="connsiteX2" fmla="*/ 2152512 w 2499985"/>
              <a:gd name="connsiteY2" fmla="*/ 0 h 1585321"/>
              <a:gd name="connsiteX3" fmla="*/ 2499985 w 2499985"/>
              <a:gd name="connsiteY3" fmla="*/ 715744 h 1585321"/>
              <a:gd name="connsiteX4" fmla="*/ 2048124 w 2499985"/>
              <a:gd name="connsiteY4" fmla="*/ 1374989 h 1585321"/>
              <a:gd name="connsiteX5" fmla="*/ 2072573 w 2499985"/>
              <a:gd name="connsiteY5" fmla="*/ 1197952 h 1585321"/>
              <a:gd name="connsiteX6" fmla="*/ 305177 w 2499985"/>
              <a:gd name="connsiteY6" fmla="*/ 1585320 h 1585321"/>
              <a:gd name="connsiteX7" fmla="*/ 0 w 2499985"/>
              <a:gd name="connsiteY7" fmla="*/ 1182356 h 1585321"/>
              <a:gd name="connsiteX0" fmla="*/ 0 w 2499985"/>
              <a:gd name="connsiteY0" fmla="*/ 1182356 h 1717938"/>
              <a:gd name="connsiteX1" fmla="*/ 2152512 w 2499985"/>
              <a:gd name="connsiteY1" fmla="*/ 178592 h 1717938"/>
              <a:gd name="connsiteX2" fmla="*/ 2152512 w 2499985"/>
              <a:gd name="connsiteY2" fmla="*/ 0 h 1717938"/>
              <a:gd name="connsiteX3" fmla="*/ 2499985 w 2499985"/>
              <a:gd name="connsiteY3" fmla="*/ 715744 h 1717938"/>
              <a:gd name="connsiteX4" fmla="*/ 2048124 w 2499985"/>
              <a:gd name="connsiteY4" fmla="*/ 1374989 h 1717938"/>
              <a:gd name="connsiteX5" fmla="*/ 2072573 w 2499985"/>
              <a:gd name="connsiteY5" fmla="*/ 1197952 h 1717938"/>
              <a:gd name="connsiteX6" fmla="*/ 93296 w 2499985"/>
              <a:gd name="connsiteY6" fmla="*/ 1717938 h 1717938"/>
              <a:gd name="connsiteX7" fmla="*/ 0 w 2499985"/>
              <a:gd name="connsiteY7" fmla="*/ 1182356 h 1717938"/>
              <a:gd name="connsiteX0" fmla="*/ 0 w 2499985"/>
              <a:gd name="connsiteY0" fmla="*/ 1182356 h 1716512"/>
              <a:gd name="connsiteX1" fmla="*/ 2152512 w 2499985"/>
              <a:gd name="connsiteY1" fmla="*/ 178592 h 1716512"/>
              <a:gd name="connsiteX2" fmla="*/ 2152512 w 2499985"/>
              <a:gd name="connsiteY2" fmla="*/ 0 h 1716512"/>
              <a:gd name="connsiteX3" fmla="*/ 2499985 w 2499985"/>
              <a:gd name="connsiteY3" fmla="*/ 715744 h 1716512"/>
              <a:gd name="connsiteX4" fmla="*/ 2048124 w 2499985"/>
              <a:gd name="connsiteY4" fmla="*/ 1374989 h 1716512"/>
              <a:gd name="connsiteX5" fmla="*/ 2072573 w 2499985"/>
              <a:gd name="connsiteY5" fmla="*/ 1197952 h 1716512"/>
              <a:gd name="connsiteX6" fmla="*/ 60209 w 2499985"/>
              <a:gd name="connsiteY6" fmla="*/ 1716512 h 1716512"/>
              <a:gd name="connsiteX7" fmla="*/ 0 w 2499985"/>
              <a:gd name="connsiteY7" fmla="*/ 1182356 h 1716512"/>
              <a:gd name="connsiteX0" fmla="*/ 0 w 2499985"/>
              <a:gd name="connsiteY0" fmla="*/ 1182356 h 1714232"/>
              <a:gd name="connsiteX1" fmla="*/ 2152512 w 2499985"/>
              <a:gd name="connsiteY1" fmla="*/ 178592 h 1714232"/>
              <a:gd name="connsiteX2" fmla="*/ 2152512 w 2499985"/>
              <a:gd name="connsiteY2" fmla="*/ 0 h 1714232"/>
              <a:gd name="connsiteX3" fmla="*/ 2499985 w 2499985"/>
              <a:gd name="connsiteY3" fmla="*/ 715744 h 1714232"/>
              <a:gd name="connsiteX4" fmla="*/ 2048124 w 2499985"/>
              <a:gd name="connsiteY4" fmla="*/ 1374989 h 1714232"/>
              <a:gd name="connsiteX5" fmla="*/ 2072573 w 2499985"/>
              <a:gd name="connsiteY5" fmla="*/ 1197952 h 1714232"/>
              <a:gd name="connsiteX6" fmla="*/ 72228 w 2499985"/>
              <a:gd name="connsiteY6" fmla="*/ 1714232 h 1714232"/>
              <a:gd name="connsiteX7" fmla="*/ 0 w 2499985"/>
              <a:gd name="connsiteY7" fmla="*/ 1182356 h 1714232"/>
              <a:gd name="connsiteX0" fmla="*/ 0 w 2499985"/>
              <a:gd name="connsiteY0" fmla="*/ 1182356 h 1714232"/>
              <a:gd name="connsiteX1" fmla="*/ 2152512 w 2499985"/>
              <a:gd name="connsiteY1" fmla="*/ 178592 h 1714232"/>
              <a:gd name="connsiteX2" fmla="*/ 2152512 w 2499985"/>
              <a:gd name="connsiteY2" fmla="*/ 0 h 1714232"/>
              <a:gd name="connsiteX3" fmla="*/ 2499985 w 2499985"/>
              <a:gd name="connsiteY3" fmla="*/ 715744 h 1714232"/>
              <a:gd name="connsiteX4" fmla="*/ 2048124 w 2499985"/>
              <a:gd name="connsiteY4" fmla="*/ 1374989 h 1714232"/>
              <a:gd name="connsiteX5" fmla="*/ 2072573 w 2499985"/>
              <a:gd name="connsiteY5" fmla="*/ 1197952 h 1714232"/>
              <a:gd name="connsiteX6" fmla="*/ 72228 w 2499985"/>
              <a:gd name="connsiteY6" fmla="*/ 1714232 h 1714232"/>
              <a:gd name="connsiteX7" fmla="*/ 0 w 2499985"/>
              <a:gd name="connsiteY7" fmla="*/ 1182356 h 1714232"/>
              <a:gd name="connsiteX0" fmla="*/ 57503 w 2557488"/>
              <a:gd name="connsiteY0" fmla="*/ 1182356 h 1837436"/>
              <a:gd name="connsiteX1" fmla="*/ 2210015 w 2557488"/>
              <a:gd name="connsiteY1" fmla="*/ 178592 h 1837436"/>
              <a:gd name="connsiteX2" fmla="*/ 2210015 w 2557488"/>
              <a:gd name="connsiteY2" fmla="*/ 0 h 1837436"/>
              <a:gd name="connsiteX3" fmla="*/ 2557488 w 2557488"/>
              <a:gd name="connsiteY3" fmla="*/ 715744 h 1837436"/>
              <a:gd name="connsiteX4" fmla="*/ 2105627 w 2557488"/>
              <a:gd name="connsiteY4" fmla="*/ 1374989 h 1837436"/>
              <a:gd name="connsiteX5" fmla="*/ 2130076 w 2557488"/>
              <a:gd name="connsiteY5" fmla="*/ 1197952 h 1837436"/>
              <a:gd name="connsiteX6" fmla="*/ 0 w 2557488"/>
              <a:gd name="connsiteY6" fmla="*/ 1837436 h 1837436"/>
              <a:gd name="connsiteX7" fmla="*/ 57503 w 2557488"/>
              <a:gd name="connsiteY7" fmla="*/ 1182356 h 1837436"/>
              <a:gd name="connsiteX0" fmla="*/ 162877 w 2557488"/>
              <a:gd name="connsiteY0" fmla="*/ 273202 h 1990505"/>
              <a:gd name="connsiteX1" fmla="*/ 2210015 w 2557488"/>
              <a:gd name="connsiteY1" fmla="*/ 331661 h 1990505"/>
              <a:gd name="connsiteX2" fmla="*/ 2210015 w 2557488"/>
              <a:gd name="connsiteY2" fmla="*/ 153069 h 1990505"/>
              <a:gd name="connsiteX3" fmla="*/ 2557488 w 2557488"/>
              <a:gd name="connsiteY3" fmla="*/ 868813 h 1990505"/>
              <a:gd name="connsiteX4" fmla="*/ 2105627 w 2557488"/>
              <a:gd name="connsiteY4" fmla="*/ 1528058 h 1990505"/>
              <a:gd name="connsiteX5" fmla="*/ 2130076 w 2557488"/>
              <a:gd name="connsiteY5" fmla="*/ 1351021 h 1990505"/>
              <a:gd name="connsiteX6" fmla="*/ 0 w 2557488"/>
              <a:gd name="connsiteY6" fmla="*/ 1990505 h 1990505"/>
              <a:gd name="connsiteX7" fmla="*/ 162877 w 2557488"/>
              <a:gd name="connsiteY7" fmla="*/ 273202 h 1990505"/>
              <a:gd name="connsiteX0" fmla="*/ 56984 w 2451595"/>
              <a:gd name="connsiteY0" fmla="*/ 273202 h 1528058"/>
              <a:gd name="connsiteX1" fmla="*/ 2104122 w 2451595"/>
              <a:gd name="connsiteY1" fmla="*/ 331661 h 1528058"/>
              <a:gd name="connsiteX2" fmla="*/ 2104122 w 2451595"/>
              <a:gd name="connsiteY2" fmla="*/ 153069 h 1528058"/>
              <a:gd name="connsiteX3" fmla="*/ 2451595 w 2451595"/>
              <a:gd name="connsiteY3" fmla="*/ 868813 h 1528058"/>
              <a:gd name="connsiteX4" fmla="*/ 1999734 w 2451595"/>
              <a:gd name="connsiteY4" fmla="*/ 1528058 h 1528058"/>
              <a:gd name="connsiteX5" fmla="*/ 2024183 w 2451595"/>
              <a:gd name="connsiteY5" fmla="*/ 1351021 h 1528058"/>
              <a:gd name="connsiteX6" fmla="*/ 0 w 2451595"/>
              <a:gd name="connsiteY6" fmla="*/ 921953 h 1528058"/>
              <a:gd name="connsiteX7" fmla="*/ 56984 w 2451595"/>
              <a:gd name="connsiteY7" fmla="*/ 273202 h 1528058"/>
              <a:gd name="connsiteX0" fmla="*/ 56984 w 2451595"/>
              <a:gd name="connsiteY0" fmla="*/ 273202 h 1528058"/>
              <a:gd name="connsiteX1" fmla="*/ 2104122 w 2451595"/>
              <a:gd name="connsiteY1" fmla="*/ 331661 h 1528058"/>
              <a:gd name="connsiteX2" fmla="*/ 2104122 w 2451595"/>
              <a:gd name="connsiteY2" fmla="*/ 153069 h 1528058"/>
              <a:gd name="connsiteX3" fmla="*/ 2451595 w 2451595"/>
              <a:gd name="connsiteY3" fmla="*/ 868813 h 1528058"/>
              <a:gd name="connsiteX4" fmla="*/ 1999734 w 2451595"/>
              <a:gd name="connsiteY4" fmla="*/ 1528058 h 1528058"/>
              <a:gd name="connsiteX5" fmla="*/ 2024183 w 2451595"/>
              <a:gd name="connsiteY5" fmla="*/ 1351021 h 1528058"/>
              <a:gd name="connsiteX6" fmla="*/ 0 w 2451595"/>
              <a:gd name="connsiteY6" fmla="*/ 921953 h 1528058"/>
              <a:gd name="connsiteX7" fmla="*/ 56984 w 2451595"/>
              <a:gd name="connsiteY7" fmla="*/ 273202 h 1528058"/>
              <a:gd name="connsiteX0" fmla="*/ 56984 w 2451595"/>
              <a:gd name="connsiteY0" fmla="*/ 120133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56984 w 2451595"/>
              <a:gd name="connsiteY7" fmla="*/ 120133 h 1374989"/>
              <a:gd name="connsiteX0" fmla="*/ 56984 w 2451595"/>
              <a:gd name="connsiteY0" fmla="*/ 120133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56984 w 2451595"/>
              <a:gd name="connsiteY7" fmla="*/ 120133 h 1374989"/>
              <a:gd name="connsiteX0" fmla="*/ 75596 w 2451595"/>
              <a:gd name="connsiteY0" fmla="*/ 118567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75596 w 2451595"/>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4103" h="1374989">
                <a:moveTo>
                  <a:pt x="48104" y="118567"/>
                </a:moveTo>
                <a:lnTo>
                  <a:pt x="2076630" y="178592"/>
                </a:lnTo>
                <a:lnTo>
                  <a:pt x="2076630" y="0"/>
                </a:lnTo>
                <a:lnTo>
                  <a:pt x="2424103" y="715744"/>
                </a:lnTo>
                <a:lnTo>
                  <a:pt x="1972242" y="1374989"/>
                </a:lnTo>
                <a:lnTo>
                  <a:pt x="1996691" y="1197952"/>
                </a:lnTo>
                <a:lnTo>
                  <a:pt x="0" y="775075"/>
                </a:lnTo>
                <a:lnTo>
                  <a:pt x="48104" y="118567"/>
                </a:lnTo>
                <a:close/>
              </a:path>
            </a:pathLst>
          </a:custGeom>
          <a:gradFill flip="none" rotWithShape="1">
            <a:gsLst>
              <a:gs pos="18000">
                <a:schemeClr val="accent1"/>
              </a:gs>
              <a:gs pos="50000">
                <a:schemeClr val="accent2">
                  <a:lumMod val="75000"/>
                </a:schemeClr>
              </a:gs>
              <a:gs pos="86000">
                <a:schemeClr val="accent2"/>
              </a:gs>
            </a:gsLst>
            <a:lin ang="0" scaled="1"/>
            <a:tileRect/>
          </a:gradFill>
          <a:ln w="19050" cap="flat" cmpd="sng" algn="ctr">
            <a:solidFill>
              <a:schemeClr val="accent1"/>
            </a:solidFill>
            <a:prstDash val="solid"/>
          </a:ln>
          <a:effectLst/>
        </p:spPr>
        <p:txBody>
          <a:bodyPr rtlCol="0" anchor="ctr"/>
          <a:lstStyle/>
          <a:p>
            <a:pPr algn="ctr" fontAlgn="auto">
              <a:spcBef>
                <a:spcPts val="0"/>
              </a:spcBef>
              <a:spcAft>
                <a:spcPts val="0"/>
              </a:spcAft>
              <a:defRPr/>
            </a:pPr>
            <a:endParaRPr lang="de-DE" sz="1800" kern="0">
              <a:solidFill>
                <a:prstClr val="white"/>
              </a:solidFill>
              <a:latin typeface="Arial"/>
            </a:endParaRPr>
          </a:p>
        </p:txBody>
      </p:sp>
      <p:sp>
        <p:nvSpPr>
          <p:cNvPr id="23" name="Textfeld 22">
            <a:extLst>
              <a:ext uri="{FF2B5EF4-FFF2-40B4-BE49-F238E27FC236}">
                <a16:creationId xmlns:a16="http://schemas.microsoft.com/office/drawing/2014/main" id="{7A0C9F8C-C6D0-4CE3-852E-70C606C3E315}"/>
              </a:ext>
            </a:extLst>
          </p:cNvPr>
          <p:cNvSpPr txBox="1"/>
          <p:nvPr/>
        </p:nvSpPr>
        <p:spPr>
          <a:xfrm rot="16200000">
            <a:off x="1748050" y="3278960"/>
            <a:ext cx="1563248" cy="523220"/>
          </a:xfrm>
          <a:prstGeom prst="rect">
            <a:avLst/>
          </a:prstGeom>
          <a:noFill/>
        </p:spPr>
        <p:txBody>
          <a:bodyPr wrap="none" rtlCol="0">
            <a:spAutoFit/>
          </a:bodyPr>
          <a:lstStyle/>
          <a:p>
            <a:pPr fontAlgn="auto">
              <a:spcBef>
                <a:spcPts val="0"/>
              </a:spcBef>
              <a:spcAft>
                <a:spcPts val="0"/>
              </a:spcAft>
              <a:defRPr/>
            </a:pPr>
            <a:r>
              <a:rPr lang="de-DE" sz="2800" b="1" kern="0" dirty="0">
                <a:solidFill>
                  <a:schemeClr val="bg1"/>
                </a:solidFill>
              </a:rPr>
              <a:t>Prozess</a:t>
            </a:r>
          </a:p>
        </p:txBody>
      </p:sp>
      <p:sp>
        <p:nvSpPr>
          <p:cNvPr id="3" name="Textfeld 2">
            <a:extLst>
              <a:ext uri="{FF2B5EF4-FFF2-40B4-BE49-F238E27FC236}">
                <a16:creationId xmlns:a16="http://schemas.microsoft.com/office/drawing/2014/main" id="{DFE543AF-35EC-6F41-6E3D-D3C0CC8A5815}"/>
              </a:ext>
            </a:extLst>
          </p:cNvPr>
          <p:cNvSpPr txBox="1"/>
          <p:nvPr/>
        </p:nvSpPr>
        <p:spPr bwMode="auto">
          <a:xfrm>
            <a:off x="3282426" y="3105254"/>
            <a:ext cx="6102274" cy="360612"/>
          </a:xfrm>
          <a:prstGeom prst="rect">
            <a:avLst/>
          </a:prstGeom>
          <a:noFill/>
          <a:ln w="12700">
            <a:noFill/>
          </a:ln>
          <a:effectLst/>
        </p:spPr>
        <p:txBody>
          <a:bodyPr wrap="square">
            <a:spAutoFit/>
          </a:bodyPr>
          <a:lstStyle/>
          <a:p>
            <a:pPr lvl="1">
              <a:lnSpc>
                <a:spcPct val="120000"/>
              </a:lnSpc>
              <a:spcAft>
                <a:spcPts val="0"/>
              </a:spcAft>
            </a:pPr>
            <a:r>
              <a:rPr lang="de-DE" sz="1600" dirty="0"/>
              <a:t>Passend zur Fragestellung und zum Forschungsziel</a:t>
            </a:r>
          </a:p>
        </p:txBody>
      </p:sp>
    </p:spTree>
    <p:extLst>
      <p:ext uri="{BB962C8B-B14F-4D97-AF65-F5344CB8AC3E}">
        <p14:creationId xmlns:p14="http://schemas.microsoft.com/office/powerpoint/2010/main" val="2554417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FB8C-A3B0-A120-03CC-46F2993E402A}"/>
            </a:ext>
          </a:extLst>
        </p:cNvPr>
        <p:cNvGrpSpPr/>
        <p:nvPr/>
      </p:nvGrpSpPr>
      <p:grpSpPr>
        <a:xfrm>
          <a:off x="0" y="0"/>
          <a:ext cx="0" cy="0"/>
          <a:chOff x="0" y="0"/>
          <a:chExt cx="0" cy="0"/>
        </a:xfrm>
      </p:grpSpPr>
      <p:sp>
        <p:nvSpPr>
          <p:cNvPr id="89091" name="Foliennummernplatzhalter 4">
            <a:extLst>
              <a:ext uri="{FF2B5EF4-FFF2-40B4-BE49-F238E27FC236}">
                <a16:creationId xmlns:a16="http://schemas.microsoft.com/office/drawing/2014/main" id="{BAFDF891-6937-C7FC-5C0A-CBE960E8AC77}"/>
              </a:ext>
            </a:extLst>
          </p:cNvPr>
          <p:cNvSpPr>
            <a:spLocks noGrp="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6pPr>
            <a:lvl7pPr marL="29718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7pPr>
            <a:lvl8pPr marL="34290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8pPr>
            <a:lvl9pPr marL="38862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9pPr>
          </a:lstStyle>
          <a:p>
            <a:fld id="{900A70C6-275E-D84E-940A-7C38251FC3AD}" type="slidenum">
              <a:rPr lang="en-US">
                <a:solidFill>
                  <a:schemeClr val="tx2"/>
                </a:solidFill>
              </a:rPr>
              <a:pPr/>
              <a:t>55</a:t>
            </a:fld>
            <a:endParaRPr lang="en-US">
              <a:solidFill>
                <a:schemeClr val="tx2"/>
              </a:solidFill>
            </a:endParaRPr>
          </a:p>
        </p:txBody>
      </p:sp>
      <p:sp>
        <p:nvSpPr>
          <p:cNvPr id="89090" name="Fußzeilenplatzhalter 3">
            <a:extLst>
              <a:ext uri="{FF2B5EF4-FFF2-40B4-BE49-F238E27FC236}">
                <a16:creationId xmlns:a16="http://schemas.microsoft.com/office/drawing/2014/main" id="{4E5ABAAA-FAEF-3028-DC90-9C8FE10E4BE8}"/>
              </a:ext>
            </a:extLst>
          </p:cNvPr>
          <p:cNvSpPr>
            <a:spLocks noGrp="1"/>
          </p:cNvSpPr>
          <p:nvPr>
            <p:ph type="ftr" sz="quarter" idx="11"/>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6pPr>
            <a:lvl7pPr marL="29718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7pPr>
            <a:lvl8pPr marL="34290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8pPr>
            <a:lvl9pPr marL="38862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9pPr>
          </a:lstStyle>
          <a:p>
            <a:r>
              <a:rPr lang="de-DE">
                <a:solidFill>
                  <a:schemeClr val="tx2"/>
                </a:solidFill>
              </a:rPr>
              <a:t>Projekt Forschungsmethoden | Prof. Dr. Anja Hanisch-Blicharski</a:t>
            </a:r>
            <a:endParaRPr lang="en-US" dirty="0">
              <a:solidFill>
                <a:schemeClr val="tx2"/>
              </a:solidFill>
            </a:endParaRPr>
          </a:p>
        </p:txBody>
      </p:sp>
      <p:sp>
        <p:nvSpPr>
          <p:cNvPr id="24" name="Datumsplatzhalter 23">
            <a:extLst>
              <a:ext uri="{FF2B5EF4-FFF2-40B4-BE49-F238E27FC236}">
                <a16:creationId xmlns:a16="http://schemas.microsoft.com/office/drawing/2014/main" id="{55C1DBEE-0155-F0D5-6AB1-8B88B47502B7}"/>
              </a:ext>
            </a:extLst>
          </p:cNvPr>
          <p:cNvSpPr>
            <a:spLocks noGrp="1"/>
          </p:cNvSpPr>
          <p:nvPr>
            <p:ph type="dt" sz="half" idx="12"/>
          </p:nvPr>
        </p:nvSpPr>
        <p:spPr>
          <a:prstGeom prst="rect">
            <a:avLst/>
          </a:prstGeom>
        </p:spPr>
        <p:txBody>
          <a:bodyPr/>
          <a:lstStyle/>
          <a:p>
            <a:pPr>
              <a:defRPr/>
            </a:pPr>
            <a:fld id="{8B163CC9-DA44-4876-9882-29D201CC0418}" type="datetime1">
              <a:rPr lang="de-DE" smtClean="0"/>
              <a:t>12.01.2026</a:t>
            </a:fld>
            <a:endParaRPr lang="de-DE" dirty="0"/>
          </a:p>
        </p:txBody>
      </p:sp>
      <p:sp>
        <p:nvSpPr>
          <p:cNvPr id="17" name="Textplatzhalter 21">
            <a:extLst>
              <a:ext uri="{FF2B5EF4-FFF2-40B4-BE49-F238E27FC236}">
                <a16:creationId xmlns:a16="http://schemas.microsoft.com/office/drawing/2014/main" id="{C61DE4C8-1373-72B3-D8B8-40B5B1828C56}"/>
              </a:ext>
            </a:extLst>
          </p:cNvPr>
          <p:cNvSpPr>
            <a:spLocks noGrp="1"/>
          </p:cNvSpPr>
          <p:nvPr>
            <p:ph type="body" sz="quarter" idx="13"/>
          </p:nvPr>
        </p:nvSpPr>
        <p:spPr>
          <a:prstGeom prst="rect">
            <a:avLst/>
          </a:prstGeom>
        </p:spPr>
        <p:txBody>
          <a:bodyPr/>
          <a:lstStyle/>
          <a:p>
            <a:r>
              <a:rPr lang="de-DE" dirty="0"/>
              <a:t>Ablauf</a:t>
            </a:r>
          </a:p>
        </p:txBody>
      </p:sp>
      <p:sp>
        <p:nvSpPr>
          <p:cNvPr id="16" name="Rectangle 1026">
            <a:extLst>
              <a:ext uri="{FF2B5EF4-FFF2-40B4-BE49-F238E27FC236}">
                <a16:creationId xmlns:a16="http://schemas.microsoft.com/office/drawing/2014/main" id="{BB6BE480-14F1-9B82-3C53-F64267C18F92}"/>
              </a:ext>
            </a:extLst>
          </p:cNvPr>
          <p:cNvSpPr>
            <a:spLocks noGrp="1" noChangeArrowheads="1"/>
          </p:cNvSpPr>
          <p:nvPr>
            <p:ph type="title"/>
          </p:nvPr>
        </p:nvSpPr>
        <p:spPr>
          <a:prstGeom prst="rect">
            <a:avLst/>
          </a:prstGeom>
        </p:spPr>
        <p:txBody>
          <a:bodyPr/>
          <a:lstStyle/>
          <a:p>
            <a:r>
              <a:rPr lang="de-DE" dirty="0"/>
              <a:t>Von der Idee zur fundierten Forschung</a:t>
            </a:r>
            <a:endParaRPr lang="de-DE" dirty="0">
              <a:latin typeface="Arial" charset="0"/>
            </a:endParaRPr>
          </a:p>
        </p:txBody>
      </p:sp>
      <p:sp>
        <p:nvSpPr>
          <p:cNvPr id="5" name="Textplatzhalter 4">
            <a:extLst>
              <a:ext uri="{FF2B5EF4-FFF2-40B4-BE49-F238E27FC236}">
                <a16:creationId xmlns:a16="http://schemas.microsoft.com/office/drawing/2014/main" id="{BE54D350-72FA-2137-4E61-DABBD84C57E0}"/>
              </a:ext>
            </a:extLst>
          </p:cNvPr>
          <p:cNvSpPr>
            <a:spLocks noGrp="1"/>
          </p:cNvSpPr>
          <p:nvPr>
            <p:ph type="body" sz="quarter" idx="15"/>
          </p:nvPr>
        </p:nvSpPr>
        <p:spPr/>
        <p:txBody>
          <a:bodyPr/>
          <a:lstStyle/>
          <a:p>
            <a:endParaRPr lang="de-DE"/>
          </a:p>
        </p:txBody>
      </p:sp>
      <p:sp>
        <p:nvSpPr>
          <p:cNvPr id="10" name="Textfeld 9">
            <a:extLst>
              <a:ext uri="{FF2B5EF4-FFF2-40B4-BE49-F238E27FC236}">
                <a16:creationId xmlns:a16="http://schemas.microsoft.com/office/drawing/2014/main" id="{D072C749-C1B8-CE17-2C7A-678C61EECA64}"/>
              </a:ext>
            </a:extLst>
          </p:cNvPr>
          <p:cNvSpPr txBox="1"/>
          <p:nvPr/>
        </p:nvSpPr>
        <p:spPr>
          <a:xfrm>
            <a:off x="3491304" y="1657771"/>
            <a:ext cx="6284223" cy="394210"/>
          </a:xfrm>
          <a:prstGeom prst="rect">
            <a:avLst/>
          </a:prstGeom>
          <a:solidFill>
            <a:sysClr val="window" lastClr="FFFFFF"/>
          </a:solidFill>
          <a:ln w="19050">
            <a:solidFill>
              <a:schemeClr val="accent1"/>
            </a:solidFill>
          </a:ln>
          <a:effectLst/>
        </p:spPr>
        <p:txBody>
          <a:bodyPr wrap="square" rtlCol="0">
            <a:spAutoFit/>
          </a:bodyPr>
          <a:lstStyle/>
          <a:p>
            <a:pPr>
              <a:lnSpc>
                <a:spcPct val="120000"/>
              </a:lnSpc>
            </a:pPr>
            <a:r>
              <a:rPr lang="de-DE" sz="1800" dirty="0"/>
              <a:t>1. Forschungsfrage entwickeln</a:t>
            </a:r>
          </a:p>
        </p:txBody>
      </p:sp>
      <p:sp>
        <p:nvSpPr>
          <p:cNvPr id="11" name="Textfeld 10">
            <a:extLst>
              <a:ext uri="{FF2B5EF4-FFF2-40B4-BE49-F238E27FC236}">
                <a16:creationId xmlns:a16="http://schemas.microsoft.com/office/drawing/2014/main" id="{B77A93E3-0A0F-C204-4564-AE36EFC63ED6}"/>
              </a:ext>
            </a:extLst>
          </p:cNvPr>
          <p:cNvSpPr txBox="1"/>
          <p:nvPr/>
        </p:nvSpPr>
        <p:spPr>
          <a:xfrm>
            <a:off x="3491304" y="2752318"/>
            <a:ext cx="6284223" cy="369332"/>
          </a:xfrm>
          <a:prstGeom prst="rect">
            <a:avLst/>
          </a:prstGeom>
          <a:solidFill>
            <a:sysClr val="window" lastClr="FFFFFF"/>
          </a:solidFill>
          <a:ln w="19050">
            <a:solidFill>
              <a:schemeClr val="accent1"/>
            </a:solidFill>
          </a:ln>
          <a:effectLst/>
        </p:spPr>
        <p:txBody>
          <a:bodyPr wrap="square" rtlCol="0">
            <a:spAutoFit/>
          </a:bodyPr>
          <a:lstStyle/>
          <a:p>
            <a:pPr fontAlgn="auto">
              <a:spcBef>
                <a:spcPts val="0"/>
              </a:spcBef>
              <a:spcAft>
                <a:spcPts val="0"/>
              </a:spcAft>
              <a:defRPr/>
            </a:pPr>
            <a:r>
              <a:rPr lang="de-DE" sz="1800" kern="0" dirty="0"/>
              <a:t>2. </a:t>
            </a:r>
            <a:r>
              <a:rPr lang="de-DE" sz="1800" dirty="0"/>
              <a:t>Geeignete Methode wählen</a:t>
            </a:r>
          </a:p>
        </p:txBody>
      </p:sp>
      <p:sp>
        <p:nvSpPr>
          <p:cNvPr id="12" name="Textfeld 11">
            <a:extLst>
              <a:ext uri="{FF2B5EF4-FFF2-40B4-BE49-F238E27FC236}">
                <a16:creationId xmlns:a16="http://schemas.microsoft.com/office/drawing/2014/main" id="{B4B69C26-02F4-43BC-4BBA-BB70B11A3309}"/>
              </a:ext>
            </a:extLst>
          </p:cNvPr>
          <p:cNvSpPr txBox="1"/>
          <p:nvPr/>
        </p:nvSpPr>
        <p:spPr>
          <a:xfrm>
            <a:off x="3491304" y="3846865"/>
            <a:ext cx="6284223" cy="394210"/>
          </a:xfrm>
          <a:prstGeom prst="rect">
            <a:avLst/>
          </a:prstGeom>
          <a:solidFill>
            <a:sysClr val="window" lastClr="FFFFFF"/>
          </a:solidFill>
          <a:ln w="19050">
            <a:solidFill>
              <a:schemeClr val="accent1"/>
            </a:solidFill>
          </a:ln>
          <a:effectLst/>
        </p:spPr>
        <p:txBody>
          <a:bodyPr wrap="square" rtlCol="0">
            <a:spAutoFit/>
          </a:bodyPr>
          <a:lstStyle/>
          <a:p>
            <a:pPr>
              <a:lnSpc>
                <a:spcPct val="120000"/>
              </a:lnSpc>
              <a:spcBef>
                <a:spcPts val="0"/>
              </a:spcBef>
              <a:spcAft>
                <a:spcPts val="0"/>
              </a:spcAft>
            </a:pPr>
            <a:r>
              <a:rPr lang="de-DE" sz="1800" dirty="0"/>
              <a:t>3. Vorgehen begründen</a:t>
            </a:r>
          </a:p>
        </p:txBody>
      </p:sp>
      <p:sp>
        <p:nvSpPr>
          <p:cNvPr id="19" name="Pfeil nach unten 18">
            <a:extLst>
              <a:ext uri="{FF2B5EF4-FFF2-40B4-BE49-F238E27FC236}">
                <a16:creationId xmlns:a16="http://schemas.microsoft.com/office/drawing/2014/main" id="{B48E2B33-77D7-9B1D-59DB-07EAA926F122}"/>
              </a:ext>
            </a:extLst>
          </p:cNvPr>
          <p:cNvSpPr/>
          <p:nvPr/>
        </p:nvSpPr>
        <p:spPr>
          <a:xfrm>
            <a:off x="6353124" y="2162596"/>
            <a:ext cx="611378" cy="381000"/>
          </a:xfrm>
          <a:prstGeom prst="downArrow">
            <a:avLst>
              <a:gd name="adj1" fmla="val 73311"/>
              <a:gd name="adj2" fmla="val 30000"/>
            </a:avLst>
          </a:prstGeom>
          <a:solidFill>
            <a:schemeClr val="accent1"/>
          </a:solidFill>
          <a:ln w="25400" cap="flat" cmpd="sng" algn="ctr">
            <a:noFill/>
            <a:prstDash val="solid"/>
          </a:ln>
          <a:effectLst/>
        </p:spPr>
        <p:txBody>
          <a:bodyPr rtlCol="0" anchor="ctr"/>
          <a:lstStyle/>
          <a:p>
            <a:pPr algn="ctr" fontAlgn="auto">
              <a:spcBef>
                <a:spcPts val="0"/>
              </a:spcBef>
              <a:spcAft>
                <a:spcPts val="0"/>
              </a:spcAft>
              <a:defRPr/>
            </a:pPr>
            <a:endParaRPr lang="de-DE" sz="2000" kern="0">
              <a:solidFill>
                <a:prstClr val="white"/>
              </a:solidFill>
              <a:latin typeface="Arial"/>
            </a:endParaRPr>
          </a:p>
        </p:txBody>
      </p:sp>
      <p:sp>
        <p:nvSpPr>
          <p:cNvPr id="20" name="Pfeil nach unten 19">
            <a:extLst>
              <a:ext uri="{FF2B5EF4-FFF2-40B4-BE49-F238E27FC236}">
                <a16:creationId xmlns:a16="http://schemas.microsoft.com/office/drawing/2014/main" id="{70FB696F-5BAE-7A3A-71E6-38C23B2CE984}"/>
              </a:ext>
            </a:extLst>
          </p:cNvPr>
          <p:cNvSpPr/>
          <p:nvPr/>
        </p:nvSpPr>
        <p:spPr>
          <a:xfrm>
            <a:off x="6353124" y="3270643"/>
            <a:ext cx="611378" cy="381000"/>
          </a:xfrm>
          <a:prstGeom prst="downArrow">
            <a:avLst>
              <a:gd name="adj1" fmla="val 73311"/>
              <a:gd name="adj2" fmla="val 30000"/>
            </a:avLst>
          </a:prstGeom>
          <a:solidFill>
            <a:schemeClr val="accent1"/>
          </a:solidFill>
          <a:ln w="25400" cap="flat" cmpd="sng" algn="ctr">
            <a:noFill/>
            <a:prstDash val="solid"/>
          </a:ln>
          <a:effectLst/>
        </p:spPr>
        <p:txBody>
          <a:bodyPr rtlCol="0" anchor="ctr"/>
          <a:lstStyle/>
          <a:p>
            <a:pPr algn="ctr" fontAlgn="auto">
              <a:spcBef>
                <a:spcPts val="0"/>
              </a:spcBef>
              <a:spcAft>
                <a:spcPts val="0"/>
              </a:spcAft>
              <a:defRPr/>
            </a:pPr>
            <a:endParaRPr lang="de-DE" sz="2000" kern="0">
              <a:solidFill>
                <a:prstClr val="white"/>
              </a:solidFill>
              <a:latin typeface="Arial"/>
            </a:endParaRPr>
          </a:p>
        </p:txBody>
      </p:sp>
      <p:sp>
        <p:nvSpPr>
          <p:cNvPr id="22" name="Freihandform 21">
            <a:extLst>
              <a:ext uri="{FF2B5EF4-FFF2-40B4-BE49-F238E27FC236}">
                <a16:creationId xmlns:a16="http://schemas.microsoft.com/office/drawing/2014/main" id="{F506AFED-B5C3-8E8C-83E3-4635078C43F5}"/>
              </a:ext>
            </a:extLst>
          </p:cNvPr>
          <p:cNvSpPr/>
          <p:nvPr/>
        </p:nvSpPr>
        <p:spPr>
          <a:xfrm rot="5044515">
            <a:off x="532682" y="2792233"/>
            <a:ext cx="3822537" cy="1530879"/>
          </a:xfrm>
          <a:custGeom>
            <a:avLst/>
            <a:gdLst>
              <a:gd name="connsiteX0" fmla="*/ 0 w 1438275"/>
              <a:gd name="connsiteY0" fmla="*/ 178592 h 1400175"/>
              <a:gd name="connsiteX1" fmla="*/ 1157288 w 1438275"/>
              <a:gd name="connsiteY1" fmla="*/ 178592 h 1400175"/>
              <a:gd name="connsiteX2" fmla="*/ 1157288 w 1438275"/>
              <a:gd name="connsiteY2" fmla="*/ 0 h 1400175"/>
              <a:gd name="connsiteX3" fmla="*/ 1438275 w 1438275"/>
              <a:gd name="connsiteY3" fmla="*/ 700088 h 1400175"/>
              <a:gd name="connsiteX4" fmla="*/ 1157288 w 1438275"/>
              <a:gd name="connsiteY4" fmla="*/ 1400175 h 1400175"/>
              <a:gd name="connsiteX5" fmla="*/ 1157288 w 1438275"/>
              <a:gd name="connsiteY5" fmla="*/ 1221583 h 1400175"/>
              <a:gd name="connsiteX6" fmla="*/ 0 w 1438275"/>
              <a:gd name="connsiteY6" fmla="*/ 1221583 h 1400175"/>
              <a:gd name="connsiteX7" fmla="*/ 0 w 1438275"/>
              <a:gd name="connsiteY7" fmla="*/ 178592 h 1400175"/>
              <a:gd name="connsiteX0" fmla="*/ 0 w 1924050"/>
              <a:gd name="connsiteY0" fmla="*/ 378617 h 1400175"/>
              <a:gd name="connsiteX1" fmla="*/ 1643063 w 1924050"/>
              <a:gd name="connsiteY1" fmla="*/ 178592 h 1400175"/>
              <a:gd name="connsiteX2" fmla="*/ 1643063 w 1924050"/>
              <a:gd name="connsiteY2" fmla="*/ 0 h 1400175"/>
              <a:gd name="connsiteX3" fmla="*/ 1924050 w 1924050"/>
              <a:gd name="connsiteY3" fmla="*/ 700088 h 1400175"/>
              <a:gd name="connsiteX4" fmla="*/ 1643063 w 1924050"/>
              <a:gd name="connsiteY4" fmla="*/ 1400175 h 1400175"/>
              <a:gd name="connsiteX5" fmla="*/ 1643063 w 1924050"/>
              <a:gd name="connsiteY5" fmla="*/ 1221583 h 1400175"/>
              <a:gd name="connsiteX6" fmla="*/ 485775 w 1924050"/>
              <a:gd name="connsiteY6" fmla="*/ 1221583 h 1400175"/>
              <a:gd name="connsiteX7" fmla="*/ 0 w 1924050"/>
              <a:gd name="connsiteY7" fmla="*/ 378617 h 1400175"/>
              <a:gd name="connsiteX0" fmla="*/ 228600 w 2152650"/>
              <a:gd name="connsiteY0" fmla="*/ 378617 h 1400175"/>
              <a:gd name="connsiteX1" fmla="*/ 1871663 w 2152650"/>
              <a:gd name="connsiteY1" fmla="*/ 178592 h 1400175"/>
              <a:gd name="connsiteX2" fmla="*/ 1871663 w 2152650"/>
              <a:gd name="connsiteY2" fmla="*/ 0 h 1400175"/>
              <a:gd name="connsiteX3" fmla="*/ 2152650 w 2152650"/>
              <a:gd name="connsiteY3" fmla="*/ 700088 h 1400175"/>
              <a:gd name="connsiteX4" fmla="*/ 1871663 w 2152650"/>
              <a:gd name="connsiteY4" fmla="*/ 1400175 h 1400175"/>
              <a:gd name="connsiteX5" fmla="*/ 1871663 w 2152650"/>
              <a:gd name="connsiteY5" fmla="*/ 1221583 h 1400175"/>
              <a:gd name="connsiteX6" fmla="*/ 0 w 2152650"/>
              <a:gd name="connsiteY6" fmla="*/ 992983 h 1400175"/>
              <a:gd name="connsiteX7" fmla="*/ 228600 w 2152650"/>
              <a:gd name="connsiteY7" fmla="*/ 378617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315166 w 2467816"/>
              <a:gd name="connsiteY6" fmla="*/ 992983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297633 w 2467816"/>
              <a:gd name="connsiteY6" fmla="*/ 1012758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297633 w 2467816"/>
              <a:gd name="connsiteY6" fmla="*/ 1012758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110615 w 2467816"/>
              <a:gd name="connsiteY6" fmla="*/ 1283095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110617 w 2467818"/>
              <a:gd name="connsiteY6" fmla="*/ 1283095 h 1400175"/>
              <a:gd name="connsiteX7" fmla="*/ 1 w 2467818"/>
              <a:gd name="connsiteY7" fmla="*/ 489889 h 1400175"/>
              <a:gd name="connsiteX0" fmla="*/ -1 w 2662375"/>
              <a:gd name="connsiteY0" fmla="*/ 880131 h 1400175"/>
              <a:gd name="connsiteX1" fmla="*/ 2381388 w 2662375"/>
              <a:gd name="connsiteY1" fmla="*/ 178592 h 1400175"/>
              <a:gd name="connsiteX2" fmla="*/ 2381388 w 2662375"/>
              <a:gd name="connsiteY2" fmla="*/ 0 h 1400175"/>
              <a:gd name="connsiteX3" fmla="*/ 2662375 w 2662375"/>
              <a:gd name="connsiteY3" fmla="*/ 700088 h 1400175"/>
              <a:gd name="connsiteX4" fmla="*/ 2381388 w 2662375"/>
              <a:gd name="connsiteY4" fmla="*/ 1400175 h 1400175"/>
              <a:gd name="connsiteX5" fmla="*/ 2381388 w 2662375"/>
              <a:gd name="connsiteY5" fmla="*/ 1221583 h 1400175"/>
              <a:gd name="connsiteX6" fmla="*/ 305174 w 2662375"/>
              <a:gd name="connsiteY6" fmla="*/ 1283095 h 1400175"/>
              <a:gd name="connsiteX7" fmla="*/ -1 w 2662375"/>
              <a:gd name="connsiteY7" fmla="*/ 880131 h 1400175"/>
              <a:gd name="connsiteX0" fmla="*/ 1 w 2662377"/>
              <a:gd name="connsiteY0" fmla="*/ 880131 h 1585321"/>
              <a:gd name="connsiteX1" fmla="*/ 2381390 w 2662377"/>
              <a:gd name="connsiteY1" fmla="*/ 178592 h 1585321"/>
              <a:gd name="connsiteX2" fmla="*/ 2381390 w 2662377"/>
              <a:gd name="connsiteY2" fmla="*/ 0 h 1585321"/>
              <a:gd name="connsiteX3" fmla="*/ 2662377 w 2662377"/>
              <a:gd name="connsiteY3" fmla="*/ 700088 h 1585321"/>
              <a:gd name="connsiteX4" fmla="*/ 2381390 w 2662377"/>
              <a:gd name="connsiteY4" fmla="*/ 1400175 h 1585321"/>
              <a:gd name="connsiteX5" fmla="*/ 2381390 w 2662377"/>
              <a:gd name="connsiteY5" fmla="*/ 1221583 h 1585321"/>
              <a:gd name="connsiteX6" fmla="*/ 534055 w 2662377"/>
              <a:gd name="connsiteY6" fmla="*/ 1585320 h 1585321"/>
              <a:gd name="connsiteX7" fmla="*/ 1 w 2662377"/>
              <a:gd name="connsiteY7" fmla="*/ 880131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152511 w 2433498"/>
              <a:gd name="connsiteY4" fmla="*/ 1400175 h 1585319"/>
              <a:gd name="connsiteX5" fmla="*/ 2152511 w 2433498"/>
              <a:gd name="connsiteY5" fmla="*/ 1221583 h 1585319"/>
              <a:gd name="connsiteX6" fmla="*/ 305176 w 2433498"/>
              <a:gd name="connsiteY6" fmla="*/ 1585320 h 1585319"/>
              <a:gd name="connsiteX7" fmla="*/ -1 w 2433498"/>
              <a:gd name="connsiteY7" fmla="*/ 1182356 h 1585319"/>
              <a:gd name="connsiteX0" fmla="*/ 1 w 2433500"/>
              <a:gd name="connsiteY0" fmla="*/ 1182356 h 1585321"/>
              <a:gd name="connsiteX1" fmla="*/ 2152513 w 2433500"/>
              <a:gd name="connsiteY1" fmla="*/ 178592 h 1585321"/>
              <a:gd name="connsiteX2" fmla="*/ 2152513 w 2433500"/>
              <a:gd name="connsiteY2" fmla="*/ 0 h 1585321"/>
              <a:gd name="connsiteX3" fmla="*/ 2433500 w 2433500"/>
              <a:gd name="connsiteY3" fmla="*/ 700088 h 1585321"/>
              <a:gd name="connsiteX4" fmla="*/ 2152513 w 2433500"/>
              <a:gd name="connsiteY4" fmla="*/ 1400175 h 1585321"/>
              <a:gd name="connsiteX5" fmla="*/ 2152513 w 2433500"/>
              <a:gd name="connsiteY5" fmla="*/ 1221583 h 1585321"/>
              <a:gd name="connsiteX6" fmla="*/ 305178 w 2433500"/>
              <a:gd name="connsiteY6" fmla="*/ 1585320 h 1585321"/>
              <a:gd name="connsiteX7" fmla="*/ 1 w 2433500"/>
              <a:gd name="connsiteY7" fmla="*/ 1182356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152511 w 2433498"/>
              <a:gd name="connsiteY4" fmla="*/ 1400175 h 1585319"/>
              <a:gd name="connsiteX5" fmla="*/ 2152511 w 2433498"/>
              <a:gd name="connsiteY5" fmla="*/ 1221583 h 1585319"/>
              <a:gd name="connsiteX6" fmla="*/ 305176 w 2433498"/>
              <a:gd name="connsiteY6" fmla="*/ 1585320 h 1585319"/>
              <a:gd name="connsiteX7" fmla="*/ -1 w 2433498"/>
              <a:gd name="connsiteY7" fmla="*/ 1182356 h 1585319"/>
              <a:gd name="connsiteX0" fmla="*/ 1 w 2433500"/>
              <a:gd name="connsiteY0" fmla="*/ 1182356 h 1585321"/>
              <a:gd name="connsiteX1" fmla="*/ 2152513 w 2433500"/>
              <a:gd name="connsiteY1" fmla="*/ 178592 h 1585321"/>
              <a:gd name="connsiteX2" fmla="*/ 2152513 w 2433500"/>
              <a:gd name="connsiteY2" fmla="*/ 0 h 1585321"/>
              <a:gd name="connsiteX3" fmla="*/ 2433500 w 2433500"/>
              <a:gd name="connsiteY3" fmla="*/ 700088 h 1585321"/>
              <a:gd name="connsiteX4" fmla="*/ 2152513 w 2433500"/>
              <a:gd name="connsiteY4" fmla="*/ 1400175 h 1585321"/>
              <a:gd name="connsiteX5" fmla="*/ 2072574 w 2433500"/>
              <a:gd name="connsiteY5" fmla="*/ 1197952 h 1585321"/>
              <a:gd name="connsiteX6" fmla="*/ 305178 w 2433500"/>
              <a:gd name="connsiteY6" fmla="*/ 1585320 h 1585321"/>
              <a:gd name="connsiteX7" fmla="*/ 1 w 2433500"/>
              <a:gd name="connsiteY7" fmla="*/ 1182356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048123 w 2433498"/>
              <a:gd name="connsiteY4" fmla="*/ 1374989 h 1585319"/>
              <a:gd name="connsiteX5" fmla="*/ 2072572 w 2433498"/>
              <a:gd name="connsiteY5" fmla="*/ 1197952 h 1585319"/>
              <a:gd name="connsiteX6" fmla="*/ 305176 w 2433498"/>
              <a:gd name="connsiteY6" fmla="*/ 1585320 h 1585319"/>
              <a:gd name="connsiteX7" fmla="*/ -1 w 2433498"/>
              <a:gd name="connsiteY7" fmla="*/ 1182356 h 1585319"/>
              <a:gd name="connsiteX0" fmla="*/ 1 w 2576282"/>
              <a:gd name="connsiteY0" fmla="*/ 1182356 h 1585321"/>
              <a:gd name="connsiteX1" fmla="*/ 2152513 w 2576282"/>
              <a:gd name="connsiteY1" fmla="*/ 178592 h 1585321"/>
              <a:gd name="connsiteX2" fmla="*/ 2152513 w 2576282"/>
              <a:gd name="connsiteY2" fmla="*/ 0 h 1585321"/>
              <a:gd name="connsiteX3" fmla="*/ 2576282 w 2576282"/>
              <a:gd name="connsiteY3" fmla="*/ 816484 h 1585321"/>
              <a:gd name="connsiteX4" fmla="*/ 2048125 w 2576282"/>
              <a:gd name="connsiteY4" fmla="*/ 1374989 h 1585321"/>
              <a:gd name="connsiteX5" fmla="*/ 2072574 w 2576282"/>
              <a:gd name="connsiteY5" fmla="*/ 1197952 h 1585321"/>
              <a:gd name="connsiteX6" fmla="*/ 305178 w 2576282"/>
              <a:gd name="connsiteY6" fmla="*/ 1585320 h 1585321"/>
              <a:gd name="connsiteX7" fmla="*/ 1 w 2576282"/>
              <a:gd name="connsiteY7" fmla="*/ 1182356 h 1585321"/>
              <a:gd name="connsiteX0" fmla="*/ -1 w 2499984"/>
              <a:gd name="connsiteY0" fmla="*/ 1182356 h 1585319"/>
              <a:gd name="connsiteX1" fmla="*/ 2152511 w 2499984"/>
              <a:gd name="connsiteY1" fmla="*/ 178592 h 1585319"/>
              <a:gd name="connsiteX2" fmla="*/ 2152511 w 2499984"/>
              <a:gd name="connsiteY2" fmla="*/ 0 h 1585319"/>
              <a:gd name="connsiteX3" fmla="*/ 2499984 w 2499984"/>
              <a:gd name="connsiteY3" fmla="*/ 715744 h 1585319"/>
              <a:gd name="connsiteX4" fmla="*/ 2048123 w 2499984"/>
              <a:gd name="connsiteY4" fmla="*/ 1374989 h 1585319"/>
              <a:gd name="connsiteX5" fmla="*/ 2072572 w 2499984"/>
              <a:gd name="connsiteY5" fmla="*/ 1197952 h 1585319"/>
              <a:gd name="connsiteX6" fmla="*/ 305176 w 2499984"/>
              <a:gd name="connsiteY6" fmla="*/ 1585320 h 1585319"/>
              <a:gd name="connsiteX7" fmla="*/ -1 w 2499984"/>
              <a:gd name="connsiteY7" fmla="*/ 1182356 h 1585319"/>
              <a:gd name="connsiteX0" fmla="*/ 0 w 2499985"/>
              <a:gd name="connsiteY0" fmla="*/ 1182356 h 1585321"/>
              <a:gd name="connsiteX1" fmla="*/ 2152512 w 2499985"/>
              <a:gd name="connsiteY1" fmla="*/ 178592 h 1585321"/>
              <a:gd name="connsiteX2" fmla="*/ 2152512 w 2499985"/>
              <a:gd name="connsiteY2" fmla="*/ 0 h 1585321"/>
              <a:gd name="connsiteX3" fmla="*/ 2499985 w 2499985"/>
              <a:gd name="connsiteY3" fmla="*/ 715744 h 1585321"/>
              <a:gd name="connsiteX4" fmla="*/ 2048124 w 2499985"/>
              <a:gd name="connsiteY4" fmla="*/ 1374989 h 1585321"/>
              <a:gd name="connsiteX5" fmla="*/ 2072573 w 2499985"/>
              <a:gd name="connsiteY5" fmla="*/ 1197952 h 1585321"/>
              <a:gd name="connsiteX6" fmla="*/ 305177 w 2499985"/>
              <a:gd name="connsiteY6" fmla="*/ 1585320 h 1585321"/>
              <a:gd name="connsiteX7" fmla="*/ 0 w 2499985"/>
              <a:gd name="connsiteY7" fmla="*/ 1182356 h 1585321"/>
              <a:gd name="connsiteX0" fmla="*/ 0 w 2499985"/>
              <a:gd name="connsiteY0" fmla="*/ 1182356 h 1717938"/>
              <a:gd name="connsiteX1" fmla="*/ 2152512 w 2499985"/>
              <a:gd name="connsiteY1" fmla="*/ 178592 h 1717938"/>
              <a:gd name="connsiteX2" fmla="*/ 2152512 w 2499985"/>
              <a:gd name="connsiteY2" fmla="*/ 0 h 1717938"/>
              <a:gd name="connsiteX3" fmla="*/ 2499985 w 2499985"/>
              <a:gd name="connsiteY3" fmla="*/ 715744 h 1717938"/>
              <a:gd name="connsiteX4" fmla="*/ 2048124 w 2499985"/>
              <a:gd name="connsiteY4" fmla="*/ 1374989 h 1717938"/>
              <a:gd name="connsiteX5" fmla="*/ 2072573 w 2499985"/>
              <a:gd name="connsiteY5" fmla="*/ 1197952 h 1717938"/>
              <a:gd name="connsiteX6" fmla="*/ 93296 w 2499985"/>
              <a:gd name="connsiteY6" fmla="*/ 1717938 h 1717938"/>
              <a:gd name="connsiteX7" fmla="*/ 0 w 2499985"/>
              <a:gd name="connsiteY7" fmla="*/ 1182356 h 1717938"/>
              <a:gd name="connsiteX0" fmla="*/ 0 w 2499985"/>
              <a:gd name="connsiteY0" fmla="*/ 1182356 h 1716512"/>
              <a:gd name="connsiteX1" fmla="*/ 2152512 w 2499985"/>
              <a:gd name="connsiteY1" fmla="*/ 178592 h 1716512"/>
              <a:gd name="connsiteX2" fmla="*/ 2152512 w 2499985"/>
              <a:gd name="connsiteY2" fmla="*/ 0 h 1716512"/>
              <a:gd name="connsiteX3" fmla="*/ 2499985 w 2499985"/>
              <a:gd name="connsiteY3" fmla="*/ 715744 h 1716512"/>
              <a:gd name="connsiteX4" fmla="*/ 2048124 w 2499985"/>
              <a:gd name="connsiteY4" fmla="*/ 1374989 h 1716512"/>
              <a:gd name="connsiteX5" fmla="*/ 2072573 w 2499985"/>
              <a:gd name="connsiteY5" fmla="*/ 1197952 h 1716512"/>
              <a:gd name="connsiteX6" fmla="*/ 60209 w 2499985"/>
              <a:gd name="connsiteY6" fmla="*/ 1716512 h 1716512"/>
              <a:gd name="connsiteX7" fmla="*/ 0 w 2499985"/>
              <a:gd name="connsiteY7" fmla="*/ 1182356 h 1716512"/>
              <a:gd name="connsiteX0" fmla="*/ 0 w 2499985"/>
              <a:gd name="connsiteY0" fmla="*/ 1182356 h 1714232"/>
              <a:gd name="connsiteX1" fmla="*/ 2152512 w 2499985"/>
              <a:gd name="connsiteY1" fmla="*/ 178592 h 1714232"/>
              <a:gd name="connsiteX2" fmla="*/ 2152512 w 2499985"/>
              <a:gd name="connsiteY2" fmla="*/ 0 h 1714232"/>
              <a:gd name="connsiteX3" fmla="*/ 2499985 w 2499985"/>
              <a:gd name="connsiteY3" fmla="*/ 715744 h 1714232"/>
              <a:gd name="connsiteX4" fmla="*/ 2048124 w 2499985"/>
              <a:gd name="connsiteY4" fmla="*/ 1374989 h 1714232"/>
              <a:gd name="connsiteX5" fmla="*/ 2072573 w 2499985"/>
              <a:gd name="connsiteY5" fmla="*/ 1197952 h 1714232"/>
              <a:gd name="connsiteX6" fmla="*/ 72228 w 2499985"/>
              <a:gd name="connsiteY6" fmla="*/ 1714232 h 1714232"/>
              <a:gd name="connsiteX7" fmla="*/ 0 w 2499985"/>
              <a:gd name="connsiteY7" fmla="*/ 1182356 h 1714232"/>
              <a:gd name="connsiteX0" fmla="*/ 0 w 2499985"/>
              <a:gd name="connsiteY0" fmla="*/ 1182356 h 1714232"/>
              <a:gd name="connsiteX1" fmla="*/ 2152512 w 2499985"/>
              <a:gd name="connsiteY1" fmla="*/ 178592 h 1714232"/>
              <a:gd name="connsiteX2" fmla="*/ 2152512 w 2499985"/>
              <a:gd name="connsiteY2" fmla="*/ 0 h 1714232"/>
              <a:gd name="connsiteX3" fmla="*/ 2499985 w 2499985"/>
              <a:gd name="connsiteY3" fmla="*/ 715744 h 1714232"/>
              <a:gd name="connsiteX4" fmla="*/ 2048124 w 2499985"/>
              <a:gd name="connsiteY4" fmla="*/ 1374989 h 1714232"/>
              <a:gd name="connsiteX5" fmla="*/ 2072573 w 2499985"/>
              <a:gd name="connsiteY5" fmla="*/ 1197952 h 1714232"/>
              <a:gd name="connsiteX6" fmla="*/ 72228 w 2499985"/>
              <a:gd name="connsiteY6" fmla="*/ 1714232 h 1714232"/>
              <a:gd name="connsiteX7" fmla="*/ 0 w 2499985"/>
              <a:gd name="connsiteY7" fmla="*/ 1182356 h 1714232"/>
              <a:gd name="connsiteX0" fmla="*/ 57503 w 2557488"/>
              <a:gd name="connsiteY0" fmla="*/ 1182356 h 1837436"/>
              <a:gd name="connsiteX1" fmla="*/ 2210015 w 2557488"/>
              <a:gd name="connsiteY1" fmla="*/ 178592 h 1837436"/>
              <a:gd name="connsiteX2" fmla="*/ 2210015 w 2557488"/>
              <a:gd name="connsiteY2" fmla="*/ 0 h 1837436"/>
              <a:gd name="connsiteX3" fmla="*/ 2557488 w 2557488"/>
              <a:gd name="connsiteY3" fmla="*/ 715744 h 1837436"/>
              <a:gd name="connsiteX4" fmla="*/ 2105627 w 2557488"/>
              <a:gd name="connsiteY4" fmla="*/ 1374989 h 1837436"/>
              <a:gd name="connsiteX5" fmla="*/ 2130076 w 2557488"/>
              <a:gd name="connsiteY5" fmla="*/ 1197952 h 1837436"/>
              <a:gd name="connsiteX6" fmla="*/ 0 w 2557488"/>
              <a:gd name="connsiteY6" fmla="*/ 1837436 h 1837436"/>
              <a:gd name="connsiteX7" fmla="*/ 57503 w 2557488"/>
              <a:gd name="connsiteY7" fmla="*/ 1182356 h 1837436"/>
              <a:gd name="connsiteX0" fmla="*/ 162877 w 2557488"/>
              <a:gd name="connsiteY0" fmla="*/ 273202 h 1990505"/>
              <a:gd name="connsiteX1" fmla="*/ 2210015 w 2557488"/>
              <a:gd name="connsiteY1" fmla="*/ 331661 h 1990505"/>
              <a:gd name="connsiteX2" fmla="*/ 2210015 w 2557488"/>
              <a:gd name="connsiteY2" fmla="*/ 153069 h 1990505"/>
              <a:gd name="connsiteX3" fmla="*/ 2557488 w 2557488"/>
              <a:gd name="connsiteY3" fmla="*/ 868813 h 1990505"/>
              <a:gd name="connsiteX4" fmla="*/ 2105627 w 2557488"/>
              <a:gd name="connsiteY4" fmla="*/ 1528058 h 1990505"/>
              <a:gd name="connsiteX5" fmla="*/ 2130076 w 2557488"/>
              <a:gd name="connsiteY5" fmla="*/ 1351021 h 1990505"/>
              <a:gd name="connsiteX6" fmla="*/ 0 w 2557488"/>
              <a:gd name="connsiteY6" fmla="*/ 1990505 h 1990505"/>
              <a:gd name="connsiteX7" fmla="*/ 162877 w 2557488"/>
              <a:gd name="connsiteY7" fmla="*/ 273202 h 1990505"/>
              <a:gd name="connsiteX0" fmla="*/ 56984 w 2451595"/>
              <a:gd name="connsiteY0" fmla="*/ 273202 h 1528058"/>
              <a:gd name="connsiteX1" fmla="*/ 2104122 w 2451595"/>
              <a:gd name="connsiteY1" fmla="*/ 331661 h 1528058"/>
              <a:gd name="connsiteX2" fmla="*/ 2104122 w 2451595"/>
              <a:gd name="connsiteY2" fmla="*/ 153069 h 1528058"/>
              <a:gd name="connsiteX3" fmla="*/ 2451595 w 2451595"/>
              <a:gd name="connsiteY3" fmla="*/ 868813 h 1528058"/>
              <a:gd name="connsiteX4" fmla="*/ 1999734 w 2451595"/>
              <a:gd name="connsiteY4" fmla="*/ 1528058 h 1528058"/>
              <a:gd name="connsiteX5" fmla="*/ 2024183 w 2451595"/>
              <a:gd name="connsiteY5" fmla="*/ 1351021 h 1528058"/>
              <a:gd name="connsiteX6" fmla="*/ 0 w 2451595"/>
              <a:gd name="connsiteY6" fmla="*/ 921953 h 1528058"/>
              <a:gd name="connsiteX7" fmla="*/ 56984 w 2451595"/>
              <a:gd name="connsiteY7" fmla="*/ 273202 h 1528058"/>
              <a:gd name="connsiteX0" fmla="*/ 56984 w 2451595"/>
              <a:gd name="connsiteY0" fmla="*/ 273202 h 1528058"/>
              <a:gd name="connsiteX1" fmla="*/ 2104122 w 2451595"/>
              <a:gd name="connsiteY1" fmla="*/ 331661 h 1528058"/>
              <a:gd name="connsiteX2" fmla="*/ 2104122 w 2451595"/>
              <a:gd name="connsiteY2" fmla="*/ 153069 h 1528058"/>
              <a:gd name="connsiteX3" fmla="*/ 2451595 w 2451595"/>
              <a:gd name="connsiteY3" fmla="*/ 868813 h 1528058"/>
              <a:gd name="connsiteX4" fmla="*/ 1999734 w 2451595"/>
              <a:gd name="connsiteY4" fmla="*/ 1528058 h 1528058"/>
              <a:gd name="connsiteX5" fmla="*/ 2024183 w 2451595"/>
              <a:gd name="connsiteY5" fmla="*/ 1351021 h 1528058"/>
              <a:gd name="connsiteX6" fmla="*/ 0 w 2451595"/>
              <a:gd name="connsiteY6" fmla="*/ 921953 h 1528058"/>
              <a:gd name="connsiteX7" fmla="*/ 56984 w 2451595"/>
              <a:gd name="connsiteY7" fmla="*/ 273202 h 1528058"/>
              <a:gd name="connsiteX0" fmla="*/ 56984 w 2451595"/>
              <a:gd name="connsiteY0" fmla="*/ 120133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56984 w 2451595"/>
              <a:gd name="connsiteY7" fmla="*/ 120133 h 1374989"/>
              <a:gd name="connsiteX0" fmla="*/ 56984 w 2451595"/>
              <a:gd name="connsiteY0" fmla="*/ 120133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56984 w 2451595"/>
              <a:gd name="connsiteY7" fmla="*/ 120133 h 1374989"/>
              <a:gd name="connsiteX0" fmla="*/ 75596 w 2451595"/>
              <a:gd name="connsiteY0" fmla="*/ 118567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75596 w 2451595"/>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4103" h="1374989">
                <a:moveTo>
                  <a:pt x="48104" y="118567"/>
                </a:moveTo>
                <a:lnTo>
                  <a:pt x="2076630" y="178592"/>
                </a:lnTo>
                <a:lnTo>
                  <a:pt x="2076630" y="0"/>
                </a:lnTo>
                <a:lnTo>
                  <a:pt x="2424103" y="715744"/>
                </a:lnTo>
                <a:lnTo>
                  <a:pt x="1972242" y="1374989"/>
                </a:lnTo>
                <a:lnTo>
                  <a:pt x="1996691" y="1197952"/>
                </a:lnTo>
                <a:lnTo>
                  <a:pt x="0" y="775075"/>
                </a:lnTo>
                <a:lnTo>
                  <a:pt x="48104" y="118567"/>
                </a:lnTo>
                <a:close/>
              </a:path>
            </a:pathLst>
          </a:custGeom>
          <a:gradFill flip="none" rotWithShape="1">
            <a:gsLst>
              <a:gs pos="18000">
                <a:schemeClr val="accent1"/>
              </a:gs>
              <a:gs pos="50000">
                <a:schemeClr val="accent2">
                  <a:lumMod val="75000"/>
                </a:schemeClr>
              </a:gs>
              <a:gs pos="86000">
                <a:schemeClr val="accent2"/>
              </a:gs>
            </a:gsLst>
            <a:lin ang="0" scaled="1"/>
            <a:tileRect/>
          </a:gradFill>
          <a:ln w="19050" cap="flat" cmpd="sng" algn="ctr">
            <a:solidFill>
              <a:schemeClr val="accent1"/>
            </a:solidFill>
            <a:prstDash val="solid"/>
          </a:ln>
          <a:effectLst/>
        </p:spPr>
        <p:txBody>
          <a:bodyPr rtlCol="0" anchor="ctr"/>
          <a:lstStyle/>
          <a:p>
            <a:pPr algn="ctr" fontAlgn="auto">
              <a:spcBef>
                <a:spcPts val="0"/>
              </a:spcBef>
              <a:spcAft>
                <a:spcPts val="0"/>
              </a:spcAft>
              <a:defRPr/>
            </a:pPr>
            <a:endParaRPr lang="de-DE" sz="1800" kern="0">
              <a:solidFill>
                <a:prstClr val="white"/>
              </a:solidFill>
              <a:latin typeface="Arial"/>
            </a:endParaRPr>
          </a:p>
        </p:txBody>
      </p:sp>
      <p:sp>
        <p:nvSpPr>
          <p:cNvPr id="23" name="Textfeld 22">
            <a:extLst>
              <a:ext uri="{FF2B5EF4-FFF2-40B4-BE49-F238E27FC236}">
                <a16:creationId xmlns:a16="http://schemas.microsoft.com/office/drawing/2014/main" id="{592BFAB2-BB9D-19F2-7CFD-891924E72C77}"/>
              </a:ext>
            </a:extLst>
          </p:cNvPr>
          <p:cNvSpPr txBox="1"/>
          <p:nvPr/>
        </p:nvSpPr>
        <p:spPr>
          <a:xfrm rot="16200000">
            <a:off x="1748050" y="3278960"/>
            <a:ext cx="1563248" cy="523220"/>
          </a:xfrm>
          <a:prstGeom prst="rect">
            <a:avLst/>
          </a:prstGeom>
          <a:noFill/>
        </p:spPr>
        <p:txBody>
          <a:bodyPr wrap="none" rtlCol="0">
            <a:spAutoFit/>
          </a:bodyPr>
          <a:lstStyle/>
          <a:p>
            <a:pPr fontAlgn="auto">
              <a:spcBef>
                <a:spcPts val="0"/>
              </a:spcBef>
              <a:spcAft>
                <a:spcPts val="0"/>
              </a:spcAft>
              <a:defRPr/>
            </a:pPr>
            <a:r>
              <a:rPr lang="de-DE" sz="2800" b="1" kern="0" dirty="0">
                <a:solidFill>
                  <a:schemeClr val="bg1"/>
                </a:solidFill>
              </a:rPr>
              <a:t>Prozess</a:t>
            </a:r>
          </a:p>
        </p:txBody>
      </p:sp>
      <p:sp>
        <p:nvSpPr>
          <p:cNvPr id="3" name="Textfeld 2">
            <a:extLst>
              <a:ext uri="{FF2B5EF4-FFF2-40B4-BE49-F238E27FC236}">
                <a16:creationId xmlns:a16="http://schemas.microsoft.com/office/drawing/2014/main" id="{D6DEF1ED-1C66-4E9B-9D89-3651F8AE1680}"/>
              </a:ext>
            </a:extLst>
          </p:cNvPr>
          <p:cNvSpPr txBox="1"/>
          <p:nvPr/>
        </p:nvSpPr>
        <p:spPr bwMode="auto">
          <a:xfrm>
            <a:off x="3535230" y="4324107"/>
            <a:ext cx="6102274" cy="656077"/>
          </a:xfrm>
          <a:prstGeom prst="rect">
            <a:avLst/>
          </a:prstGeom>
          <a:noFill/>
          <a:ln w="12700">
            <a:noFill/>
          </a:ln>
          <a:effectLst/>
        </p:spPr>
        <p:txBody>
          <a:bodyPr wrap="square">
            <a:spAutoFit/>
          </a:bodyPr>
          <a:lstStyle/>
          <a:p>
            <a:pPr lvl="1">
              <a:lnSpc>
                <a:spcPct val="120000"/>
              </a:lnSpc>
              <a:spcAft>
                <a:spcPts val="0"/>
              </a:spcAft>
            </a:pPr>
            <a:r>
              <a:rPr lang="de-DE" sz="1600" dirty="0"/>
              <a:t>Methodische Entscheidungen transparent machen</a:t>
            </a:r>
          </a:p>
          <a:p>
            <a:pPr lvl="1">
              <a:lnSpc>
                <a:spcPct val="120000"/>
              </a:lnSpc>
              <a:spcAft>
                <a:spcPts val="0"/>
              </a:spcAft>
            </a:pPr>
            <a:r>
              <a:rPr lang="de-DE" sz="1600" dirty="0"/>
              <a:t>Theoretische und praktische Relevanz erläutern</a:t>
            </a:r>
          </a:p>
        </p:txBody>
      </p:sp>
    </p:spTree>
    <p:extLst>
      <p:ext uri="{BB962C8B-B14F-4D97-AF65-F5344CB8AC3E}">
        <p14:creationId xmlns:p14="http://schemas.microsoft.com/office/powerpoint/2010/main" val="2698629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4B2E2-1EB3-4802-F287-55B77DE36D38}"/>
            </a:ext>
          </a:extLst>
        </p:cNvPr>
        <p:cNvGrpSpPr/>
        <p:nvPr/>
      </p:nvGrpSpPr>
      <p:grpSpPr>
        <a:xfrm>
          <a:off x="0" y="0"/>
          <a:ext cx="0" cy="0"/>
          <a:chOff x="0" y="0"/>
          <a:chExt cx="0" cy="0"/>
        </a:xfrm>
      </p:grpSpPr>
      <p:sp>
        <p:nvSpPr>
          <p:cNvPr id="89091" name="Foliennummernplatzhalter 4">
            <a:extLst>
              <a:ext uri="{FF2B5EF4-FFF2-40B4-BE49-F238E27FC236}">
                <a16:creationId xmlns:a16="http://schemas.microsoft.com/office/drawing/2014/main" id="{7BEB3335-FF46-6205-D7F4-3BE92E53FE8C}"/>
              </a:ext>
            </a:extLst>
          </p:cNvPr>
          <p:cNvSpPr>
            <a:spLocks noGrp="1"/>
          </p:cNvSpPr>
          <p:nvPr>
            <p:ph type="sldNum" sz="quarter" idx="10"/>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6pPr>
            <a:lvl7pPr marL="29718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7pPr>
            <a:lvl8pPr marL="34290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8pPr>
            <a:lvl9pPr marL="38862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9pPr>
          </a:lstStyle>
          <a:p>
            <a:fld id="{900A70C6-275E-D84E-940A-7C38251FC3AD}" type="slidenum">
              <a:rPr lang="en-US">
                <a:solidFill>
                  <a:schemeClr val="tx2"/>
                </a:solidFill>
              </a:rPr>
              <a:pPr/>
              <a:t>56</a:t>
            </a:fld>
            <a:endParaRPr lang="en-US">
              <a:solidFill>
                <a:schemeClr val="tx2"/>
              </a:solidFill>
            </a:endParaRPr>
          </a:p>
        </p:txBody>
      </p:sp>
      <p:sp>
        <p:nvSpPr>
          <p:cNvPr id="89090" name="Fußzeilenplatzhalter 3">
            <a:extLst>
              <a:ext uri="{FF2B5EF4-FFF2-40B4-BE49-F238E27FC236}">
                <a16:creationId xmlns:a16="http://schemas.microsoft.com/office/drawing/2014/main" id="{B490099A-F2AF-35FC-2E92-F6B42908C57C}"/>
              </a:ext>
            </a:extLst>
          </p:cNvPr>
          <p:cNvSpPr>
            <a:spLocks noGrp="1"/>
          </p:cNvSpPr>
          <p:nvPr>
            <p:ph type="ftr" sz="quarter" idx="11"/>
          </p:nvPr>
        </p:nvSpPr>
        <p:spPr>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6pPr>
            <a:lvl7pPr marL="29718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7pPr>
            <a:lvl8pPr marL="34290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8pPr>
            <a:lvl9pPr marL="3886200" indent="-228600" eaLnBrk="0" fontAlgn="base" hangingPunct="0">
              <a:spcBef>
                <a:spcPct val="50000"/>
              </a:spcBef>
              <a:spcAft>
                <a:spcPct val="0"/>
              </a:spcAft>
              <a:buClr>
                <a:schemeClr val="accent1"/>
              </a:buClr>
              <a:buSzPct val="80000"/>
              <a:buFont typeface="Wingdings" charset="0"/>
              <a:defRPr>
                <a:solidFill>
                  <a:schemeClr val="tx1"/>
                </a:solidFill>
                <a:latin typeface="Arial" charset="0"/>
                <a:ea typeface="ＭＳ Ｐゴシック" charset="0"/>
              </a:defRPr>
            </a:lvl9pPr>
          </a:lstStyle>
          <a:p>
            <a:r>
              <a:rPr lang="de-DE">
                <a:solidFill>
                  <a:schemeClr val="tx2"/>
                </a:solidFill>
              </a:rPr>
              <a:t>Projekt Forschungsmethoden | Prof. Dr. Anja Hanisch-Blicharski</a:t>
            </a:r>
            <a:endParaRPr lang="en-US" dirty="0">
              <a:solidFill>
                <a:schemeClr val="tx2"/>
              </a:solidFill>
            </a:endParaRPr>
          </a:p>
        </p:txBody>
      </p:sp>
      <p:sp>
        <p:nvSpPr>
          <p:cNvPr id="24" name="Datumsplatzhalter 23">
            <a:extLst>
              <a:ext uri="{FF2B5EF4-FFF2-40B4-BE49-F238E27FC236}">
                <a16:creationId xmlns:a16="http://schemas.microsoft.com/office/drawing/2014/main" id="{D5C79736-FD42-0E3C-16E5-EA917047314B}"/>
              </a:ext>
            </a:extLst>
          </p:cNvPr>
          <p:cNvSpPr>
            <a:spLocks noGrp="1"/>
          </p:cNvSpPr>
          <p:nvPr>
            <p:ph type="dt" sz="half" idx="12"/>
          </p:nvPr>
        </p:nvSpPr>
        <p:spPr>
          <a:prstGeom prst="rect">
            <a:avLst/>
          </a:prstGeom>
        </p:spPr>
        <p:txBody>
          <a:bodyPr/>
          <a:lstStyle/>
          <a:p>
            <a:pPr>
              <a:defRPr/>
            </a:pPr>
            <a:fld id="{8B163CC9-DA44-4876-9882-29D201CC0418}" type="datetime1">
              <a:rPr lang="de-DE" smtClean="0"/>
              <a:t>12.01.2026</a:t>
            </a:fld>
            <a:endParaRPr lang="de-DE" dirty="0"/>
          </a:p>
        </p:txBody>
      </p:sp>
      <p:sp>
        <p:nvSpPr>
          <p:cNvPr id="17" name="Textplatzhalter 21">
            <a:extLst>
              <a:ext uri="{FF2B5EF4-FFF2-40B4-BE49-F238E27FC236}">
                <a16:creationId xmlns:a16="http://schemas.microsoft.com/office/drawing/2014/main" id="{2C33A842-8284-EB86-A0A2-8B7B9C4386BF}"/>
              </a:ext>
            </a:extLst>
          </p:cNvPr>
          <p:cNvSpPr>
            <a:spLocks noGrp="1"/>
          </p:cNvSpPr>
          <p:nvPr>
            <p:ph type="body" sz="quarter" idx="13"/>
          </p:nvPr>
        </p:nvSpPr>
        <p:spPr>
          <a:prstGeom prst="rect">
            <a:avLst/>
          </a:prstGeom>
        </p:spPr>
        <p:txBody>
          <a:bodyPr/>
          <a:lstStyle/>
          <a:p>
            <a:r>
              <a:rPr lang="de-DE" dirty="0"/>
              <a:t>Ablauf</a:t>
            </a:r>
          </a:p>
        </p:txBody>
      </p:sp>
      <p:sp>
        <p:nvSpPr>
          <p:cNvPr id="16" name="Rectangle 1026">
            <a:extLst>
              <a:ext uri="{FF2B5EF4-FFF2-40B4-BE49-F238E27FC236}">
                <a16:creationId xmlns:a16="http://schemas.microsoft.com/office/drawing/2014/main" id="{0FA4F9F6-442D-0A42-DA67-EC710401B195}"/>
              </a:ext>
            </a:extLst>
          </p:cNvPr>
          <p:cNvSpPr>
            <a:spLocks noGrp="1" noChangeArrowheads="1"/>
          </p:cNvSpPr>
          <p:nvPr>
            <p:ph type="title"/>
          </p:nvPr>
        </p:nvSpPr>
        <p:spPr>
          <a:prstGeom prst="rect">
            <a:avLst/>
          </a:prstGeom>
        </p:spPr>
        <p:txBody>
          <a:bodyPr/>
          <a:lstStyle/>
          <a:p>
            <a:r>
              <a:rPr lang="de-DE" dirty="0"/>
              <a:t>Von der Idee zur fundierten Forschung</a:t>
            </a:r>
            <a:endParaRPr lang="de-DE" dirty="0">
              <a:latin typeface="Arial" charset="0"/>
            </a:endParaRPr>
          </a:p>
        </p:txBody>
      </p:sp>
      <p:sp>
        <p:nvSpPr>
          <p:cNvPr id="5" name="Textplatzhalter 4">
            <a:extLst>
              <a:ext uri="{FF2B5EF4-FFF2-40B4-BE49-F238E27FC236}">
                <a16:creationId xmlns:a16="http://schemas.microsoft.com/office/drawing/2014/main" id="{1981976C-A34D-F54D-EB4C-5EF31EA8607B}"/>
              </a:ext>
            </a:extLst>
          </p:cNvPr>
          <p:cNvSpPr>
            <a:spLocks noGrp="1"/>
          </p:cNvSpPr>
          <p:nvPr>
            <p:ph type="body" sz="quarter" idx="15"/>
          </p:nvPr>
        </p:nvSpPr>
        <p:spPr/>
        <p:txBody>
          <a:bodyPr/>
          <a:lstStyle/>
          <a:p>
            <a:endParaRPr lang="de-DE" dirty="0"/>
          </a:p>
        </p:txBody>
      </p:sp>
      <p:sp>
        <p:nvSpPr>
          <p:cNvPr id="10" name="Textfeld 9">
            <a:extLst>
              <a:ext uri="{FF2B5EF4-FFF2-40B4-BE49-F238E27FC236}">
                <a16:creationId xmlns:a16="http://schemas.microsoft.com/office/drawing/2014/main" id="{00CF1AE2-EFE1-81F9-3D41-8D2458DF647F}"/>
              </a:ext>
            </a:extLst>
          </p:cNvPr>
          <p:cNvSpPr txBox="1"/>
          <p:nvPr/>
        </p:nvSpPr>
        <p:spPr>
          <a:xfrm>
            <a:off x="3491304" y="1657771"/>
            <a:ext cx="6284223" cy="394210"/>
          </a:xfrm>
          <a:prstGeom prst="rect">
            <a:avLst/>
          </a:prstGeom>
          <a:solidFill>
            <a:sysClr val="window" lastClr="FFFFFF"/>
          </a:solidFill>
          <a:ln w="19050">
            <a:solidFill>
              <a:schemeClr val="accent1"/>
            </a:solidFill>
          </a:ln>
          <a:effectLst/>
        </p:spPr>
        <p:txBody>
          <a:bodyPr wrap="square" rtlCol="0">
            <a:spAutoFit/>
          </a:bodyPr>
          <a:lstStyle/>
          <a:p>
            <a:pPr>
              <a:lnSpc>
                <a:spcPct val="120000"/>
              </a:lnSpc>
            </a:pPr>
            <a:r>
              <a:rPr lang="de-DE" sz="1800" dirty="0"/>
              <a:t>1. Forschungsfrage entwickeln</a:t>
            </a:r>
          </a:p>
        </p:txBody>
      </p:sp>
      <p:sp>
        <p:nvSpPr>
          <p:cNvPr id="11" name="Textfeld 10">
            <a:extLst>
              <a:ext uri="{FF2B5EF4-FFF2-40B4-BE49-F238E27FC236}">
                <a16:creationId xmlns:a16="http://schemas.microsoft.com/office/drawing/2014/main" id="{FC37F2FB-6AD8-F47B-B6BE-200349730E39}"/>
              </a:ext>
            </a:extLst>
          </p:cNvPr>
          <p:cNvSpPr txBox="1"/>
          <p:nvPr/>
        </p:nvSpPr>
        <p:spPr>
          <a:xfrm>
            <a:off x="3491304" y="2752318"/>
            <a:ext cx="6284223" cy="369332"/>
          </a:xfrm>
          <a:prstGeom prst="rect">
            <a:avLst/>
          </a:prstGeom>
          <a:solidFill>
            <a:sysClr val="window" lastClr="FFFFFF"/>
          </a:solidFill>
          <a:ln w="19050">
            <a:solidFill>
              <a:schemeClr val="accent1"/>
            </a:solidFill>
          </a:ln>
          <a:effectLst/>
        </p:spPr>
        <p:txBody>
          <a:bodyPr wrap="square" rtlCol="0">
            <a:spAutoFit/>
          </a:bodyPr>
          <a:lstStyle/>
          <a:p>
            <a:pPr fontAlgn="auto">
              <a:spcBef>
                <a:spcPts val="0"/>
              </a:spcBef>
              <a:spcAft>
                <a:spcPts val="0"/>
              </a:spcAft>
              <a:defRPr/>
            </a:pPr>
            <a:r>
              <a:rPr lang="de-DE" sz="1800" kern="0" dirty="0"/>
              <a:t>2. </a:t>
            </a:r>
            <a:r>
              <a:rPr lang="de-DE" sz="1800" dirty="0"/>
              <a:t>Geeignete Methode wählen</a:t>
            </a:r>
          </a:p>
        </p:txBody>
      </p:sp>
      <p:sp>
        <p:nvSpPr>
          <p:cNvPr id="12" name="Textfeld 11">
            <a:extLst>
              <a:ext uri="{FF2B5EF4-FFF2-40B4-BE49-F238E27FC236}">
                <a16:creationId xmlns:a16="http://schemas.microsoft.com/office/drawing/2014/main" id="{09A5D9ED-44EA-1A38-900F-4F263FF7FEA0}"/>
              </a:ext>
            </a:extLst>
          </p:cNvPr>
          <p:cNvSpPr txBox="1"/>
          <p:nvPr/>
        </p:nvSpPr>
        <p:spPr>
          <a:xfrm>
            <a:off x="3491304" y="3846865"/>
            <a:ext cx="6284223" cy="394210"/>
          </a:xfrm>
          <a:prstGeom prst="rect">
            <a:avLst/>
          </a:prstGeom>
          <a:solidFill>
            <a:sysClr val="window" lastClr="FFFFFF"/>
          </a:solidFill>
          <a:ln w="19050">
            <a:solidFill>
              <a:schemeClr val="accent1"/>
            </a:solidFill>
          </a:ln>
          <a:effectLst/>
        </p:spPr>
        <p:txBody>
          <a:bodyPr wrap="square" rtlCol="0">
            <a:spAutoFit/>
          </a:bodyPr>
          <a:lstStyle/>
          <a:p>
            <a:pPr>
              <a:lnSpc>
                <a:spcPct val="120000"/>
              </a:lnSpc>
              <a:spcBef>
                <a:spcPts val="0"/>
              </a:spcBef>
              <a:spcAft>
                <a:spcPts val="0"/>
              </a:spcAft>
            </a:pPr>
            <a:r>
              <a:rPr lang="de-DE" sz="1800" dirty="0"/>
              <a:t>3. Vorgehen begründen</a:t>
            </a:r>
          </a:p>
        </p:txBody>
      </p:sp>
      <p:sp>
        <p:nvSpPr>
          <p:cNvPr id="18" name="Textfeld 17">
            <a:extLst>
              <a:ext uri="{FF2B5EF4-FFF2-40B4-BE49-F238E27FC236}">
                <a16:creationId xmlns:a16="http://schemas.microsoft.com/office/drawing/2014/main" id="{465B5776-88C6-75D8-D3B6-C0777AB6DEA1}"/>
              </a:ext>
            </a:extLst>
          </p:cNvPr>
          <p:cNvSpPr txBox="1"/>
          <p:nvPr/>
        </p:nvSpPr>
        <p:spPr>
          <a:xfrm>
            <a:off x="3491304" y="4941412"/>
            <a:ext cx="6284223" cy="369332"/>
          </a:xfrm>
          <a:prstGeom prst="rect">
            <a:avLst/>
          </a:prstGeom>
          <a:solidFill>
            <a:sysClr val="window" lastClr="FFFFFF"/>
          </a:solidFill>
          <a:ln w="19050">
            <a:solidFill>
              <a:schemeClr val="accent1"/>
            </a:solidFill>
          </a:ln>
          <a:effectLst/>
        </p:spPr>
        <p:txBody>
          <a:bodyPr wrap="square" rtlCol="0">
            <a:spAutoFit/>
          </a:bodyPr>
          <a:lstStyle/>
          <a:p>
            <a:pPr fontAlgn="auto">
              <a:spcBef>
                <a:spcPts val="0"/>
              </a:spcBef>
              <a:spcAft>
                <a:spcPts val="0"/>
              </a:spcAft>
              <a:defRPr/>
            </a:pPr>
            <a:r>
              <a:rPr lang="de-DE" sz="1800" kern="0" dirty="0"/>
              <a:t>4. </a:t>
            </a:r>
            <a:r>
              <a:rPr lang="de-DE" sz="1800" dirty="0">
                <a:solidFill>
                  <a:schemeClr val="bg2">
                    <a:lumMod val="75000"/>
                  </a:schemeClr>
                </a:solidFill>
              </a:rPr>
              <a:t>Ergebnisse ableiten</a:t>
            </a:r>
          </a:p>
        </p:txBody>
      </p:sp>
      <p:sp>
        <p:nvSpPr>
          <p:cNvPr id="19" name="Pfeil nach unten 18">
            <a:extLst>
              <a:ext uri="{FF2B5EF4-FFF2-40B4-BE49-F238E27FC236}">
                <a16:creationId xmlns:a16="http://schemas.microsoft.com/office/drawing/2014/main" id="{9D5D54B1-1CF0-B71B-97FA-0EFA0F27FB61}"/>
              </a:ext>
            </a:extLst>
          </p:cNvPr>
          <p:cNvSpPr/>
          <p:nvPr/>
        </p:nvSpPr>
        <p:spPr>
          <a:xfrm>
            <a:off x="6353124" y="2162596"/>
            <a:ext cx="611378" cy="381000"/>
          </a:xfrm>
          <a:prstGeom prst="downArrow">
            <a:avLst>
              <a:gd name="adj1" fmla="val 73311"/>
              <a:gd name="adj2" fmla="val 30000"/>
            </a:avLst>
          </a:prstGeom>
          <a:solidFill>
            <a:schemeClr val="accent1"/>
          </a:solidFill>
          <a:ln w="25400" cap="flat" cmpd="sng" algn="ctr">
            <a:noFill/>
            <a:prstDash val="solid"/>
          </a:ln>
          <a:effectLst/>
        </p:spPr>
        <p:txBody>
          <a:bodyPr rtlCol="0" anchor="ctr"/>
          <a:lstStyle/>
          <a:p>
            <a:pPr algn="ctr" fontAlgn="auto">
              <a:spcBef>
                <a:spcPts val="0"/>
              </a:spcBef>
              <a:spcAft>
                <a:spcPts val="0"/>
              </a:spcAft>
              <a:defRPr/>
            </a:pPr>
            <a:endParaRPr lang="de-DE" sz="2000" kern="0">
              <a:solidFill>
                <a:prstClr val="white"/>
              </a:solidFill>
              <a:latin typeface="Arial"/>
            </a:endParaRPr>
          </a:p>
        </p:txBody>
      </p:sp>
      <p:sp>
        <p:nvSpPr>
          <p:cNvPr id="20" name="Pfeil nach unten 19">
            <a:extLst>
              <a:ext uri="{FF2B5EF4-FFF2-40B4-BE49-F238E27FC236}">
                <a16:creationId xmlns:a16="http://schemas.microsoft.com/office/drawing/2014/main" id="{164CF67C-79C6-2C55-AABE-EC021D0CB3D5}"/>
              </a:ext>
            </a:extLst>
          </p:cNvPr>
          <p:cNvSpPr/>
          <p:nvPr/>
        </p:nvSpPr>
        <p:spPr>
          <a:xfrm>
            <a:off x="6353124" y="3270643"/>
            <a:ext cx="611378" cy="381000"/>
          </a:xfrm>
          <a:prstGeom prst="downArrow">
            <a:avLst>
              <a:gd name="adj1" fmla="val 73311"/>
              <a:gd name="adj2" fmla="val 30000"/>
            </a:avLst>
          </a:prstGeom>
          <a:solidFill>
            <a:schemeClr val="accent1"/>
          </a:solidFill>
          <a:ln w="25400" cap="flat" cmpd="sng" algn="ctr">
            <a:noFill/>
            <a:prstDash val="solid"/>
          </a:ln>
          <a:effectLst/>
        </p:spPr>
        <p:txBody>
          <a:bodyPr rtlCol="0" anchor="ctr"/>
          <a:lstStyle/>
          <a:p>
            <a:pPr algn="ctr" fontAlgn="auto">
              <a:spcBef>
                <a:spcPts val="0"/>
              </a:spcBef>
              <a:spcAft>
                <a:spcPts val="0"/>
              </a:spcAft>
              <a:defRPr/>
            </a:pPr>
            <a:endParaRPr lang="de-DE" sz="2000" kern="0">
              <a:solidFill>
                <a:prstClr val="white"/>
              </a:solidFill>
              <a:latin typeface="Arial"/>
            </a:endParaRPr>
          </a:p>
        </p:txBody>
      </p:sp>
      <p:sp>
        <p:nvSpPr>
          <p:cNvPr id="21" name="Pfeil nach unten 20">
            <a:extLst>
              <a:ext uri="{FF2B5EF4-FFF2-40B4-BE49-F238E27FC236}">
                <a16:creationId xmlns:a16="http://schemas.microsoft.com/office/drawing/2014/main" id="{6D64A788-0B4E-1B61-8972-7F2A5F0B9C58}"/>
              </a:ext>
            </a:extLst>
          </p:cNvPr>
          <p:cNvSpPr/>
          <p:nvPr/>
        </p:nvSpPr>
        <p:spPr>
          <a:xfrm>
            <a:off x="6353124" y="4378691"/>
            <a:ext cx="611378" cy="381000"/>
          </a:xfrm>
          <a:prstGeom prst="downArrow">
            <a:avLst>
              <a:gd name="adj1" fmla="val 73311"/>
              <a:gd name="adj2" fmla="val 30000"/>
            </a:avLst>
          </a:prstGeom>
          <a:solidFill>
            <a:schemeClr val="accent1"/>
          </a:solidFill>
          <a:ln w="25400" cap="flat" cmpd="sng" algn="ctr">
            <a:noFill/>
            <a:prstDash val="solid"/>
          </a:ln>
          <a:effectLst/>
        </p:spPr>
        <p:txBody>
          <a:bodyPr rtlCol="0" anchor="ctr"/>
          <a:lstStyle/>
          <a:p>
            <a:pPr algn="ctr" fontAlgn="auto">
              <a:spcBef>
                <a:spcPts val="0"/>
              </a:spcBef>
              <a:spcAft>
                <a:spcPts val="0"/>
              </a:spcAft>
              <a:defRPr/>
            </a:pPr>
            <a:endParaRPr lang="de-DE" sz="2000" kern="0">
              <a:solidFill>
                <a:prstClr val="white"/>
              </a:solidFill>
              <a:latin typeface="Arial"/>
            </a:endParaRPr>
          </a:p>
        </p:txBody>
      </p:sp>
      <p:sp>
        <p:nvSpPr>
          <p:cNvPr id="22" name="Freihandform 21">
            <a:extLst>
              <a:ext uri="{FF2B5EF4-FFF2-40B4-BE49-F238E27FC236}">
                <a16:creationId xmlns:a16="http://schemas.microsoft.com/office/drawing/2014/main" id="{FB4B2A6B-8174-3946-65E5-BC88C489D06A}"/>
              </a:ext>
            </a:extLst>
          </p:cNvPr>
          <p:cNvSpPr/>
          <p:nvPr/>
        </p:nvSpPr>
        <p:spPr>
          <a:xfrm rot="5044515">
            <a:off x="532682" y="2792233"/>
            <a:ext cx="3822537" cy="1530879"/>
          </a:xfrm>
          <a:custGeom>
            <a:avLst/>
            <a:gdLst>
              <a:gd name="connsiteX0" fmla="*/ 0 w 1438275"/>
              <a:gd name="connsiteY0" fmla="*/ 178592 h 1400175"/>
              <a:gd name="connsiteX1" fmla="*/ 1157288 w 1438275"/>
              <a:gd name="connsiteY1" fmla="*/ 178592 h 1400175"/>
              <a:gd name="connsiteX2" fmla="*/ 1157288 w 1438275"/>
              <a:gd name="connsiteY2" fmla="*/ 0 h 1400175"/>
              <a:gd name="connsiteX3" fmla="*/ 1438275 w 1438275"/>
              <a:gd name="connsiteY3" fmla="*/ 700088 h 1400175"/>
              <a:gd name="connsiteX4" fmla="*/ 1157288 w 1438275"/>
              <a:gd name="connsiteY4" fmla="*/ 1400175 h 1400175"/>
              <a:gd name="connsiteX5" fmla="*/ 1157288 w 1438275"/>
              <a:gd name="connsiteY5" fmla="*/ 1221583 h 1400175"/>
              <a:gd name="connsiteX6" fmla="*/ 0 w 1438275"/>
              <a:gd name="connsiteY6" fmla="*/ 1221583 h 1400175"/>
              <a:gd name="connsiteX7" fmla="*/ 0 w 1438275"/>
              <a:gd name="connsiteY7" fmla="*/ 178592 h 1400175"/>
              <a:gd name="connsiteX0" fmla="*/ 0 w 1924050"/>
              <a:gd name="connsiteY0" fmla="*/ 378617 h 1400175"/>
              <a:gd name="connsiteX1" fmla="*/ 1643063 w 1924050"/>
              <a:gd name="connsiteY1" fmla="*/ 178592 h 1400175"/>
              <a:gd name="connsiteX2" fmla="*/ 1643063 w 1924050"/>
              <a:gd name="connsiteY2" fmla="*/ 0 h 1400175"/>
              <a:gd name="connsiteX3" fmla="*/ 1924050 w 1924050"/>
              <a:gd name="connsiteY3" fmla="*/ 700088 h 1400175"/>
              <a:gd name="connsiteX4" fmla="*/ 1643063 w 1924050"/>
              <a:gd name="connsiteY4" fmla="*/ 1400175 h 1400175"/>
              <a:gd name="connsiteX5" fmla="*/ 1643063 w 1924050"/>
              <a:gd name="connsiteY5" fmla="*/ 1221583 h 1400175"/>
              <a:gd name="connsiteX6" fmla="*/ 485775 w 1924050"/>
              <a:gd name="connsiteY6" fmla="*/ 1221583 h 1400175"/>
              <a:gd name="connsiteX7" fmla="*/ 0 w 1924050"/>
              <a:gd name="connsiteY7" fmla="*/ 378617 h 1400175"/>
              <a:gd name="connsiteX0" fmla="*/ 228600 w 2152650"/>
              <a:gd name="connsiteY0" fmla="*/ 378617 h 1400175"/>
              <a:gd name="connsiteX1" fmla="*/ 1871663 w 2152650"/>
              <a:gd name="connsiteY1" fmla="*/ 178592 h 1400175"/>
              <a:gd name="connsiteX2" fmla="*/ 1871663 w 2152650"/>
              <a:gd name="connsiteY2" fmla="*/ 0 h 1400175"/>
              <a:gd name="connsiteX3" fmla="*/ 2152650 w 2152650"/>
              <a:gd name="connsiteY3" fmla="*/ 700088 h 1400175"/>
              <a:gd name="connsiteX4" fmla="*/ 1871663 w 2152650"/>
              <a:gd name="connsiteY4" fmla="*/ 1400175 h 1400175"/>
              <a:gd name="connsiteX5" fmla="*/ 1871663 w 2152650"/>
              <a:gd name="connsiteY5" fmla="*/ 1221583 h 1400175"/>
              <a:gd name="connsiteX6" fmla="*/ 0 w 2152650"/>
              <a:gd name="connsiteY6" fmla="*/ 992983 h 1400175"/>
              <a:gd name="connsiteX7" fmla="*/ 228600 w 2152650"/>
              <a:gd name="connsiteY7" fmla="*/ 378617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315166 w 2467816"/>
              <a:gd name="connsiteY6" fmla="*/ 992983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297633 w 2467816"/>
              <a:gd name="connsiteY6" fmla="*/ 1012758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297633 w 2467816"/>
              <a:gd name="connsiteY6" fmla="*/ 1012758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297635 w 2467818"/>
              <a:gd name="connsiteY6" fmla="*/ 1012758 h 1400175"/>
              <a:gd name="connsiteX7" fmla="*/ 1 w 2467818"/>
              <a:gd name="connsiteY7" fmla="*/ 489889 h 1400175"/>
              <a:gd name="connsiteX0" fmla="*/ -1 w 2467816"/>
              <a:gd name="connsiteY0" fmla="*/ 489889 h 1400175"/>
              <a:gd name="connsiteX1" fmla="*/ 2186829 w 2467816"/>
              <a:gd name="connsiteY1" fmla="*/ 178592 h 1400175"/>
              <a:gd name="connsiteX2" fmla="*/ 2186829 w 2467816"/>
              <a:gd name="connsiteY2" fmla="*/ 0 h 1400175"/>
              <a:gd name="connsiteX3" fmla="*/ 2467816 w 2467816"/>
              <a:gd name="connsiteY3" fmla="*/ 700088 h 1400175"/>
              <a:gd name="connsiteX4" fmla="*/ 2186829 w 2467816"/>
              <a:gd name="connsiteY4" fmla="*/ 1400175 h 1400175"/>
              <a:gd name="connsiteX5" fmla="*/ 2186829 w 2467816"/>
              <a:gd name="connsiteY5" fmla="*/ 1221583 h 1400175"/>
              <a:gd name="connsiteX6" fmla="*/ 110615 w 2467816"/>
              <a:gd name="connsiteY6" fmla="*/ 1283095 h 1400175"/>
              <a:gd name="connsiteX7" fmla="*/ -1 w 2467816"/>
              <a:gd name="connsiteY7" fmla="*/ 489889 h 1400175"/>
              <a:gd name="connsiteX0" fmla="*/ 1 w 2467818"/>
              <a:gd name="connsiteY0" fmla="*/ 489889 h 1400175"/>
              <a:gd name="connsiteX1" fmla="*/ 2186831 w 2467818"/>
              <a:gd name="connsiteY1" fmla="*/ 178592 h 1400175"/>
              <a:gd name="connsiteX2" fmla="*/ 2186831 w 2467818"/>
              <a:gd name="connsiteY2" fmla="*/ 0 h 1400175"/>
              <a:gd name="connsiteX3" fmla="*/ 2467818 w 2467818"/>
              <a:gd name="connsiteY3" fmla="*/ 700088 h 1400175"/>
              <a:gd name="connsiteX4" fmla="*/ 2186831 w 2467818"/>
              <a:gd name="connsiteY4" fmla="*/ 1400175 h 1400175"/>
              <a:gd name="connsiteX5" fmla="*/ 2186831 w 2467818"/>
              <a:gd name="connsiteY5" fmla="*/ 1221583 h 1400175"/>
              <a:gd name="connsiteX6" fmla="*/ 110617 w 2467818"/>
              <a:gd name="connsiteY6" fmla="*/ 1283095 h 1400175"/>
              <a:gd name="connsiteX7" fmla="*/ 1 w 2467818"/>
              <a:gd name="connsiteY7" fmla="*/ 489889 h 1400175"/>
              <a:gd name="connsiteX0" fmla="*/ -1 w 2662375"/>
              <a:gd name="connsiteY0" fmla="*/ 880131 h 1400175"/>
              <a:gd name="connsiteX1" fmla="*/ 2381388 w 2662375"/>
              <a:gd name="connsiteY1" fmla="*/ 178592 h 1400175"/>
              <a:gd name="connsiteX2" fmla="*/ 2381388 w 2662375"/>
              <a:gd name="connsiteY2" fmla="*/ 0 h 1400175"/>
              <a:gd name="connsiteX3" fmla="*/ 2662375 w 2662375"/>
              <a:gd name="connsiteY3" fmla="*/ 700088 h 1400175"/>
              <a:gd name="connsiteX4" fmla="*/ 2381388 w 2662375"/>
              <a:gd name="connsiteY4" fmla="*/ 1400175 h 1400175"/>
              <a:gd name="connsiteX5" fmla="*/ 2381388 w 2662375"/>
              <a:gd name="connsiteY5" fmla="*/ 1221583 h 1400175"/>
              <a:gd name="connsiteX6" fmla="*/ 305174 w 2662375"/>
              <a:gd name="connsiteY6" fmla="*/ 1283095 h 1400175"/>
              <a:gd name="connsiteX7" fmla="*/ -1 w 2662375"/>
              <a:gd name="connsiteY7" fmla="*/ 880131 h 1400175"/>
              <a:gd name="connsiteX0" fmla="*/ 1 w 2662377"/>
              <a:gd name="connsiteY0" fmla="*/ 880131 h 1585321"/>
              <a:gd name="connsiteX1" fmla="*/ 2381390 w 2662377"/>
              <a:gd name="connsiteY1" fmla="*/ 178592 h 1585321"/>
              <a:gd name="connsiteX2" fmla="*/ 2381390 w 2662377"/>
              <a:gd name="connsiteY2" fmla="*/ 0 h 1585321"/>
              <a:gd name="connsiteX3" fmla="*/ 2662377 w 2662377"/>
              <a:gd name="connsiteY3" fmla="*/ 700088 h 1585321"/>
              <a:gd name="connsiteX4" fmla="*/ 2381390 w 2662377"/>
              <a:gd name="connsiteY4" fmla="*/ 1400175 h 1585321"/>
              <a:gd name="connsiteX5" fmla="*/ 2381390 w 2662377"/>
              <a:gd name="connsiteY5" fmla="*/ 1221583 h 1585321"/>
              <a:gd name="connsiteX6" fmla="*/ 534055 w 2662377"/>
              <a:gd name="connsiteY6" fmla="*/ 1585320 h 1585321"/>
              <a:gd name="connsiteX7" fmla="*/ 1 w 2662377"/>
              <a:gd name="connsiteY7" fmla="*/ 880131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152511 w 2433498"/>
              <a:gd name="connsiteY4" fmla="*/ 1400175 h 1585319"/>
              <a:gd name="connsiteX5" fmla="*/ 2152511 w 2433498"/>
              <a:gd name="connsiteY5" fmla="*/ 1221583 h 1585319"/>
              <a:gd name="connsiteX6" fmla="*/ 305176 w 2433498"/>
              <a:gd name="connsiteY6" fmla="*/ 1585320 h 1585319"/>
              <a:gd name="connsiteX7" fmla="*/ -1 w 2433498"/>
              <a:gd name="connsiteY7" fmla="*/ 1182356 h 1585319"/>
              <a:gd name="connsiteX0" fmla="*/ 1 w 2433500"/>
              <a:gd name="connsiteY0" fmla="*/ 1182356 h 1585321"/>
              <a:gd name="connsiteX1" fmla="*/ 2152513 w 2433500"/>
              <a:gd name="connsiteY1" fmla="*/ 178592 h 1585321"/>
              <a:gd name="connsiteX2" fmla="*/ 2152513 w 2433500"/>
              <a:gd name="connsiteY2" fmla="*/ 0 h 1585321"/>
              <a:gd name="connsiteX3" fmla="*/ 2433500 w 2433500"/>
              <a:gd name="connsiteY3" fmla="*/ 700088 h 1585321"/>
              <a:gd name="connsiteX4" fmla="*/ 2152513 w 2433500"/>
              <a:gd name="connsiteY4" fmla="*/ 1400175 h 1585321"/>
              <a:gd name="connsiteX5" fmla="*/ 2152513 w 2433500"/>
              <a:gd name="connsiteY5" fmla="*/ 1221583 h 1585321"/>
              <a:gd name="connsiteX6" fmla="*/ 305178 w 2433500"/>
              <a:gd name="connsiteY6" fmla="*/ 1585320 h 1585321"/>
              <a:gd name="connsiteX7" fmla="*/ 1 w 2433500"/>
              <a:gd name="connsiteY7" fmla="*/ 1182356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152511 w 2433498"/>
              <a:gd name="connsiteY4" fmla="*/ 1400175 h 1585319"/>
              <a:gd name="connsiteX5" fmla="*/ 2152511 w 2433498"/>
              <a:gd name="connsiteY5" fmla="*/ 1221583 h 1585319"/>
              <a:gd name="connsiteX6" fmla="*/ 305176 w 2433498"/>
              <a:gd name="connsiteY6" fmla="*/ 1585320 h 1585319"/>
              <a:gd name="connsiteX7" fmla="*/ -1 w 2433498"/>
              <a:gd name="connsiteY7" fmla="*/ 1182356 h 1585319"/>
              <a:gd name="connsiteX0" fmla="*/ 1 w 2433500"/>
              <a:gd name="connsiteY0" fmla="*/ 1182356 h 1585321"/>
              <a:gd name="connsiteX1" fmla="*/ 2152513 w 2433500"/>
              <a:gd name="connsiteY1" fmla="*/ 178592 h 1585321"/>
              <a:gd name="connsiteX2" fmla="*/ 2152513 w 2433500"/>
              <a:gd name="connsiteY2" fmla="*/ 0 h 1585321"/>
              <a:gd name="connsiteX3" fmla="*/ 2433500 w 2433500"/>
              <a:gd name="connsiteY3" fmla="*/ 700088 h 1585321"/>
              <a:gd name="connsiteX4" fmla="*/ 2152513 w 2433500"/>
              <a:gd name="connsiteY4" fmla="*/ 1400175 h 1585321"/>
              <a:gd name="connsiteX5" fmla="*/ 2072574 w 2433500"/>
              <a:gd name="connsiteY5" fmla="*/ 1197952 h 1585321"/>
              <a:gd name="connsiteX6" fmla="*/ 305178 w 2433500"/>
              <a:gd name="connsiteY6" fmla="*/ 1585320 h 1585321"/>
              <a:gd name="connsiteX7" fmla="*/ 1 w 2433500"/>
              <a:gd name="connsiteY7" fmla="*/ 1182356 h 1585321"/>
              <a:gd name="connsiteX0" fmla="*/ -1 w 2433498"/>
              <a:gd name="connsiteY0" fmla="*/ 1182356 h 1585319"/>
              <a:gd name="connsiteX1" fmla="*/ 2152511 w 2433498"/>
              <a:gd name="connsiteY1" fmla="*/ 178592 h 1585319"/>
              <a:gd name="connsiteX2" fmla="*/ 2152511 w 2433498"/>
              <a:gd name="connsiteY2" fmla="*/ 0 h 1585319"/>
              <a:gd name="connsiteX3" fmla="*/ 2433498 w 2433498"/>
              <a:gd name="connsiteY3" fmla="*/ 700088 h 1585319"/>
              <a:gd name="connsiteX4" fmla="*/ 2048123 w 2433498"/>
              <a:gd name="connsiteY4" fmla="*/ 1374989 h 1585319"/>
              <a:gd name="connsiteX5" fmla="*/ 2072572 w 2433498"/>
              <a:gd name="connsiteY5" fmla="*/ 1197952 h 1585319"/>
              <a:gd name="connsiteX6" fmla="*/ 305176 w 2433498"/>
              <a:gd name="connsiteY6" fmla="*/ 1585320 h 1585319"/>
              <a:gd name="connsiteX7" fmla="*/ -1 w 2433498"/>
              <a:gd name="connsiteY7" fmla="*/ 1182356 h 1585319"/>
              <a:gd name="connsiteX0" fmla="*/ 1 w 2576282"/>
              <a:gd name="connsiteY0" fmla="*/ 1182356 h 1585321"/>
              <a:gd name="connsiteX1" fmla="*/ 2152513 w 2576282"/>
              <a:gd name="connsiteY1" fmla="*/ 178592 h 1585321"/>
              <a:gd name="connsiteX2" fmla="*/ 2152513 w 2576282"/>
              <a:gd name="connsiteY2" fmla="*/ 0 h 1585321"/>
              <a:gd name="connsiteX3" fmla="*/ 2576282 w 2576282"/>
              <a:gd name="connsiteY3" fmla="*/ 816484 h 1585321"/>
              <a:gd name="connsiteX4" fmla="*/ 2048125 w 2576282"/>
              <a:gd name="connsiteY4" fmla="*/ 1374989 h 1585321"/>
              <a:gd name="connsiteX5" fmla="*/ 2072574 w 2576282"/>
              <a:gd name="connsiteY5" fmla="*/ 1197952 h 1585321"/>
              <a:gd name="connsiteX6" fmla="*/ 305178 w 2576282"/>
              <a:gd name="connsiteY6" fmla="*/ 1585320 h 1585321"/>
              <a:gd name="connsiteX7" fmla="*/ 1 w 2576282"/>
              <a:gd name="connsiteY7" fmla="*/ 1182356 h 1585321"/>
              <a:gd name="connsiteX0" fmla="*/ -1 w 2499984"/>
              <a:gd name="connsiteY0" fmla="*/ 1182356 h 1585319"/>
              <a:gd name="connsiteX1" fmla="*/ 2152511 w 2499984"/>
              <a:gd name="connsiteY1" fmla="*/ 178592 h 1585319"/>
              <a:gd name="connsiteX2" fmla="*/ 2152511 w 2499984"/>
              <a:gd name="connsiteY2" fmla="*/ 0 h 1585319"/>
              <a:gd name="connsiteX3" fmla="*/ 2499984 w 2499984"/>
              <a:gd name="connsiteY3" fmla="*/ 715744 h 1585319"/>
              <a:gd name="connsiteX4" fmla="*/ 2048123 w 2499984"/>
              <a:gd name="connsiteY4" fmla="*/ 1374989 h 1585319"/>
              <a:gd name="connsiteX5" fmla="*/ 2072572 w 2499984"/>
              <a:gd name="connsiteY5" fmla="*/ 1197952 h 1585319"/>
              <a:gd name="connsiteX6" fmla="*/ 305176 w 2499984"/>
              <a:gd name="connsiteY6" fmla="*/ 1585320 h 1585319"/>
              <a:gd name="connsiteX7" fmla="*/ -1 w 2499984"/>
              <a:gd name="connsiteY7" fmla="*/ 1182356 h 1585319"/>
              <a:gd name="connsiteX0" fmla="*/ 0 w 2499985"/>
              <a:gd name="connsiteY0" fmla="*/ 1182356 h 1585321"/>
              <a:gd name="connsiteX1" fmla="*/ 2152512 w 2499985"/>
              <a:gd name="connsiteY1" fmla="*/ 178592 h 1585321"/>
              <a:gd name="connsiteX2" fmla="*/ 2152512 w 2499985"/>
              <a:gd name="connsiteY2" fmla="*/ 0 h 1585321"/>
              <a:gd name="connsiteX3" fmla="*/ 2499985 w 2499985"/>
              <a:gd name="connsiteY3" fmla="*/ 715744 h 1585321"/>
              <a:gd name="connsiteX4" fmla="*/ 2048124 w 2499985"/>
              <a:gd name="connsiteY4" fmla="*/ 1374989 h 1585321"/>
              <a:gd name="connsiteX5" fmla="*/ 2072573 w 2499985"/>
              <a:gd name="connsiteY5" fmla="*/ 1197952 h 1585321"/>
              <a:gd name="connsiteX6" fmla="*/ 305177 w 2499985"/>
              <a:gd name="connsiteY6" fmla="*/ 1585320 h 1585321"/>
              <a:gd name="connsiteX7" fmla="*/ 0 w 2499985"/>
              <a:gd name="connsiteY7" fmla="*/ 1182356 h 1585321"/>
              <a:gd name="connsiteX0" fmla="*/ 0 w 2499985"/>
              <a:gd name="connsiteY0" fmla="*/ 1182356 h 1717938"/>
              <a:gd name="connsiteX1" fmla="*/ 2152512 w 2499985"/>
              <a:gd name="connsiteY1" fmla="*/ 178592 h 1717938"/>
              <a:gd name="connsiteX2" fmla="*/ 2152512 w 2499985"/>
              <a:gd name="connsiteY2" fmla="*/ 0 h 1717938"/>
              <a:gd name="connsiteX3" fmla="*/ 2499985 w 2499985"/>
              <a:gd name="connsiteY3" fmla="*/ 715744 h 1717938"/>
              <a:gd name="connsiteX4" fmla="*/ 2048124 w 2499985"/>
              <a:gd name="connsiteY4" fmla="*/ 1374989 h 1717938"/>
              <a:gd name="connsiteX5" fmla="*/ 2072573 w 2499985"/>
              <a:gd name="connsiteY5" fmla="*/ 1197952 h 1717938"/>
              <a:gd name="connsiteX6" fmla="*/ 93296 w 2499985"/>
              <a:gd name="connsiteY6" fmla="*/ 1717938 h 1717938"/>
              <a:gd name="connsiteX7" fmla="*/ 0 w 2499985"/>
              <a:gd name="connsiteY7" fmla="*/ 1182356 h 1717938"/>
              <a:gd name="connsiteX0" fmla="*/ 0 w 2499985"/>
              <a:gd name="connsiteY0" fmla="*/ 1182356 h 1716512"/>
              <a:gd name="connsiteX1" fmla="*/ 2152512 w 2499985"/>
              <a:gd name="connsiteY1" fmla="*/ 178592 h 1716512"/>
              <a:gd name="connsiteX2" fmla="*/ 2152512 w 2499985"/>
              <a:gd name="connsiteY2" fmla="*/ 0 h 1716512"/>
              <a:gd name="connsiteX3" fmla="*/ 2499985 w 2499985"/>
              <a:gd name="connsiteY3" fmla="*/ 715744 h 1716512"/>
              <a:gd name="connsiteX4" fmla="*/ 2048124 w 2499985"/>
              <a:gd name="connsiteY4" fmla="*/ 1374989 h 1716512"/>
              <a:gd name="connsiteX5" fmla="*/ 2072573 w 2499985"/>
              <a:gd name="connsiteY5" fmla="*/ 1197952 h 1716512"/>
              <a:gd name="connsiteX6" fmla="*/ 60209 w 2499985"/>
              <a:gd name="connsiteY6" fmla="*/ 1716512 h 1716512"/>
              <a:gd name="connsiteX7" fmla="*/ 0 w 2499985"/>
              <a:gd name="connsiteY7" fmla="*/ 1182356 h 1716512"/>
              <a:gd name="connsiteX0" fmla="*/ 0 w 2499985"/>
              <a:gd name="connsiteY0" fmla="*/ 1182356 h 1714232"/>
              <a:gd name="connsiteX1" fmla="*/ 2152512 w 2499985"/>
              <a:gd name="connsiteY1" fmla="*/ 178592 h 1714232"/>
              <a:gd name="connsiteX2" fmla="*/ 2152512 w 2499985"/>
              <a:gd name="connsiteY2" fmla="*/ 0 h 1714232"/>
              <a:gd name="connsiteX3" fmla="*/ 2499985 w 2499985"/>
              <a:gd name="connsiteY3" fmla="*/ 715744 h 1714232"/>
              <a:gd name="connsiteX4" fmla="*/ 2048124 w 2499985"/>
              <a:gd name="connsiteY4" fmla="*/ 1374989 h 1714232"/>
              <a:gd name="connsiteX5" fmla="*/ 2072573 w 2499985"/>
              <a:gd name="connsiteY5" fmla="*/ 1197952 h 1714232"/>
              <a:gd name="connsiteX6" fmla="*/ 72228 w 2499985"/>
              <a:gd name="connsiteY6" fmla="*/ 1714232 h 1714232"/>
              <a:gd name="connsiteX7" fmla="*/ 0 w 2499985"/>
              <a:gd name="connsiteY7" fmla="*/ 1182356 h 1714232"/>
              <a:gd name="connsiteX0" fmla="*/ 0 w 2499985"/>
              <a:gd name="connsiteY0" fmla="*/ 1182356 h 1714232"/>
              <a:gd name="connsiteX1" fmla="*/ 2152512 w 2499985"/>
              <a:gd name="connsiteY1" fmla="*/ 178592 h 1714232"/>
              <a:gd name="connsiteX2" fmla="*/ 2152512 w 2499985"/>
              <a:gd name="connsiteY2" fmla="*/ 0 h 1714232"/>
              <a:gd name="connsiteX3" fmla="*/ 2499985 w 2499985"/>
              <a:gd name="connsiteY3" fmla="*/ 715744 h 1714232"/>
              <a:gd name="connsiteX4" fmla="*/ 2048124 w 2499985"/>
              <a:gd name="connsiteY4" fmla="*/ 1374989 h 1714232"/>
              <a:gd name="connsiteX5" fmla="*/ 2072573 w 2499985"/>
              <a:gd name="connsiteY5" fmla="*/ 1197952 h 1714232"/>
              <a:gd name="connsiteX6" fmla="*/ 72228 w 2499985"/>
              <a:gd name="connsiteY6" fmla="*/ 1714232 h 1714232"/>
              <a:gd name="connsiteX7" fmla="*/ 0 w 2499985"/>
              <a:gd name="connsiteY7" fmla="*/ 1182356 h 1714232"/>
              <a:gd name="connsiteX0" fmla="*/ 57503 w 2557488"/>
              <a:gd name="connsiteY0" fmla="*/ 1182356 h 1837436"/>
              <a:gd name="connsiteX1" fmla="*/ 2210015 w 2557488"/>
              <a:gd name="connsiteY1" fmla="*/ 178592 h 1837436"/>
              <a:gd name="connsiteX2" fmla="*/ 2210015 w 2557488"/>
              <a:gd name="connsiteY2" fmla="*/ 0 h 1837436"/>
              <a:gd name="connsiteX3" fmla="*/ 2557488 w 2557488"/>
              <a:gd name="connsiteY3" fmla="*/ 715744 h 1837436"/>
              <a:gd name="connsiteX4" fmla="*/ 2105627 w 2557488"/>
              <a:gd name="connsiteY4" fmla="*/ 1374989 h 1837436"/>
              <a:gd name="connsiteX5" fmla="*/ 2130076 w 2557488"/>
              <a:gd name="connsiteY5" fmla="*/ 1197952 h 1837436"/>
              <a:gd name="connsiteX6" fmla="*/ 0 w 2557488"/>
              <a:gd name="connsiteY6" fmla="*/ 1837436 h 1837436"/>
              <a:gd name="connsiteX7" fmla="*/ 57503 w 2557488"/>
              <a:gd name="connsiteY7" fmla="*/ 1182356 h 1837436"/>
              <a:gd name="connsiteX0" fmla="*/ 162877 w 2557488"/>
              <a:gd name="connsiteY0" fmla="*/ 273202 h 1990505"/>
              <a:gd name="connsiteX1" fmla="*/ 2210015 w 2557488"/>
              <a:gd name="connsiteY1" fmla="*/ 331661 h 1990505"/>
              <a:gd name="connsiteX2" fmla="*/ 2210015 w 2557488"/>
              <a:gd name="connsiteY2" fmla="*/ 153069 h 1990505"/>
              <a:gd name="connsiteX3" fmla="*/ 2557488 w 2557488"/>
              <a:gd name="connsiteY3" fmla="*/ 868813 h 1990505"/>
              <a:gd name="connsiteX4" fmla="*/ 2105627 w 2557488"/>
              <a:gd name="connsiteY4" fmla="*/ 1528058 h 1990505"/>
              <a:gd name="connsiteX5" fmla="*/ 2130076 w 2557488"/>
              <a:gd name="connsiteY5" fmla="*/ 1351021 h 1990505"/>
              <a:gd name="connsiteX6" fmla="*/ 0 w 2557488"/>
              <a:gd name="connsiteY6" fmla="*/ 1990505 h 1990505"/>
              <a:gd name="connsiteX7" fmla="*/ 162877 w 2557488"/>
              <a:gd name="connsiteY7" fmla="*/ 273202 h 1990505"/>
              <a:gd name="connsiteX0" fmla="*/ 56984 w 2451595"/>
              <a:gd name="connsiteY0" fmla="*/ 273202 h 1528058"/>
              <a:gd name="connsiteX1" fmla="*/ 2104122 w 2451595"/>
              <a:gd name="connsiteY1" fmla="*/ 331661 h 1528058"/>
              <a:gd name="connsiteX2" fmla="*/ 2104122 w 2451595"/>
              <a:gd name="connsiteY2" fmla="*/ 153069 h 1528058"/>
              <a:gd name="connsiteX3" fmla="*/ 2451595 w 2451595"/>
              <a:gd name="connsiteY3" fmla="*/ 868813 h 1528058"/>
              <a:gd name="connsiteX4" fmla="*/ 1999734 w 2451595"/>
              <a:gd name="connsiteY4" fmla="*/ 1528058 h 1528058"/>
              <a:gd name="connsiteX5" fmla="*/ 2024183 w 2451595"/>
              <a:gd name="connsiteY5" fmla="*/ 1351021 h 1528058"/>
              <a:gd name="connsiteX6" fmla="*/ 0 w 2451595"/>
              <a:gd name="connsiteY6" fmla="*/ 921953 h 1528058"/>
              <a:gd name="connsiteX7" fmla="*/ 56984 w 2451595"/>
              <a:gd name="connsiteY7" fmla="*/ 273202 h 1528058"/>
              <a:gd name="connsiteX0" fmla="*/ 56984 w 2451595"/>
              <a:gd name="connsiteY0" fmla="*/ 273202 h 1528058"/>
              <a:gd name="connsiteX1" fmla="*/ 2104122 w 2451595"/>
              <a:gd name="connsiteY1" fmla="*/ 331661 h 1528058"/>
              <a:gd name="connsiteX2" fmla="*/ 2104122 w 2451595"/>
              <a:gd name="connsiteY2" fmla="*/ 153069 h 1528058"/>
              <a:gd name="connsiteX3" fmla="*/ 2451595 w 2451595"/>
              <a:gd name="connsiteY3" fmla="*/ 868813 h 1528058"/>
              <a:gd name="connsiteX4" fmla="*/ 1999734 w 2451595"/>
              <a:gd name="connsiteY4" fmla="*/ 1528058 h 1528058"/>
              <a:gd name="connsiteX5" fmla="*/ 2024183 w 2451595"/>
              <a:gd name="connsiteY5" fmla="*/ 1351021 h 1528058"/>
              <a:gd name="connsiteX6" fmla="*/ 0 w 2451595"/>
              <a:gd name="connsiteY6" fmla="*/ 921953 h 1528058"/>
              <a:gd name="connsiteX7" fmla="*/ 56984 w 2451595"/>
              <a:gd name="connsiteY7" fmla="*/ 273202 h 1528058"/>
              <a:gd name="connsiteX0" fmla="*/ 56984 w 2451595"/>
              <a:gd name="connsiteY0" fmla="*/ 120133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56984 w 2451595"/>
              <a:gd name="connsiteY7" fmla="*/ 120133 h 1374989"/>
              <a:gd name="connsiteX0" fmla="*/ 56984 w 2451595"/>
              <a:gd name="connsiteY0" fmla="*/ 120133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56984 w 2451595"/>
              <a:gd name="connsiteY7" fmla="*/ 120133 h 1374989"/>
              <a:gd name="connsiteX0" fmla="*/ 75596 w 2451595"/>
              <a:gd name="connsiteY0" fmla="*/ 118567 h 1374989"/>
              <a:gd name="connsiteX1" fmla="*/ 2104122 w 2451595"/>
              <a:gd name="connsiteY1" fmla="*/ 178592 h 1374989"/>
              <a:gd name="connsiteX2" fmla="*/ 2104122 w 2451595"/>
              <a:gd name="connsiteY2" fmla="*/ 0 h 1374989"/>
              <a:gd name="connsiteX3" fmla="*/ 2451595 w 2451595"/>
              <a:gd name="connsiteY3" fmla="*/ 715744 h 1374989"/>
              <a:gd name="connsiteX4" fmla="*/ 1999734 w 2451595"/>
              <a:gd name="connsiteY4" fmla="*/ 1374989 h 1374989"/>
              <a:gd name="connsiteX5" fmla="*/ 2024183 w 2451595"/>
              <a:gd name="connsiteY5" fmla="*/ 1197952 h 1374989"/>
              <a:gd name="connsiteX6" fmla="*/ 0 w 2451595"/>
              <a:gd name="connsiteY6" fmla="*/ 768884 h 1374989"/>
              <a:gd name="connsiteX7" fmla="*/ 75596 w 2451595"/>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 name="connsiteX0" fmla="*/ 48104 w 2424103"/>
              <a:gd name="connsiteY0" fmla="*/ 118567 h 1374989"/>
              <a:gd name="connsiteX1" fmla="*/ 2076630 w 2424103"/>
              <a:gd name="connsiteY1" fmla="*/ 178592 h 1374989"/>
              <a:gd name="connsiteX2" fmla="*/ 2076630 w 2424103"/>
              <a:gd name="connsiteY2" fmla="*/ 0 h 1374989"/>
              <a:gd name="connsiteX3" fmla="*/ 2424103 w 2424103"/>
              <a:gd name="connsiteY3" fmla="*/ 715744 h 1374989"/>
              <a:gd name="connsiteX4" fmla="*/ 1972242 w 2424103"/>
              <a:gd name="connsiteY4" fmla="*/ 1374989 h 1374989"/>
              <a:gd name="connsiteX5" fmla="*/ 1996691 w 2424103"/>
              <a:gd name="connsiteY5" fmla="*/ 1197952 h 1374989"/>
              <a:gd name="connsiteX6" fmla="*/ 0 w 2424103"/>
              <a:gd name="connsiteY6" fmla="*/ 775075 h 1374989"/>
              <a:gd name="connsiteX7" fmla="*/ 48104 w 2424103"/>
              <a:gd name="connsiteY7" fmla="*/ 118567 h 137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4103" h="1374989">
                <a:moveTo>
                  <a:pt x="48104" y="118567"/>
                </a:moveTo>
                <a:lnTo>
                  <a:pt x="2076630" y="178592"/>
                </a:lnTo>
                <a:lnTo>
                  <a:pt x="2076630" y="0"/>
                </a:lnTo>
                <a:lnTo>
                  <a:pt x="2424103" y="715744"/>
                </a:lnTo>
                <a:lnTo>
                  <a:pt x="1972242" y="1374989"/>
                </a:lnTo>
                <a:lnTo>
                  <a:pt x="1996691" y="1197952"/>
                </a:lnTo>
                <a:lnTo>
                  <a:pt x="0" y="775075"/>
                </a:lnTo>
                <a:lnTo>
                  <a:pt x="48104" y="118567"/>
                </a:lnTo>
                <a:close/>
              </a:path>
            </a:pathLst>
          </a:custGeom>
          <a:gradFill flip="none" rotWithShape="1">
            <a:gsLst>
              <a:gs pos="18000">
                <a:schemeClr val="accent1"/>
              </a:gs>
              <a:gs pos="50000">
                <a:schemeClr val="accent2">
                  <a:lumMod val="75000"/>
                </a:schemeClr>
              </a:gs>
              <a:gs pos="86000">
                <a:schemeClr val="accent2"/>
              </a:gs>
            </a:gsLst>
            <a:lin ang="0" scaled="1"/>
            <a:tileRect/>
          </a:gradFill>
          <a:ln w="19050" cap="flat" cmpd="sng" algn="ctr">
            <a:solidFill>
              <a:schemeClr val="accent1"/>
            </a:solidFill>
            <a:prstDash val="solid"/>
          </a:ln>
          <a:effectLst/>
        </p:spPr>
        <p:txBody>
          <a:bodyPr rtlCol="0" anchor="ctr"/>
          <a:lstStyle/>
          <a:p>
            <a:pPr algn="ctr" fontAlgn="auto">
              <a:spcBef>
                <a:spcPts val="0"/>
              </a:spcBef>
              <a:spcAft>
                <a:spcPts val="0"/>
              </a:spcAft>
              <a:defRPr/>
            </a:pPr>
            <a:endParaRPr lang="de-DE" sz="1800" kern="0">
              <a:solidFill>
                <a:prstClr val="white"/>
              </a:solidFill>
              <a:latin typeface="Arial"/>
            </a:endParaRPr>
          </a:p>
        </p:txBody>
      </p:sp>
      <p:sp>
        <p:nvSpPr>
          <p:cNvPr id="23" name="Textfeld 22">
            <a:extLst>
              <a:ext uri="{FF2B5EF4-FFF2-40B4-BE49-F238E27FC236}">
                <a16:creationId xmlns:a16="http://schemas.microsoft.com/office/drawing/2014/main" id="{89DCDDF2-23A2-1696-3D7D-5784742B13E8}"/>
              </a:ext>
            </a:extLst>
          </p:cNvPr>
          <p:cNvSpPr txBox="1"/>
          <p:nvPr/>
        </p:nvSpPr>
        <p:spPr>
          <a:xfrm rot="16200000">
            <a:off x="1748050" y="3278960"/>
            <a:ext cx="1563248" cy="523220"/>
          </a:xfrm>
          <a:prstGeom prst="rect">
            <a:avLst/>
          </a:prstGeom>
          <a:noFill/>
        </p:spPr>
        <p:txBody>
          <a:bodyPr wrap="none" rtlCol="0">
            <a:spAutoFit/>
          </a:bodyPr>
          <a:lstStyle/>
          <a:p>
            <a:pPr fontAlgn="auto">
              <a:spcBef>
                <a:spcPts val="0"/>
              </a:spcBef>
              <a:spcAft>
                <a:spcPts val="0"/>
              </a:spcAft>
              <a:defRPr/>
            </a:pPr>
            <a:r>
              <a:rPr lang="de-DE" sz="2800" b="1" kern="0" dirty="0">
                <a:solidFill>
                  <a:schemeClr val="bg1"/>
                </a:solidFill>
              </a:rPr>
              <a:t>Prozess</a:t>
            </a:r>
          </a:p>
        </p:txBody>
      </p:sp>
      <p:sp>
        <p:nvSpPr>
          <p:cNvPr id="3" name="Textfeld 2">
            <a:extLst>
              <a:ext uri="{FF2B5EF4-FFF2-40B4-BE49-F238E27FC236}">
                <a16:creationId xmlns:a16="http://schemas.microsoft.com/office/drawing/2014/main" id="{BB4E6826-2811-97DD-3DA2-B7F0037E634E}"/>
              </a:ext>
            </a:extLst>
          </p:cNvPr>
          <p:cNvSpPr txBox="1"/>
          <p:nvPr/>
        </p:nvSpPr>
        <p:spPr bwMode="auto">
          <a:xfrm>
            <a:off x="3314697" y="5298739"/>
            <a:ext cx="6102274" cy="656077"/>
          </a:xfrm>
          <a:prstGeom prst="rect">
            <a:avLst/>
          </a:prstGeom>
          <a:noFill/>
          <a:ln w="12700">
            <a:noFill/>
          </a:ln>
          <a:effectLst/>
        </p:spPr>
        <p:txBody>
          <a:bodyPr wrap="square">
            <a:spAutoFit/>
          </a:bodyPr>
          <a:lstStyle/>
          <a:p>
            <a:pPr lvl="1">
              <a:lnSpc>
                <a:spcPct val="120000"/>
              </a:lnSpc>
              <a:spcAft>
                <a:spcPts val="0"/>
              </a:spcAft>
            </a:pPr>
            <a:r>
              <a:rPr lang="de-DE" sz="1600" dirty="0">
                <a:solidFill>
                  <a:schemeClr val="bg2">
                    <a:lumMod val="75000"/>
                  </a:schemeClr>
                </a:solidFill>
              </a:rPr>
              <a:t>Daten systematisch auswerten</a:t>
            </a:r>
          </a:p>
          <a:p>
            <a:pPr lvl="1">
              <a:lnSpc>
                <a:spcPct val="120000"/>
              </a:lnSpc>
              <a:spcAft>
                <a:spcPts val="0"/>
              </a:spcAft>
            </a:pPr>
            <a:r>
              <a:rPr lang="de-DE" sz="1600" dirty="0">
                <a:solidFill>
                  <a:schemeClr val="bg2">
                    <a:lumMod val="75000"/>
                  </a:schemeClr>
                </a:solidFill>
              </a:rPr>
              <a:t>Schlussfolgerungen klar und nachvollziehbar präsentieren</a:t>
            </a:r>
          </a:p>
        </p:txBody>
      </p:sp>
    </p:spTree>
    <p:extLst>
      <p:ext uri="{BB962C8B-B14F-4D97-AF65-F5344CB8AC3E}">
        <p14:creationId xmlns:p14="http://schemas.microsoft.com/office/powerpoint/2010/main" val="40856380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D3B4-0B12-AA7C-8517-D2F0B193EF45}"/>
            </a:ext>
          </a:extLst>
        </p:cNvPr>
        <p:cNvGrpSpPr/>
        <p:nvPr/>
      </p:nvGrpSpPr>
      <p:grpSpPr>
        <a:xfrm>
          <a:off x="0" y="0"/>
          <a:ext cx="0" cy="0"/>
          <a:chOff x="0" y="0"/>
          <a:chExt cx="0" cy="0"/>
        </a:xfrm>
      </p:grpSpPr>
      <p:sp>
        <p:nvSpPr>
          <p:cNvPr id="31" name="Foliennummernplatzhalter 30">
            <a:extLst>
              <a:ext uri="{FF2B5EF4-FFF2-40B4-BE49-F238E27FC236}">
                <a16:creationId xmlns:a16="http://schemas.microsoft.com/office/drawing/2014/main" id="{E377E57F-58C8-13B6-1EF0-798B48533D80}"/>
              </a:ext>
            </a:extLst>
          </p:cNvPr>
          <p:cNvSpPr>
            <a:spLocks noGrp="1"/>
          </p:cNvSpPr>
          <p:nvPr>
            <p:ph type="sldNum" sz="quarter" idx="10"/>
          </p:nvPr>
        </p:nvSpPr>
        <p:spPr/>
        <p:txBody>
          <a:bodyPr/>
          <a:lstStyle/>
          <a:p>
            <a:pPr>
              <a:defRPr/>
            </a:pPr>
            <a:fld id="{2A3A57D9-08E7-4A35-820C-6C5F68307974}" type="slidenum">
              <a:rPr lang="de-DE" smtClean="0"/>
              <a:pPr>
                <a:defRPr/>
              </a:pPr>
              <a:t>57</a:t>
            </a:fld>
            <a:endParaRPr lang="de-DE"/>
          </a:p>
        </p:txBody>
      </p:sp>
      <p:sp>
        <p:nvSpPr>
          <p:cNvPr id="8" name="Fußzeilenplatzhalter 7">
            <a:extLst>
              <a:ext uri="{FF2B5EF4-FFF2-40B4-BE49-F238E27FC236}">
                <a16:creationId xmlns:a16="http://schemas.microsoft.com/office/drawing/2014/main" id="{EE1A85D7-391F-2F34-96C6-A2B4E6F05FA3}"/>
              </a:ext>
            </a:extLst>
          </p:cNvPr>
          <p:cNvSpPr>
            <a:spLocks noGrp="1"/>
          </p:cNvSpPr>
          <p:nvPr>
            <p:ph type="ftr" sz="quarter" idx="11"/>
          </p:nvPr>
        </p:nvSpPr>
        <p:spPr/>
        <p:txBody>
          <a:bodyPr/>
          <a:lstStyle/>
          <a:p>
            <a:pPr>
              <a:defRPr/>
            </a:pPr>
            <a:r>
              <a:rPr lang="de-DE"/>
              <a:t>Projekt Forschungsmethoden | Prof. Dr. Anja Hanisch-Blicharski</a:t>
            </a:r>
          </a:p>
        </p:txBody>
      </p:sp>
      <p:sp>
        <p:nvSpPr>
          <p:cNvPr id="6" name="Datumsplatzhalter 5">
            <a:extLst>
              <a:ext uri="{FF2B5EF4-FFF2-40B4-BE49-F238E27FC236}">
                <a16:creationId xmlns:a16="http://schemas.microsoft.com/office/drawing/2014/main" id="{D784E05A-B542-0EAE-F4E1-85E041B02690}"/>
              </a:ext>
            </a:extLst>
          </p:cNvPr>
          <p:cNvSpPr>
            <a:spLocks noGrp="1"/>
          </p:cNvSpPr>
          <p:nvPr>
            <p:ph type="dt" sz="half" idx="12"/>
          </p:nvPr>
        </p:nvSpPr>
        <p:spPr/>
        <p:txBody>
          <a:bodyPr/>
          <a:lstStyle/>
          <a:p>
            <a:pPr>
              <a:defRPr/>
            </a:pPr>
            <a:fld id="{781AABC2-0B4C-4AE6-9A88-7474ECE1B388}" type="datetime1">
              <a:rPr lang="de-DE" smtClean="0"/>
              <a:t>12.01.2026</a:t>
            </a:fld>
            <a:endParaRPr lang="de-DE"/>
          </a:p>
        </p:txBody>
      </p:sp>
      <p:sp>
        <p:nvSpPr>
          <p:cNvPr id="7" name="Textplatzhalter 6">
            <a:extLst>
              <a:ext uri="{FF2B5EF4-FFF2-40B4-BE49-F238E27FC236}">
                <a16:creationId xmlns:a16="http://schemas.microsoft.com/office/drawing/2014/main" id="{874EE3DA-2562-6C61-1140-9CA3C499353A}"/>
              </a:ext>
            </a:extLst>
          </p:cNvPr>
          <p:cNvSpPr>
            <a:spLocks noGrp="1"/>
          </p:cNvSpPr>
          <p:nvPr>
            <p:ph type="body" sz="quarter" idx="13"/>
          </p:nvPr>
        </p:nvSpPr>
        <p:spPr/>
        <p:txBody>
          <a:bodyPr/>
          <a:lstStyle/>
          <a:p>
            <a:r>
              <a:rPr lang="de-DE" dirty="0" err="1"/>
              <a:t>Todo</a:t>
            </a:r>
            <a:endParaRPr lang="de-DE" dirty="0"/>
          </a:p>
        </p:txBody>
      </p:sp>
      <p:sp>
        <p:nvSpPr>
          <p:cNvPr id="5" name="Titel 4">
            <a:extLst>
              <a:ext uri="{FF2B5EF4-FFF2-40B4-BE49-F238E27FC236}">
                <a16:creationId xmlns:a16="http://schemas.microsoft.com/office/drawing/2014/main" id="{09FD7BA8-0755-E8A8-5B2C-4A2578BFCF5E}"/>
              </a:ext>
            </a:extLst>
          </p:cNvPr>
          <p:cNvSpPr>
            <a:spLocks noGrp="1"/>
          </p:cNvSpPr>
          <p:nvPr>
            <p:ph type="title"/>
          </p:nvPr>
        </p:nvSpPr>
        <p:spPr>
          <a:prstGeom prst="rect">
            <a:avLst/>
          </a:prstGeom>
        </p:spPr>
        <p:txBody>
          <a:bodyPr/>
          <a:lstStyle/>
          <a:p>
            <a:r>
              <a:rPr lang="de-DE" dirty="0"/>
              <a:t>Von der Idee zur fundierten Forschung</a:t>
            </a:r>
          </a:p>
        </p:txBody>
      </p:sp>
      <p:sp>
        <p:nvSpPr>
          <p:cNvPr id="3" name="Textplatzhalter 2">
            <a:extLst>
              <a:ext uri="{FF2B5EF4-FFF2-40B4-BE49-F238E27FC236}">
                <a16:creationId xmlns:a16="http://schemas.microsoft.com/office/drawing/2014/main" id="{EBE6A5A4-F48E-51E5-BA99-C802B2AC77FD}"/>
              </a:ext>
            </a:extLst>
          </p:cNvPr>
          <p:cNvSpPr>
            <a:spLocks noGrp="1"/>
          </p:cNvSpPr>
          <p:nvPr>
            <p:ph type="body" sz="quarter" idx="15"/>
          </p:nvPr>
        </p:nvSpPr>
        <p:spPr/>
        <p:txBody>
          <a:bodyPr/>
          <a:lstStyle/>
          <a:p>
            <a:endParaRPr lang="de-DE"/>
          </a:p>
        </p:txBody>
      </p:sp>
      <p:sp>
        <p:nvSpPr>
          <p:cNvPr id="2" name="Inhaltsplatzhalter 1">
            <a:extLst>
              <a:ext uri="{FF2B5EF4-FFF2-40B4-BE49-F238E27FC236}">
                <a16:creationId xmlns:a16="http://schemas.microsoft.com/office/drawing/2014/main" id="{666CCC12-1E09-516B-1D40-7F0CE259BD9A}"/>
              </a:ext>
            </a:extLst>
          </p:cNvPr>
          <p:cNvSpPr>
            <a:spLocks noGrp="1"/>
          </p:cNvSpPr>
          <p:nvPr>
            <p:ph idx="1"/>
          </p:nvPr>
        </p:nvSpPr>
        <p:spPr/>
        <p:txBody>
          <a:bodyPr/>
          <a:lstStyle/>
          <a:p>
            <a:r>
              <a:rPr lang="de-DE" sz="2000" dirty="0"/>
              <a:t>Literaturrecherche (10 Quellen)</a:t>
            </a:r>
          </a:p>
          <a:p>
            <a:pPr marL="342900" indent="-342900">
              <a:buClr>
                <a:schemeClr val="accent1"/>
              </a:buClr>
              <a:buFont typeface="Wingdings" panose="05000000000000000000" pitchFamily="2" charset="2"/>
              <a:buChar char="§"/>
            </a:pPr>
            <a:r>
              <a:rPr lang="de-DE" sz="2000" b="0" dirty="0">
                <a:solidFill>
                  <a:schemeClr val="tx1"/>
                </a:solidFill>
              </a:rPr>
              <a:t>Durchführung inkl. Erklärung</a:t>
            </a:r>
          </a:p>
          <a:p>
            <a:endParaRPr lang="de-DE" dirty="0"/>
          </a:p>
        </p:txBody>
      </p:sp>
      <p:graphicFrame>
        <p:nvGraphicFramePr>
          <p:cNvPr id="4" name="Tabelle 3">
            <a:extLst>
              <a:ext uri="{FF2B5EF4-FFF2-40B4-BE49-F238E27FC236}">
                <a16:creationId xmlns:a16="http://schemas.microsoft.com/office/drawing/2014/main" id="{9968A9CB-FECC-14EC-5820-3BE8ABF20F6E}"/>
              </a:ext>
            </a:extLst>
          </p:cNvPr>
          <p:cNvGraphicFramePr>
            <a:graphicFrameLocks noGrp="1"/>
          </p:cNvGraphicFramePr>
          <p:nvPr>
            <p:extLst>
              <p:ext uri="{D42A27DB-BD31-4B8C-83A1-F6EECF244321}">
                <p14:modId xmlns:p14="http://schemas.microsoft.com/office/powerpoint/2010/main" val="3641073123"/>
              </p:ext>
            </p:extLst>
          </p:nvPr>
        </p:nvGraphicFramePr>
        <p:xfrm>
          <a:off x="128589" y="1908179"/>
          <a:ext cx="11414368" cy="2352318"/>
        </p:xfrm>
        <a:graphic>
          <a:graphicData uri="http://schemas.openxmlformats.org/drawingml/2006/table">
            <a:tbl>
              <a:tblPr firstRow="1" bandRow="1">
                <a:tableStyleId>{5C22544A-7EE6-4342-B048-85BDC9FD1C3A}</a:tableStyleId>
              </a:tblPr>
              <a:tblGrid>
                <a:gridCol w="1426796">
                  <a:extLst>
                    <a:ext uri="{9D8B030D-6E8A-4147-A177-3AD203B41FA5}">
                      <a16:colId xmlns:a16="http://schemas.microsoft.com/office/drawing/2014/main" val="1707680831"/>
                    </a:ext>
                  </a:extLst>
                </a:gridCol>
                <a:gridCol w="1426796">
                  <a:extLst>
                    <a:ext uri="{9D8B030D-6E8A-4147-A177-3AD203B41FA5}">
                      <a16:colId xmlns:a16="http://schemas.microsoft.com/office/drawing/2014/main" val="2806560534"/>
                    </a:ext>
                  </a:extLst>
                </a:gridCol>
                <a:gridCol w="1426796">
                  <a:extLst>
                    <a:ext uri="{9D8B030D-6E8A-4147-A177-3AD203B41FA5}">
                      <a16:colId xmlns:a16="http://schemas.microsoft.com/office/drawing/2014/main" val="3138880867"/>
                    </a:ext>
                  </a:extLst>
                </a:gridCol>
                <a:gridCol w="1426796">
                  <a:extLst>
                    <a:ext uri="{9D8B030D-6E8A-4147-A177-3AD203B41FA5}">
                      <a16:colId xmlns:a16="http://schemas.microsoft.com/office/drawing/2014/main" val="3795430206"/>
                    </a:ext>
                  </a:extLst>
                </a:gridCol>
                <a:gridCol w="1426796">
                  <a:extLst>
                    <a:ext uri="{9D8B030D-6E8A-4147-A177-3AD203B41FA5}">
                      <a16:colId xmlns:a16="http://schemas.microsoft.com/office/drawing/2014/main" val="589674959"/>
                    </a:ext>
                  </a:extLst>
                </a:gridCol>
                <a:gridCol w="1426796">
                  <a:extLst>
                    <a:ext uri="{9D8B030D-6E8A-4147-A177-3AD203B41FA5}">
                      <a16:colId xmlns:a16="http://schemas.microsoft.com/office/drawing/2014/main" val="3844665444"/>
                    </a:ext>
                  </a:extLst>
                </a:gridCol>
                <a:gridCol w="1426796">
                  <a:extLst>
                    <a:ext uri="{9D8B030D-6E8A-4147-A177-3AD203B41FA5}">
                      <a16:colId xmlns:a16="http://schemas.microsoft.com/office/drawing/2014/main" val="806984573"/>
                    </a:ext>
                  </a:extLst>
                </a:gridCol>
                <a:gridCol w="1426796">
                  <a:extLst>
                    <a:ext uri="{9D8B030D-6E8A-4147-A177-3AD203B41FA5}">
                      <a16:colId xmlns:a16="http://schemas.microsoft.com/office/drawing/2014/main" val="4282613962"/>
                    </a:ext>
                  </a:extLst>
                </a:gridCol>
              </a:tblGrid>
              <a:tr h="642759">
                <a:tc>
                  <a:txBody>
                    <a:bodyPr/>
                    <a:lstStyle/>
                    <a:p>
                      <a:pPr algn="ctr"/>
                      <a:r>
                        <a:rPr lang="de-DE" sz="1400" b="1" kern="1200" dirty="0">
                          <a:solidFill>
                            <a:schemeClr val="lt1"/>
                          </a:solidFill>
                          <a:latin typeface="+mn-lt"/>
                          <a:ea typeface="+mn-ea"/>
                          <a:cs typeface="+mn-cs"/>
                        </a:rPr>
                        <a:t>Nummer</a:t>
                      </a:r>
                      <a:r>
                        <a:rPr lang="de-DE" sz="1400" b="1" i="0" u="none" strike="noStrike" kern="1200" baseline="0" dirty="0">
                          <a:solidFill>
                            <a:schemeClr val="lt1"/>
                          </a:solidFill>
                          <a:latin typeface="+mn-lt"/>
                          <a:ea typeface="+mn-ea"/>
                          <a:cs typeface="+mn-cs"/>
                        </a:rPr>
                        <a:t> </a:t>
                      </a:r>
                    </a:p>
                    <a:p>
                      <a:pPr algn="ctr"/>
                      <a:r>
                        <a:rPr lang="de-DE" sz="1400" b="1" i="0" u="none" strike="noStrike" kern="1200" baseline="0" dirty="0">
                          <a:solidFill>
                            <a:schemeClr val="lt1"/>
                          </a:solidFill>
                          <a:latin typeface="+mn-lt"/>
                          <a:ea typeface="+mn-ea"/>
                          <a:cs typeface="+mn-cs"/>
                        </a:rPr>
                        <a:t>#</a:t>
                      </a:r>
                      <a:endParaRPr lang="de-DE" sz="1400" dirty="0"/>
                    </a:p>
                  </a:txBody>
                  <a:tcPr anchor="ctr"/>
                </a:tc>
                <a:tc>
                  <a:txBody>
                    <a:bodyPr/>
                    <a:lstStyle/>
                    <a:p>
                      <a:pPr algn="ctr"/>
                      <a:r>
                        <a:rPr lang="de-DE" sz="1400" b="1" i="0" u="none" strike="noStrike" kern="1200" baseline="0" dirty="0">
                          <a:solidFill>
                            <a:schemeClr val="lt1"/>
                          </a:solidFill>
                          <a:latin typeface="+mn-lt"/>
                          <a:ea typeface="+mn-ea"/>
                          <a:cs typeface="+mn-cs"/>
                        </a:rPr>
                        <a:t>Quelle</a:t>
                      </a:r>
                      <a:endParaRPr lang="de-DE"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b="1" kern="1200" dirty="0">
                          <a:solidFill>
                            <a:schemeClr val="lt1"/>
                          </a:solidFill>
                          <a:effectLst/>
                          <a:latin typeface="+mn-lt"/>
                          <a:ea typeface="+mn-ea"/>
                          <a:cs typeface="+mn-cs"/>
                        </a:rPr>
                        <a:t>Thema/</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b="1" kern="1200" dirty="0">
                          <a:solidFill>
                            <a:schemeClr val="lt1"/>
                          </a:solidFill>
                          <a:effectLst/>
                          <a:latin typeface="+mn-lt"/>
                          <a:ea typeface="+mn-ea"/>
                          <a:cs typeface="+mn-cs"/>
                        </a:rPr>
                        <a:t>Fokus</a:t>
                      </a:r>
                      <a:endParaRPr lang="de-DE" sz="1400" dirty="0"/>
                    </a:p>
                  </a:txBody>
                  <a:tcPr anchor="ctr"/>
                </a:tc>
                <a:tc>
                  <a:txBody>
                    <a:bodyPr/>
                    <a:lstStyle/>
                    <a:p>
                      <a:pPr algn="ctr"/>
                      <a:r>
                        <a:rPr lang="de-DE" sz="1400" b="1" kern="1200" dirty="0">
                          <a:solidFill>
                            <a:schemeClr val="lt1"/>
                          </a:solidFill>
                          <a:effectLst/>
                          <a:latin typeface="+mn-lt"/>
                          <a:ea typeface="+mn-ea"/>
                          <a:cs typeface="+mn-cs"/>
                        </a:rPr>
                        <a:t>Wichtigste Ergebnisse</a:t>
                      </a:r>
                      <a:endParaRPr lang="de-DE" sz="1400" dirty="0"/>
                    </a:p>
                  </a:txBody>
                  <a:tcPr anchor="ctr"/>
                </a:tc>
                <a:tc>
                  <a:txBody>
                    <a:bodyPr/>
                    <a:lstStyle/>
                    <a:p>
                      <a:pPr algn="ctr"/>
                      <a:r>
                        <a:rPr lang="de-DE" sz="1400" b="1" i="0" u="none" strike="noStrike" kern="1200" baseline="0" dirty="0">
                          <a:solidFill>
                            <a:schemeClr val="lt1"/>
                          </a:solidFill>
                          <a:latin typeface="+mn-lt"/>
                          <a:ea typeface="+mn-ea"/>
                          <a:cs typeface="+mn-cs"/>
                        </a:rPr>
                        <a:t>Journal </a:t>
                      </a:r>
                      <a:endParaRPr lang="de-DE" sz="1400" dirty="0"/>
                    </a:p>
                  </a:txBody>
                  <a:tcPr anchor="ctr"/>
                </a:tc>
                <a:tc>
                  <a:txBody>
                    <a:bodyPr/>
                    <a:lstStyle/>
                    <a:p>
                      <a:pPr algn="ctr"/>
                      <a:r>
                        <a:rPr lang="de-DE" sz="1400" dirty="0"/>
                        <a:t>Theoriebezug</a:t>
                      </a:r>
                    </a:p>
                  </a:txBody>
                  <a:tcPr anchor="ctr"/>
                </a:tc>
                <a:tc>
                  <a:txBody>
                    <a:bodyPr/>
                    <a:lstStyle/>
                    <a:p>
                      <a:pPr algn="ctr"/>
                      <a:r>
                        <a:rPr lang="de-DE" sz="1400" b="1" i="0" u="none" strike="noStrike" kern="1200" baseline="0" dirty="0">
                          <a:solidFill>
                            <a:schemeClr val="lt1"/>
                          </a:solidFill>
                          <a:latin typeface="+mn-lt"/>
                          <a:ea typeface="+mn-ea"/>
                          <a:cs typeface="+mn-cs"/>
                        </a:rPr>
                        <a:t>Peer Review (ja/nein) </a:t>
                      </a:r>
                      <a:endParaRPr lang="de-DE" sz="1400" dirty="0"/>
                    </a:p>
                  </a:txBody>
                  <a:tcPr anchor="ctr"/>
                </a:tc>
                <a:tc>
                  <a:txBody>
                    <a:bodyPr/>
                    <a:lstStyle/>
                    <a:p>
                      <a:pPr algn="ctr"/>
                      <a:r>
                        <a:rPr lang="de-DE" sz="1400" b="1" i="0" u="none" strike="noStrike" kern="1200" baseline="0" dirty="0">
                          <a:solidFill>
                            <a:schemeClr val="lt1"/>
                          </a:solidFill>
                          <a:latin typeface="+mn-lt"/>
                          <a:ea typeface="+mn-ea"/>
                          <a:cs typeface="+mn-cs"/>
                        </a:rPr>
                        <a:t>Impact Faktor </a:t>
                      </a:r>
                      <a:endParaRPr lang="de-DE" sz="1400" dirty="0"/>
                    </a:p>
                  </a:txBody>
                  <a:tcPr anchor="ctr"/>
                </a:tc>
                <a:extLst>
                  <a:ext uri="{0D108BD9-81ED-4DB2-BD59-A6C34878D82A}">
                    <a16:rowId xmlns:a16="http://schemas.microsoft.com/office/drawing/2014/main" val="3090457990"/>
                  </a:ext>
                </a:extLst>
              </a:tr>
              <a:tr h="959529">
                <a:tc>
                  <a:txBody>
                    <a:bodyPr/>
                    <a:lstStyle/>
                    <a:p>
                      <a:pPr algn="ctr"/>
                      <a:r>
                        <a:rPr lang="de-DE" sz="1600" b="0" dirty="0">
                          <a:solidFill>
                            <a:schemeClr val="tx1"/>
                          </a:solidFill>
                          <a:latin typeface="+mn-lt"/>
                          <a:ea typeface="+mn-ea"/>
                          <a:cs typeface="+mn-cs"/>
                        </a:rPr>
                        <a:t>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u="none" strike="noStrike" kern="1200" baseline="0" dirty="0">
                          <a:solidFill>
                            <a:schemeClr val="dk1"/>
                          </a:solidFill>
                          <a:latin typeface="+mn-lt"/>
                          <a:ea typeface="+mn-ea"/>
                          <a:cs typeface="+mn-cs"/>
                        </a:rPr>
                        <a:t>Kunden-prozesse digitalisieren </a:t>
                      </a:r>
                      <a:endParaRPr lang="de-DE" sz="1600" b="0" dirty="0">
                        <a:solidFill>
                          <a:schemeClr val="tx1"/>
                        </a:solidFill>
                        <a:latin typeface="+mn-lt"/>
                        <a:ea typeface="+mn-ea"/>
                        <a:cs typeface="+mn-cs"/>
                      </a:endParaRPr>
                    </a:p>
                    <a:p>
                      <a:pPr algn="ctr"/>
                      <a:r>
                        <a:rPr lang="de-DE" sz="1600" b="0" dirty="0">
                          <a:solidFill>
                            <a:schemeClr val="tx1"/>
                          </a:solidFill>
                          <a:latin typeface="+mn-lt"/>
                          <a:ea typeface="+mn-ea"/>
                          <a:cs typeface="+mn-cs"/>
                        </a:rPr>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0" i="0" u="none" strike="noStrike" kern="1200" baseline="0" dirty="0">
                          <a:solidFill>
                            <a:schemeClr val="dk1"/>
                          </a:solidFill>
                          <a:latin typeface="+mn-lt"/>
                          <a:ea typeface="+mn-ea"/>
                          <a:cs typeface="+mn-cs"/>
                        </a:rPr>
                        <a:t>KI Aus-wirkungen</a:t>
                      </a:r>
                      <a:endParaRPr lang="de-DE" sz="1600" b="0" dirty="0">
                        <a:solidFill>
                          <a:schemeClr val="tx1"/>
                        </a:solidFill>
                        <a:latin typeface="+mn-lt"/>
                        <a:ea typeface="+mn-ea"/>
                        <a:cs typeface="+mn-cs"/>
                      </a:endParaRPr>
                    </a:p>
                    <a:p>
                      <a:pPr algn="ctr"/>
                      <a:endParaRPr lang="de-DE" sz="1600" b="0" dirty="0">
                        <a:solidFill>
                          <a:schemeClr val="tx1"/>
                        </a:solidFill>
                        <a:latin typeface="+mn-lt"/>
                        <a:ea typeface="+mn-ea"/>
                        <a:cs typeface="+mn-cs"/>
                      </a:endParaRPr>
                    </a:p>
                  </a:txBody>
                  <a:tcPr anchor="ctr"/>
                </a:tc>
                <a:tc>
                  <a:txBody>
                    <a:bodyPr/>
                    <a:lstStyle/>
                    <a:p>
                      <a:pPr algn="ctr"/>
                      <a:r>
                        <a:rPr lang="de-DE" sz="1600" b="0" i="0" u="none" strike="noStrike" kern="1200" baseline="0" dirty="0">
                          <a:solidFill>
                            <a:schemeClr val="dk1"/>
                          </a:solidFill>
                          <a:latin typeface="+mn-lt"/>
                          <a:ea typeface="+mn-ea"/>
                          <a:cs typeface="+mn-cs"/>
                        </a:rPr>
                        <a:t>10% Einsparung</a:t>
                      </a:r>
                      <a:endParaRPr lang="de-DE" sz="1600" b="0" dirty="0">
                        <a:solidFill>
                          <a:schemeClr val="tx1"/>
                        </a:solidFill>
                        <a:latin typeface="+mn-lt"/>
                        <a:ea typeface="+mn-ea"/>
                        <a:cs typeface="+mn-cs"/>
                      </a:endParaRPr>
                    </a:p>
                  </a:txBody>
                  <a:tcPr anchor="ctr"/>
                </a:tc>
                <a:tc>
                  <a:txBody>
                    <a:bodyPr/>
                    <a:lstStyle/>
                    <a:p>
                      <a:pPr algn="ctr"/>
                      <a:r>
                        <a:rPr lang="en-US" sz="1600" b="0" i="0" u="none" strike="noStrike" kern="1200" baseline="0" dirty="0">
                          <a:solidFill>
                            <a:schemeClr val="dk1"/>
                          </a:solidFill>
                          <a:latin typeface="+mn-lt"/>
                          <a:ea typeface="+mn-ea"/>
                          <a:cs typeface="+mn-cs"/>
                        </a:rPr>
                        <a:t>Journal of customer processes  </a:t>
                      </a:r>
                      <a:endParaRPr lang="de-DE" sz="1600" b="0" dirty="0">
                        <a:solidFill>
                          <a:schemeClr val="tx1"/>
                        </a:solidFill>
                        <a:latin typeface="+mn-lt"/>
                        <a:ea typeface="+mn-ea"/>
                        <a:cs typeface="+mn-cs"/>
                      </a:endParaRPr>
                    </a:p>
                  </a:txBody>
                  <a:tcPr anchor="ctr"/>
                </a:tc>
                <a:tc>
                  <a:txBody>
                    <a:bodyPr/>
                    <a:lstStyle/>
                    <a:p>
                      <a:pPr algn="ctr"/>
                      <a:r>
                        <a:rPr lang="de-DE" sz="1600" b="0" dirty="0" err="1">
                          <a:solidFill>
                            <a:schemeClr val="tx1"/>
                          </a:solidFill>
                          <a:latin typeface="+mn-lt"/>
                          <a:ea typeface="+mn-ea"/>
                          <a:cs typeface="+mn-cs"/>
                        </a:rPr>
                        <a:t>Rolemodel</a:t>
                      </a:r>
                      <a:endParaRPr lang="de-DE" sz="1600" b="0" dirty="0">
                        <a:solidFill>
                          <a:schemeClr val="tx1"/>
                        </a:solidFill>
                        <a:latin typeface="+mn-lt"/>
                        <a:ea typeface="+mn-ea"/>
                        <a:cs typeface="+mn-cs"/>
                      </a:endParaRPr>
                    </a:p>
                  </a:txBody>
                  <a:tcPr anchor="ctr"/>
                </a:tc>
                <a:tc>
                  <a:txBody>
                    <a:bodyPr/>
                    <a:lstStyle/>
                    <a:p>
                      <a:pPr algn="ctr"/>
                      <a:r>
                        <a:rPr lang="de-DE" sz="1600" b="0" dirty="0">
                          <a:solidFill>
                            <a:schemeClr val="tx1"/>
                          </a:solidFill>
                          <a:latin typeface="+mn-lt"/>
                          <a:ea typeface="+mn-ea"/>
                          <a:cs typeface="+mn-cs"/>
                        </a:rPr>
                        <a:t>ja</a:t>
                      </a:r>
                    </a:p>
                  </a:txBody>
                  <a:tcPr anchor="ctr"/>
                </a:tc>
                <a:tc>
                  <a:txBody>
                    <a:bodyPr/>
                    <a:lstStyle/>
                    <a:p>
                      <a:pPr algn="ctr"/>
                      <a:r>
                        <a:rPr lang="de-DE" sz="1600" b="0" dirty="0">
                          <a:solidFill>
                            <a:schemeClr val="tx1"/>
                          </a:solidFill>
                          <a:latin typeface="+mn-lt"/>
                          <a:ea typeface="+mn-ea"/>
                          <a:cs typeface="+mn-cs"/>
                        </a:rPr>
                        <a:t>2,3</a:t>
                      </a:r>
                    </a:p>
                  </a:txBody>
                  <a:tcPr anchor="ctr"/>
                </a:tc>
                <a:extLst>
                  <a:ext uri="{0D108BD9-81ED-4DB2-BD59-A6C34878D82A}">
                    <a16:rowId xmlns:a16="http://schemas.microsoft.com/office/drawing/2014/main" val="978861183"/>
                  </a:ext>
                </a:extLst>
              </a:tr>
              <a:tr h="642759">
                <a:tc>
                  <a:txBody>
                    <a:bodyPr/>
                    <a:lstStyle/>
                    <a:p>
                      <a:pPr algn="ctr"/>
                      <a:r>
                        <a:rPr lang="de-DE" sz="1600" b="0" dirty="0">
                          <a:solidFill>
                            <a:schemeClr val="tx1"/>
                          </a:solidFill>
                          <a:latin typeface="+mn-lt"/>
                          <a:ea typeface="+mn-ea"/>
                          <a:cs typeface="+mn-cs"/>
                        </a:rPr>
                        <a:t>2</a:t>
                      </a:r>
                    </a:p>
                  </a:txBody>
                  <a:tcPr anchor="ctr"/>
                </a:tc>
                <a:tc>
                  <a:txBody>
                    <a:bodyPr/>
                    <a:lstStyle/>
                    <a:p>
                      <a:pPr algn="ctr"/>
                      <a:r>
                        <a:rPr lang="de-DE" sz="1600" b="0" dirty="0">
                          <a:solidFill>
                            <a:schemeClr val="tx1"/>
                          </a:solidFill>
                          <a:latin typeface="+mn-lt"/>
                          <a:ea typeface="+mn-ea"/>
                          <a:cs typeface="+mn-cs"/>
                        </a:rPr>
                        <a:t>…</a:t>
                      </a:r>
                    </a:p>
                  </a:txBody>
                  <a:tcPr anchor="ctr"/>
                </a:tc>
                <a:tc>
                  <a:txBody>
                    <a:bodyPr/>
                    <a:lstStyle/>
                    <a:p>
                      <a:pPr algn="ctr"/>
                      <a:r>
                        <a:rPr lang="de-DE" sz="1600" b="0" dirty="0">
                          <a:solidFill>
                            <a:schemeClr val="tx1"/>
                          </a:solidFill>
                          <a:latin typeface="+mn-lt"/>
                          <a:ea typeface="+mn-ea"/>
                          <a:cs typeface="+mn-cs"/>
                        </a:rPr>
                        <a:t>…</a:t>
                      </a:r>
                    </a:p>
                  </a:txBody>
                  <a:tcPr anchor="ctr"/>
                </a:tc>
                <a:tc>
                  <a:txBody>
                    <a:bodyPr/>
                    <a:lstStyle/>
                    <a:p>
                      <a:pPr algn="ctr"/>
                      <a:r>
                        <a:rPr lang="de-DE" sz="1600" b="0" dirty="0">
                          <a:solidFill>
                            <a:schemeClr val="tx1"/>
                          </a:solidFill>
                          <a:latin typeface="+mn-lt"/>
                          <a:ea typeface="+mn-ea"/>
                          <a:cs typeface="+mn-cs"/>
                        </a:rPr>
                        <a:t>…</a:t>
                      </a:r>
                    </a:p>
                  </a:txBody>
                  <a:tcPr anchor="ctr"/>
                </a:tc>
                <a:tc>
                  <a:txBody>
                    <a:bodyPr/>
                    <a:lstStyle/>
                    <a:p>
                      <a:pPr algn="ctr"/>
                      <a:endParaRPr lang="de-DE" sz="1600" b="0" dirty="0">
                        <a:solidFill>
                          <a:schemeClr val="tx1"/>
                        </a:solidFill>
                        <a:latin typeface="+mn-lt"/>
                        <a:ea typeface="+mn-ea"/>
                        <a:cs typeface="+mn-cs"/>
                      </a:endParaRPr>
                    </a:p>
                  </a:txBody>
                  <a:tcPr anchor="ctr"/>
                </a:tc>
                <a:tc>
                  <a:txBody>
                    <a:bodyPr/>
                    <a:lstStyle/>
                    <a:p>
                      <a:pPr algn="ctr"/>
                      <a:endParaRPr lang="de-DE" sz="1600" b="0" dirty="0">
                        <a:solidFill>
                          <a:schemeClr val="tx1"/>
                        </a:solidFill>
                        <a:latin typeface="+mn-lt"/>
                        <a:ea typeface="+mn-ea"/>
                        <a:cs typeface="+mn-cs"/>
                      </a:endParaRPr>
                    </a:p>
                  </a:txBody>
                  <a:tcPr anchor="ctr"/>
                </a:tc>
                <a:tc>
                  <a:txBody>
                    <a:bodyPr/>
                    <a:lstStyle/>
                    <a:p>
                      <a:pPr algn="ctr"/>
                      <a:endParaRPr lang="de-DE" sz="1600" b="0" dirty="0">
                        <a:solidFill>
                          <a:schemeClr val="tx1"/>
                        </a:solidFill>
                        <a:latin typeface="+mn-lt"/>
                        <a:ea typeface="+mn-ea"/>
                        <a:cs typeface="+mn-cs"/>
                      </a:endParaRPr>
                    </a:p>
                  </a:txBody>
                  <a:tcPr anchor="ctr"/>
                </a:tc>
                <a:tc>
                  <a:txBody>
                    <a:bodyPr/>
                    <a:lstStyle/>
                    <a:p>
                      <a:pPr algn="ctr"/>
                      <a:endParaRPr lang="de-DE" sz="1600" b="0" dirty="0">
                        <a:solidFill>
                          <a:schemeClr val="tx1"/>
                        </a:solidFill>
                        <a:latin typeface="+mn-lt"/>
                        <a:ea typeface="+mn-ea"/>
                        <a:cs typeface="+mn-cs"/>
                      </a:endParaRPr>
                    </a:p>
                  </a:txBody>
                  <a:tcPr anchor="ctr"/>
                </a:tc>
                <a:extLst>
                  <a:ext uri="{0D108BD9-81ED-4DB2-BD59-A6C34878D82A}">
                    <a16:rowId xmlns:a16="http://schemas.microsoft.com/office/drawing/2014/main" val="1137904156"/>
                  </a:ext>
                </a:extLst>
              </a:tr>
            </a:tbl>
          </a:graphicData>
        </a:graphic>
      </p:graphicFrame>
    </p:spTree>
    <p:extLst>
      <p:ext uri="{BB962C8B-B14F-4D97-AF65-F5344CB8AC3E}">
        <p14:creationId xmlns:p14="http://schemas.microsoft.com/office/powerpoint/2010/main" val="3405120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9FD1CADA-51B2-B97F-4AE7-CC1019A079E3}"/>
              </a:ext>
            </a:extLst>
          </p:cNvPr>
          <p:cNvSpPr>
            <a:spLocks noGrp="1"/>
          </p:cNvSpPr>
          <p:nvPr>
            <p:ph type="ftr" sz="quarter" idx="11"/>
          </p:nvPr>
        </p:nvSpPr>
        <p:spPr/>
        <p:txBody>
          <a:bodyPr/>
          <a:lstStyle/>
          <a:p>
            <a:pPr>
              <a:defRPr/>
            </a:pPr>
            <a:r>
              <a:rPr lang="de-DE"/>
              <a:t>Projekt Forschungsmethoden | Prof. Dr. Anja Hanisch-Blicharski</a:t>
            </a:r>
            <a:endParaRPr lang="de-DE" dirty="0"/>
          </a:p>
        </p:txBody>
      </p:sp>
      <p:sp>
        <p:nvSpPr>
          <p:cNvPr id="9" name="Datumsplatzhalter 8">
            <a:extLst>
              <a:ext uri="{FF2B5EF4-FFF2-40B4-BE49-F238E27FC236}">
                <a16:creationId xmlns:a16="http://schemas.microsoft.com/office/drawing/2014/main" id="{9E5C82C1-B6F6-0B9B-CFED-107EEDA33C53}"/>
              </a:ext>
            </a:extLst>
          </p:cNvPr>
          <p:cNvSpPr>
            <a:spLocks noGrp="1"/>
          </p:cNvSpPr>
          <p:nvPr>
            <p:ph type="dt" sz="half" idx="12"/>
          </p:nvPr>
        </p:nvSpPr>
        <p:spPr/>
        <p:txBody>
          <a:bodyPr/>
          <a:lstStyle/>
          <a:p>
            <a:pPr>
              <a:defRPr/>
            </a:pPr>
            <a:fld id="{37669B93-989D-4842-87CB-8C7BC159223A}" type="datetime1">
              <a:rPr lang="de-DE" smtClean="0"/>
              <a:t>12.01.2026</a:t>
            </a:fld>
            <a:endParaRPr lang="de-DE" dirty="0"/>
          </a:p>
        </p:txBody>
      </p:sp>
      <p:sp>
        <p:nvSpPr>
          <p:cNvPr id="2" name="Foliennummernplatzhalter 1">
            <a:extLst>
              <a:ext uri="{FF2B5EF4-FFF2-40B4-BE49-F238E27FC236}">
                <a16:creationId xmlns:a16="http://schemas.microsoft.com/office/drawing/2014/main" id="{D3A443E5-67C5-2380-372A-4C1530823EFE}"/>
              </a:ext>
            </a:extLst>
          </p:cNvPr>
          <p:cNvSpPr>
            <a:spLocks noGrp="1"/>
          </p:cNvSpPr>
          <p:nvPr>
            <p:ph type="sldNum" sz="quarter" idx="10"/>
          </p:nvPr>
        </p:nvSpPr>
        <p:spPr/>
        <p:txBody>
          <a:bodyPr/>
          <a:lstStyle/>
          <a:p>
            <a:pPr>
              <a:defRPr/>
            </a:pPr>
            <a:fld id="{2A3A57D9-08E7-4A35-820C-6C5F68307974}" type="slidenum">
              <a:rPr lang="de-DE" smtClean="0"/>
              <a:pPr>
                <a:defRPr/>
              </a:pPr>
              <a:t>58</a:t>
            </a:fld>
            <a:endParaRPr lang="de-DE" dirty="0"/>
          </a:p>
        </p:txBody>
      </p:sp>
      <p:sp>
        <p:nvSpPr>
          <p:cNvPr id="10" name="Textplatzhalter 9">
            <a:extLst>
              <a:ext uri="{FF2B5EF4-FFF2-40B4-BE49-F238E27FC236}">
                <a16:creationId xmlns:a16="http://schemas.microsoft.com/office/drawing/2014/main" id="{1ED41040-A3A0-29AD-4382-9310B8F178AA}"/>
              </a:ext>
            </a:extLst>
          </p:cNvPr>
          <p:cNvSpPr>
            <a:spLocks noGrp="1"/>
          </p:cNvSpPr>
          <p:nvPr>
            <p:ph type="body" sz="quarter" idx="15"/>
          </p:nvPr>
        </p:nvSpPr>
        <p:spPr/>
        <p:txBody>
          <a:bodyPr/>
          <a:lstStyle/>
          <a:p>
            <a:endParaRPr lang="de-DE"/>
          </a:p>
        </p:txBody>
      </p:sp>
      <p:sp>
        <p:nvSpPr>
          <p:cNvPr id="8" name="Textplatzhalter 7">
            <a:extLst>
              <a:ext uri="{FF2B5EF4-FFF2-40B4-BE49-F238E27FC236}">
                <a16:creationId xmlns:a16="http://schemas.microsoft.com/office/drawing/2014/main" id="{B8528FB5-7BFB-9AF0-7677-49A9DAADA532}"/>
              </a:ext>
            </a:extLst>
          </p:cNvPr>
          <p:cNvSpPr>
            <a:spLocks noGrp="1"/>
          </p:cNvSpPr>
          <p:nvPr>
            <p:ph type="body" sz="quarter" idx="13"/>
          </p:nvPr>
        </p:nvSpPr>
        <p:spPr/>
        <p:txBody>
          <a:bodyPr/>
          <a:lstStyle/>
          <a:p>
            <a:endParaRPr lang="de-DE"/>
          </a:p>
        </p:txBody>
      </p:sp>
      <p:sp>
        <p:nvSpPr>
          <p:cNvPr id="7" name="Titel 6">
            <a:extLst>
              <a:ext uri="{FF2B5EF4-FFF2-40B4-BE49-F238E27FC236}">
                <a16:creationId xmlns:a16="http://schemas.microsoft.com/office/drawing/2014/main" id="{9015C63D-B85E-00BF-1B85-668CC4A5E9B7}"/>
              </a:ext>
            </a:extLst>
          </p:cNvPr>
          <p:cNvSpPr>
            <a:spLocks noGrp="1"/>
          </p:cNvSpPr>
          <p:nvPr>
            <p:ph type="title"/>
          </p:nvPr>
        </p:nvSpPr>
        <p:spPr/>
        <p:txBody>
          <a:bodyPr/>
          <a:lstStyle/>
          <a:p>
            <a:endParaRPr lang="de-DE"/>
          </a:p>
        </p:txBody>
      </p:sp>
      <p:sp>
        <p:nvSpPr>
          <p:cNvPr id="13" name="Inhaltsplatzhalter 12">
            <a:extLst>
              <a:ext uri="{FF2B5EF4-FFF2-40B4-BE49-F238E27FC236}">
                <a16:creationId xmlns:a16="http://schemas.microsoft.com/office/drawing/2014/main" id="{469433E6-1CBA-FA8B-EE92-E69F06FA51ED}"/>
              </a:ext>
            </a:extLst>
          </p:cNvPr>
          <p:cNvSpPr>
            <a:spLocks noGrp="1"/>
          </p:cNvSpPr>
          <p:nvPr>
            <p:ph idx="1"/>
          </p:nvPr>
        </p:nvSpPr>
        <p:spPr/>
        <p:txBody>
          <a:bodyPr anchor="ctr"/>
          <a:lstStyle/>
          <a:p>
            <a:pPr algn="ctr"/>
            <a:r>
              <a:rPr lang="de-DE" sz="4400" dirty="0"/>
              <a:t>Vielen Dank für Ihre Aufmerksamkeit!</a:t>
            </a:r>
          </a:p>
        </p:txBody>
      </p:sp>
    </p:spTree>
    <p:extLst>
      <p:ext uri="{BB962C8B-B14F-4D97-AF65-F5344CB8AC3E}">
        <p14:creationId xmlns:p14="http://schemas.microsoft.com/office/powerpoint/2010/main" val="2722776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a:prstGeom prst="rect">
            <a:avLst/>
          </a:prstGeom>
        </p:spPr>
        <p:txBody>
          <a:bodyPr/>
          <a:lstStyle/>
          <a:p>
            <a:pPr>
              <a:defRPr/>
            </a:pPr>
            <a:fld id="{2A3A57D9-08E7-4A35-820C-6C5F68307974}" type="slidenum">
              <a:rPr lang="de-DE" smtClean="0"/>
              <a:pPr>
                <a:defRPr/>
              </a:pPr>
              <a:t>6</a:t>
            </a:fld>
            <a:endParaRPr lang="de-DE" dirty="0"/>
          </a:p>
        </p:txBody>
      </p:sp>
      <p:sp>
        <p:nvSpPr>
          <p:cNvPr id="3" name="Fußzeilenplatzhalter 2"/>
          <p:cNvSpPr>
            <a:spLocks noGrp="1"/>
          </p:cNvSpPr>
          <p:nvPr>
            <p:ph type="ftr" sz="quarter" idx="11"/>
          </p:nvPr>
        </p:nvSpPr>
        <p:spPr>
          <a:prstGeom prst="rect">
            <a:avLst/>
          </a:prstGeom>
        </p:spPr>
        <p:txBody>
          <a:bodyPr/>
          <a:lstStyle/>
          <a:p>
            <a:pPr>
              <a:defRPr/>
            </a:pPr>
            <a:r>
              <a:rPr lang="de-DE" dirty="0"/>
              <a:t>Projekt Forschungsmethoden | Prof. Dr. Anja Hanisch-Blicharski</a:t>
            </a:r>
          </a:p>
        </p:txBody>
      </p:sp>
      <p:sp>
        <p:nvSpPr>
          <p:cNvPr id="4" name="Datumsplatzhalter 3"/>
          <p:cNvSpPr>
            <a:spLocks noGrp="1"/>
          </p:cNvSpPr>
          <p:nvPr>
            <p:ph type="dt" sz="half" idx="12"/>
          </p:nvPr>
        </p:nvSpPr>
        <p:spPr>
          <a:prstGeom prst="rect">
            <a:avLst/>
          </a:prstGeom>
        </p:spPr>
        <p:txBody>
          <a:bodyPr/>
          <a:lstStyle/>
          <a:p>
            <a:pPr>
              <a:defRPr/>
            </a:pPr>
            <a:fld id="{B82870D7-E660-4EA9-A573-6C26F6FC96A8}" type="datetime1">
              <a:rPr lang="de-DE" smtClean="0"/>
              <a:t>12.01.2026</a:t>
            </a:fld>
            <a:endParaRPr lang="de-DE" dirty="0"/>
          </a:p>
        </p:txBody>
      </p:sp>
      <p:sp>
        <p:nvSpPr>
          <p:cNvPr id="7" name="Textplatzhalter 6">
            <a:extLst>
              <a:ext uri="{FF2B5EF4-FFF2-40B4-BE49-F238E27FC236}">
                <a16:creationId xmlns:a16="http://schemas.microsoft.com/office/drawing/2014/main" id="{CE3F2274-CA65-C6FB-FF47-6940A2B02105}"/>
              </a:ext>
            </a:extLst>
          </p:cNvPr>
          <p:cNvSpPr>
            <a:spLocks noGrp="1"/>
          </p:cNvSpPr>
          <p:nvPr>
            <p:ph type="body" sz="quarter" idx="13"/>
          </p:nvPr>
        </p:nvSpPr>
        <p:spPr/>
        <p:txBody>
          <a:bodyPr/>
          <a:lstStyle/>
          <a:p>
            <a:r>
              <a:rPr lang="de-DE" dirty="0"/>
              <a:t>Modul-/Veranstaltungsgliederung </a:t>
            </a:r>
          </a:p>
          <a:p>
            <a:endParaRPr lang="de-DE" dirty="0"/>
          </a:p>
        </p:txBody>
      </p:sp>
      <p:sp>
        <p:nvSpPr>
          <p:cNvPr id="5" name="Titel 4">
            <a:extLst>
              <a:ext uri="{FF2B5EF4-FFF2-40B4-BE49-F238E27FC236}">
                <a16:creationId xmlns:a16="http://schemas.microsoft.com/office/drawing/2014/main" id="{D97A880E-FEA1-6C43-3AD0-30DCB41DB7A6}"/>
              </a:ext>
            </a:extLst>
          </p:cNvPr>
          <p:cNvSpPr>
            <a:spLocks noGrp="1"/>
          </p:cNvSpPr>
          <p:nvPr>
            <p:ph type="title"/>
          </p:nvPr>
        </p:nvSpPr>
        <p:spPr/>
        <p:txBody>
          <a:bodyPr/>
          <a:lstStyle/>
          <a:p>
            <a:r>
              <a:rPr lang="de-DE" dirty="0"/>
              <a:t>                                                                                 </a:t>
            </a:r>
          </a:p>
        </p:txBody>
      </p:sp>
      <p:sp>
        <p:nvSpPr>
          <p:cNvPr id="8" name="Textplatzhalter 7">
            <a:extLst>
              <a:ext uri="{FF2B5EF4-FFF2-40B4-BE49-F238E27FC236}">
                <a16:creationId xmlns:a16="http://schemas.microsoft.com/office/drawing/2014/main" id="{E34CA0EE-AD75-14C9-F0CC-4A985C64B96B}"/>
              </a:ext>
            </a:extLst>
          </p:cNvPr>
          <p:cNvSpPr>
            <a:spLocks noGrp="1"/>
          </p:cNvSpPr>
          <p:nvPr>
            <p:ph type="body" sz="quarter" idx="15"/>
          </p:nvPr>
        </p:nvSpPr>
        <p:spPr/>
        <p:txBody>
          <a:bodyPr/>
          <a:lstStyle/>
          <a:p>
            <a:endParaRPr lang="de-DE"/>
          </a:p>
        </p:txBody>
      </p:sp>
      <p:graphicFrame>
        <p:nvGraphicFramePr>
          <p:cNvPr id="9" name="Inhaltsplatzhalter 7">
            <a:extLst>
              <a:ext uri="{FF2B5EF4-FFF2-40B4-BE49-F238E27FC236}">
                <a16:creationId xmlns:a16="http://schemas.microsoft.com/office/drawing/2014/main" id="{0FBE01BC-15B9-4E0B-9E3B-1AF2B5D90CCD}"/>
              </a:ext>
            </a:extLst>
          </p:cNvPr>
          <p:cNvGraphicFramePr>
            <a:graphicFrameLocks/>
          </p:cNvGraphicFramePr>
          <p:nvPr>
            <p:extLst>
              <p:ext uri="{D42A27DB-BD31-4B8C-83A1-F6EECF244321}">
                <p14:modId xmlns:p14="http://schemas.microsoft.com/office/powerpoint/2010/main" val="795911290"/>
              </p:ext>
            </p:extLst>
          </p:nvPr>
        </p:nvGraphicFramePr>
        <p:xfrm>
          <a:off x="143999" y="2006825"/>
          <a:ext cx="11903537" cy="1608510"/>
        </p:xfrm>
        <a:graphic>
          <a:graphicData uri="http://schemas.openxmlformats.org/drawingml/2006/table">
            <a:tbl>
              <a:tblPr>
                <a:tableStyleId>{5C22544A-7EE6-4342-B048-85BDC9FD1C3A}</a:tableStyleId>
              </a:tblPr>
              <a:tblGrid>
                <a:gridCol w="733470">
                  <a:extLst>
                    <a:ext uri="{9D8B030D-6E8A-4147-A177-3AD203B41FA5}">
                      <a16:colId xmlns:a16="http://schemas.microsoft.com/office/drawing/2014/main" val="20000"/>
                    </a:ext>
                  </a:extLst>
                </a:gridCol>
                <a:gridCol w="11170067">
                  <a:extLst>
                    <a:ext uri="{9D8B030D-6E8A-4147-A177-3AD203B41FA5}">
                      <a16:colId xmlns:a16="http://schemas.microsoft.com/office/drawing/2014/main" val="20001"/>
                    </a:ext>
                  </a:extLst>
                </a:gridCol>
              </a:tblGrid>
              <a:tr h="321702">
                <a:tc>
                  <a:txBody>
                    <a:bodyPr/>
                    <a:lstStyle>
                      <a:defPPr>
                        <a:defRPr lang="de-DE"/>
                      </a:defPPr>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algn="ctr">
                        <a:spcBef>
                          <a:spcPts val="1200"/>
                        </a:spcBef>
                        <a:spcAft>
                          <a:spcPts val="0"/>
                        </a:spcAft>
                      </a:pPr>
                      <a:r>
                        <a:rPr lang="de-DE" sz="1400" b="0" dirty="0">
                          <a:solidFill>
                            <a:schemeClr val="tx1"/>
                          </a:solidFill>
                        </a:rPr>
                        <a:t>1</a:t>
                      </a:r>
                      <a:endParaRPr lang="de-DE" sz="1400" b="0" dirty="0">
                        <a:solidFill>
                          <a:schemeClr val="tx1"/>
                        </a:solidFill>
                        <a:latin typeface="Arial"/>
                        <a:ea typeface="Times New Roman"/>
                        <a:cs typeface="Times New Roman"/>
                      </a:endParaRPr>
                    </a:p>
                  </a:txBody>
                  <a:tcPr marL="70092" marR="70092" marT="0" marB="0" anchor="ctr">
                    <a:solidFill>
                      <a:schemeClr val="tx1">
                        <a:lumMod val="10000"/>
                        <a:lumOff val="90000"/>
                      </a:schemeClr>
                    </a:solidFill>
                  </a:tcPr>
                </a:tc>
                <a:tc>
                  <a:txBody>
                    <a:bodyPr/>
                    <a:lstStyle>
                      <a:defPPr>
                        <a:defRPr lang="de-DE"/>
                      </a:defPPr>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algn="l">
                        <a:spcBef>
                          <a:spcPts val="1200"/>
                        </a:spcBef>
                        <a:spcAft>
                          <a:spcPts val="0"/>
                        </a:spcAft>
                      </a:pPr>
                      <a:r>
                        <a:rPr lang="de-DE" sz="1400" b="0" dirty="0">
                          <a:solidFill>
                            <a:schemeClr val="tx1"/>
                          </a:solidFill>
                        </a:rPr>
                        <a:t>Organisatorisches zum Modul Projekt Forschungsmethoden</a:t>
                      </a:r>
                    </a:p>
                  </a:txBody>
                  <a:tcPr marL="70092" marR="70092" marT="0" marB="0" anchor="ctr">
                    <a:solidFill>
                      <a:schemeClr val="tx1">
                        <a:lumMod val="10000"/>
                        <a:lumOff val="90000"/>
                      </a:schemeClr>
                    </a:solidFill>
                  </a:tcPr>
                </a:tc>
                <a:extLst>
                  <a:ext uri="{0D108BD9-81ED-4DB2-BD59-A6C34878D82A}">
                    <a16:rowId xmlns:a16="http://schemas.microsoft.com/office/drawing/2014/main" val="10000"/>
                  </a:ext>
                </a:extLst>
              </a:tr>
              <a:tr h="321702">
                <a:tc>
                  <a:txBody>
                    <a:bodyPr/>
                    <a:lstStyle>
                      <a:defPPr>
                        <a:defRPr lang="de-DE"/>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spcBef>
                          <a:spcPts val="1200"/>
                        </a:spcBef>
                        <a:spcAft>
                          <a:spcPts val="0"/>
                        </a:spcAft>
                      </a:pPr>
                      <a:r>
                        <a:rPr lang="de-DE" sz="1400" dirty="0"/>
                        <a:t>2</a:t>
                      </a:r>
                      <a:endParaRPr lang="de-DE" sz="1400" dirty="0">
                        <a:solidFill>
                          <a:schemeClr val="tx2">
                            <a:lumMod val="50000"/>
                          </a:schemeClr>
                        </a:solidFill>
                        <a:latin typeface="Arial"/>
                        <a:ea typeface="Times New Roman"/>
                        <a:cs typeface="Times New Roman"/>
                      </a:endParaRPr>
                    </a:p>
                  </a:txBody>
                  <a:tcPr marL="70092" marR="70092" marT="0" marB="0" anchor="ctr">
                    <a:solidFill>
                      <a:schemeClr val="tx1">
                        <a:lumMod val="10000"/>
                        <a:lumOff val="90000"/>
                      </a:schemeClr>
                    </a:solidFill>
                  </a:tcPr>
                </a:tc>
                <a:tc>
                  <a:txBody>
                    <a:bodyPr/>
                    <a:lstStyle>
                      <a:defPPr>
                        <a:defRPr lang="de-DE"/>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spcBef>
                          <a:spcPts val="1200"/>
                        </a:spcBef>
                        <a:spcAft>
                          <a:spcPts val="0"/>
                        </a:spcAft>
                      </a:pPr>
                      <a:r>
                        <a:rPr lang="de-DE" sz="1400" dirty="0"/>
                        <a:t>Bewertung einer wissenschaftlichen Arbeit</a:t>
                      </a:r>
                    </a:p>
                  </a:txBody>
                  <a:tcPr marL="70092" marR="70092" marT="0" marB="0" anchor="ctr">
                    <a:solidFill>
                      <a:schemeClr val="tx1">
                        <a:lumMod val="10000"/>
                        <a:lumOff val="90000"/>
                      </a:schemeClr>
                    </a:solidFill>
                  </a:tcPr>
                </a:tc>
                <a:extLst>
                  <a:ext uri="{0D108BD9-81ED-4DB2-BD59-A6C34878D82A}">
                    <a16:rowId xmlns:a16="http://schemas.microsoft.com/office/drawing/2014/main" val="10001"/>
                  </a:ext>
                </a:extLst>
              </a:tr>
              <a:tr h="321702">
                <a:tc>
                  <a:txBody>
                    <a:bodyPr/>
                    <a:lstStyle>
                      <a:defPPr>
                        <a:defRPr lang="de-DE"/>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spcAft>
                          <a:spcPts val="0"/>
                        </a:spcAft>
                      </a:pPr>
                      <a:r>
                        <a:rPr lang="de-DE" sz="1400" dirty="0"/>
                        <a:t>3</a:t>
                      </a:r>
                      <a:endParaRPr lang="de-DE" sz="1400" dirty="0">
                        <a:solidFill>
                          <a:schemeClr val="tx2">
                            <a:lumMod val="50000"/>
                          </a:schemeClr>
                        </a:solidFill>
                        <a:latin typeface="Arial"/>
                        <a:ea typeface="Times New Roman"/>
                        <a:cs typeface="Times New Roman"/>
                      </a:endParaRPr>
                    </a:p>
                  </a:txBody>
                  <a:tcPr marL="70092" marR="70092" marT="0" marB="0" anchor="ctr">
                    <a:solidFill>
                      <a:schemeClr val="tx1">
                        <a:lumMod val="10000"/>
                        <a:lumOff val="90000"/>
                      </a:schemeClr>
                    </a:solidFill>
                  </a:tcPr>
                </a:tc>
                <a:tc>
                  <a:txBody>
                    <a:bodyPr/>
                    <a:lstStyle>
                      <a:defPPr>
                        <a:defRPr lang="de-DE"/>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spcAft>
                          <a:spcPts val="0"/>
                        </a:spcAft>
                      </a:pPr>
                      <a:r>
                        <a:rPr lang="de-DE" sz="1400" dirty="0"/>
                        <a:t>Haus der Wissenschaft</a:t>
                      </a:r>
                    </a:p>
                  </a:txBody>
                  <a:tcPr marL="70092" marR="70092" marT="0" marB="0" anchor="ctr">
                    <a:solidFill>
                      <a:schemeClr val="tx1">
                        <a:lumMod val="10000"/>
                        <a:lumOff val="90000"/>
                      </a:schemeClr>
                    </a:solidFill>
                  </a:tcPr>
                </a:tc>
                <a:extLst>
                  <a:ext uri="{0D108BD9-81ED-4DB2-BD59-A6C34878D82A}">
                    <a16:rowId xmlns:a16="http://schemas.microsoft.com/office/drawing/2014/main" val="10004"/>
                  </a:ext>
                </a:extLst>
              </a:tr>
              <a:tr h="321702">
                <a:tc>
                  <a:txBody>
                    <a:bodyPr/>
                    <a:lstStyle>
                      <a:defPPr>
                        <a:defRPr lang="de-DE"/>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spcAft>
                          <a:spcPts val="0"/>
                        </a:spcAft>
                      </a:pPr>
                      <a:r>
                        <a:rPr lang="de-DE" sz="1400" kern="1200" dirty="0"/>
                        <a:t>4</a:t>
                      </a:r>
                      <a:endParaRPr lang="de-DE" sz="1400" b="1" kern="1200" dirty="0">
                        <a:solidFill>
                          <a:schemeClr val="tx2">
                            <a:lumMod val="50000"/>
                          </a:schemeClr>
                        </a:solidFill>
                        <a:latin typeface="Arial"/>
                        <a:ea typeface="Times New Roman"/>
                        <a:cs typeface="Arial"/>
                      </a:endParaRPr>
                    </a:p>
                  </a:txBody>
                  <a:tcPr marL="70092" marR="70092" marT="0" marB="0" anchor="ctr">
                    <a:solidFill>
                      <a:schemeClr val="tx1">
                        <a:lumMod val="10000"/>
                        <a:lumOff val="90000"/>
                      </a:schemeClr>
                    </a:solidFill>
                  </a:tcPr>
                </a:tc>
                <a:tc>
                  <a:txBody>
                    <a:bodyPr/>
                    <a:lstStyle>
                      <a:defPPr>
                        <a:defRPr lang="de-DE"/>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l" defTabSz="914400" rtl="0" eaLnBrk="1" latinLnBrk="0" hangingPunct="1">
                        <a:spcAft>
                          <a:spcPts val="0"/>
                        </a:spcAft>
                      </a:pPr>
                      <a:r>
                        <a:rPr lang="de-DE" sz="1400" b="0" kern="1200" dirty="0"/>
                        <a:t>Forschungsmethoden</a:t>
                      </a:r>
                      <a:endParaRPr lang="de-DE" sz="1400" b="0" kern="1200" dirty="0">
                        <a:solidFill>
                          <a:schemeClr val="tx2">
                            <a:lumMod val="50000"/>
                          </a:schemeClr>
                        </a:solidFill>
                        <a:latin typeface="Arial"/>
                        <a:ea typeface="Times New Roman"/>
                        <a:cs typeface="Arial"/>
                      </a:endParaRPr>
                    </a:p>
                  </a:txBody>
                  <a:tcPr marL="70092" marR="70092" marT="0" marB="0" anchor="ctr">
                    <a:solidFill>
                      <a:schemeClr val="tx1">
                        <a:lumMod val="10000"/>
                        <a:lumOff val="90000"/>
                      </a:schemeClr>
                    </a:solidFill>
                  </a:tcPr>
                </a:tc>
                <a:extLst>
                  <a:ext uri="{0D108BD9-81ED-4DB2-BD59-A6C34878D82A}">
                    <a16:rowId xmlns:a16="http://schemas.microsoft.com/office/drawing/2014/main" val="10007"/>
                  </a:ext>
                </a:extLst>
              </a:tr>
              <a:tr h="321702">
                <a:tc>
                  <a:txBody>
                    <a:bodyPr/>
                    <a:lstStyle/>
                    <a:p>
                      <a:pPr marL="0" algn="ctr" defTabSz="914400" rtl="0" eaLnBrk="1" latinLnBrk="0" hangingPunct="1">
                        <a:spcAft>
                          <a:spcPts val="0"/>
                        </a:spcAft>
                      </a:pPr>
                      <a:r>
                        <a:rPr lang="de-DE" sz="1400" b="0" kern="1200" dirty="0">
                          <a:solidFill>
                            <a:schemeClr val="tx2">
                              <a:lumMod val="50000"/>
                            </a:schemeClr>
                          </a:solidFill>
                          <a:latin typeface="Arial"/>
                          <a:ea typeface="Times New Roman"/>
                          <a:cs typeface="Arial"/>
                        </a:rPr>
                        <a:t>5</a:t>
                      </a:r>
                    </a:p>
                  </a:txBody>
                  <a:tcPr marL="70092" marR="70092" marT="0" marB="0" anchor="ctr">
                    <a:solidFill>
                      <a:schemeClr val="tx1">
                        <a:lumMod val="10000"/>
                        <a:lumOff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dirty="0"/>
                        <a:t>Von der Idee zur fundierten Forschung</a:t>
                      </a:r>
                    </a:p>
                  </a:txBody>
                  <a:tcPr marL="70092" marR="70092" marT="0" marB="0" anchor="ctr">
                    <a:solidFill>
                      <a:schemeClr val="tx1">
                        <a:lumMod val="10000"/>
                        <a:lumOff val="90000"/>
                      </a:schemeClr>
                    </a:solidFill>
                  </a:tcPr>
                </a:tc>
                <a:extLst>
                  <a:ext uri="{0D108BD9-81ED-4DB2-BD59-A6C34878D82A}">
                    <a16:rowId xmlns:a16="http://schemas.microsoft.com/office/drawing/2014/main" val="2741120589"/>
                  </a:ext>
                </a:extLst>
              </a:tr>
            </a:tbl>
          </a:graphicData>
        </a:graphic>
      </p:graphicFrame>
    </p:spTree>
    <p:extLst>
      <p:ext uri="{BB962C8B-B14F-4D97-AF65-F5344CB8AC3E}">
        <p14:creationId xmlns:p14="http://schemas.microsoft.com/office/powerpoint/2010/main" val="304724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a:prstGeom prst="rect">
            <a:avLst/>
          </a:prstGeom>
        </p:spPr>
        <p:txBody>
          <a:bodyPr/>
          <a:lstStyle/>
          <a:p>
            <a:pPr>
              <a:defRPr/>
            </a:pPr>
            <a:fld id="{2A3A57D9-08E7-4A35-820C-6C5F68307974}" type="slidenum">
              <a:rPr lang="de-DE" smtClean="0"/>
              <a:pPr>
                <a:defRPr/>
              </a:pPr>
              <a:t>7</a:t>
            </a:fld>
            <a:endParaRPr lang="de-DE" dirty="0"/>
          </a:p>
        </p:txBody>
      </p:sp>
      <p:sp>
        <p:nvSpPr>
          <p:cNvPr id="3" name="Fußzeilenplatzhalter 2"/>
          <p:cNvSpPr>
            <a:spLocks noGrp="1"/>
          </p:cNvSpPr>
          <p:nvPr>
            <p:ph type="ftr" sz="quarter" idx="11"/>
          </p:nvPr>
        </p:nvSpPr>
        <p:spPr>
          <a:prstGeom prst="rect">
            <a:avLst/>
          </a:prstGeom>
        </p:spPr>
        <p:txBody>
          <a:bodyPr/>
          <a:lstStyle/>
          <a:p>
            <a:pPr>
              <a:defRPr/>
            </a:pPr>
            <a:r>
              <a:rPr lang="de-DE"/>
              <a:t>Projekt Forschungsmethoden | Prof. Dr. Anja Hanisch-Blicharski</a:t>
            </a:r>
            <a:endParaRPr lang="de-DE" dirty="0"/>
          </a:p>
        </p:txBody>
      </p:sp>
      <p:sp>
        <p:nvSpPr>
          <p:cNvPr id="4" name="Datumsplatzhalter 3"/>
          <p:cNvSpPr>
            <a:spLocks noGrp="1"/>
          </p:cNvSpPr>
          <p:nvPr>
            <p:ph type="dt" sz="half" idx="12"/>
          </p:nvPr>
        </p:nvSpPr>
        <p:spPr>
          <a:prstGeom prst="rect">
            <a:avLst/>
          </a:prstGeom>
        </p:spPr>
        <p:txBody>
          <a:bodyPr/>
          <a:lstStyle/>
          <a:p>
            <a:pPr>
              <a:defRPr/>
            </a:pPr>
            <a:fld id="{95F3D0D8-CAAD-4FA0-B1D4-99CD3E15DE9A}" type="datetime1">
              <a:rPr lang="de-DE" smtClean="0"/>
              <a:t>12.01.2026</a:t>
            </a:fld>
            <a:endParaRPr lang="de-DE" dirty="0"/>
          </a:p>
        </p:txBody>
      </p:sp>
      <p:sp>
        <p:nvSpPr>
          <p:cNvPr id="8" name="Inhaltsplatzhalter 7"/>
          <p:cNvSpPr>
            <a:spLocks noGrp="1"/>
          </p:cNvSpPr>
          <p:nvPr>
            <p:ph sz="quarter" idx="15"/>
          </p:nvPr>
        </p:nvSpPr>
        <p:spPr>
          <a:prstGeom prst="rect">
            <a:avLst/>
          </a:prstGeom>
        </p:spPr>
        <p:txBody>
          <a:bodyPr/>
          <a:lstStyle/>
          <a:p>
            <a:r>
              <a:rPr lang="de-DE" dirty="0"/>
              <a:t>Organisatorisches zum Modul Projekt Forschungsmethoden</a:t>
            </a:r>
          </a:p>
        </p:txBody>
      </p:sp>
      <p:sp>
        <p:nvSpPr>
          <p:cNvPr id="6" name="Textplatzhalter 5">
            <a:extLst>
              <a:ext uri="{FF2B5EF4-FFF2-40B4-BE49-F238E27FC236}">
                <a16:creationId xmlns:a16="http://schemas.microsoft.com/office/drawing/2014/main" id="{7D45A5B3-1D45-0894-1732-BB10AE5466A1}"/>
              </a:ext>
            </a:extLst>
          </p:cNvPr>
          <p:cNvSpPr>
            <a:spLocks noGrp="1"/>
          </p:cNvSpPr>
          <p:nvPr>
            <p:ph type="body" sz="quarter" idx="16"/>
          </p:nvPr>
        </p:nvSpPr>
        <p:spPr/>
        <p:txBody>
          <a:bodyPr>
            <a:noAutofit/>
          </a:bodyPr>
          <a:lstStyle/>
          <a:p>
            <a:r>
              <a:rPr lang="de-DE" dirty="0"/>
              <a:t>1</a:t>
            </a:r>
          </a:p>
        </p:txBody>
      </p:sp>
    </p:spTree>
    <p:extLst>
      <p:ext uri="{BB962C8B-B14F-4D97-AF65-F5344CB8AC3E}">
        <p14:creationId xmlns:p14="http://schemas.microsoft.com/office/powerpoint/2010/main" val="190859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iennummernplatzhalter 10">
            <a:extLst>
              <a:ext uri="{FF2B5EF4-FFF2-40B4-BE49-F238E27FC236}">
                <a16:creationId xmlns:a16="http://schemas.microsoft.com/office/drawing/2014/main" id="{89EDEE20-5615-412F-A37D-F6E2B3E43718}"/>
              </a:ext>
            </a:extLst>
          </p:cNvPr>
          <p:cNvSpPr>
            <a:spLocks noGrp="1"/>
          </p:cNvSpPr>
          <p:nvPr>
            <p:ph type="sldNum" sz="quarter" idx="10"/>
          </p:nvPr>
        </p:nvSpPr>
        <p:spPr/>
        <p:txBody>
          <a:bodyPr/>
          <a:lstStyle/>
          <a:p>
            <a:pPr>
              <a:defRPr/>
            </a:pPr>
            <a:fld id="{2A3A57D9-08E7-4A35-820C-6C5F68307974}" type="slidenum">
              <a:rPr lang="de-DE" smtClean="0"/>
              <a:pPr>
                <a:defRPr/>
              </a:pPr>
              <a:t>8</a:t>
            </a:fld>
            <a:endParaRPr lang="de-DE"/>
          </a:p>
        </p:txBody>
      </p:sp>
      <p:sp>
        <p:nvSpPr>
          <p:cNvPr id="4" name="Fußzeilenplatzhalter 3">
            <a:extLst>
              <a:ext uri="{FF2B5EF4-FFF2-40B4-BE49-F238E27FC236}">
                <a16:creationId xmlns:a16="http://schemas.microsoft.com/office/drawing/2014/main" id="{243C7D16-21CB-4D2C-8DFB-CC4FD10A83CF}"/>
              </a:ext>
            </a:extLst>
          </p:cNvPr>
          <p:cNvSpPr>
            <a:spLocks noGrp="1"/>
          </p:cNvSpPr>
          <p:nvPr>
            <p:ph type="ftr" sz="quarter" idx="11"/>
          </p:nvPr>
        </p:nvSpPr>
        <p:spPr/>
        <p:txBody>
          <a:bodyPr/>
          <a:lstStyle/>
          <a:p>
            <a:pPr>
              <a:defRPr/>
            </a:pPr>
            <a:r>
              <a:rPr lang="de-DE"/>
              <a:t>Projekt Forschungsmethoden | Prof. Dr. Anja Hanisch-Blicharski</a:t>
            </a:r>
          </a:p>
        </p:txBody>
      </p:sp>
      <p:sp>
        <p:nvSpPr>
          <p:cNvPr id="2" name="Datumsplatzhalter 1">
            <a:extLst>
              <a:ext uri="{FF2B5EF4-FFF2-40B4-BE49-F238E27FC236}">
                <a16:creationId xmlns:a16="http://schemas.microsoft.com/office/drawing/2014/main" id="{79595FC2-6634-4868-AA08-8BEBD0309307}"/>
              </a:ext>
            </a:extLst>
          </p:cNvPr>
          <p:cNvSpPr>
            <a:spLocks noGrp="1"/>
          </p:cNvSpPr>
          <p:nvPr>
            <p:ph type="dt" sz="half" idx="12"/>
          </p:nvPr>
        </p:nvSpPr>
        <p:spPr/>
        <p:txBody>
          <a:bodyPr/>
          <a:lstStyle/>
          <a:p>
            <a:pPr>
              <a:defRPr/>
            </a:pPr>
            <a:fld id="{9AD85679-E031-4CDC-9C42-E53C978BD77A}" type="datetime1">
              <a:rPr lang="de-DE" smtClean="0"/>
              <a:t>12.01.2026</a:t>
            </a:fld>
            <a:endParaRPr lang="de-DE"/>
          </a:p>
        </p:txBody>
      </p:sp>
      <p:sp>
        <p:nvSpPr>
          <p:cNvPr id="9" name="Textplatzhalter 6">
            <a:extLst>
              <a:ext uri="{FF2B5EF4-FFF2-40B4-BE49-F238E27FC236}">
                <a16:creationId xmlns:a16="http://schemas.microsoft.com/office/drawing/2014/main" id="{47F78E64-C261-1816-6952-65F6CC36BF44}"/>
              </a:ext>
            </a:extLst>
          </p:cNvPr>
          <p:cNvSpPr>
            <a:spLocks noGrp="1"/>
          </p:cNvSpPr>
          <p:nvPr>
            <p:ph type="body" sz="quarter" idx="13"/>
          </p:nvPr>
        </p:nvSpPr>
        <p:spPr/>
        <p:txBody>
          <a:bodyPr/>
          <a:lstStyle/>
          <a:p>
            <a:r>
              <a:rPr lang="de-DE" spc="8" dirty="0"/>
              <a:t>Studienverlauf: Bachelor </a:t>
            </a:r>
            <a:r>
              <a:rPr lang="de-DE" spc="8" dirty="0" err="1"/>
              <a:t>of</a:t>
            </a:r>
            <a:r>
              <a:rPr lang="de-DE" spc="8" dirty="0"/>
              <a:t> Science - Angewandte Künstliche Intelligenz</a:t>
            </a:r>
          </a:p>
        </p:txBody>
      </p:sp>
      <p:sp>
        <p:nvSpPr>
          <p:cNvPr id="13" name="Titel 2">
            <a:extLst>
              <a:ext uri="{FF2B5EF4-FFF2-40B4-BE49-F238E27FC236}">
                <a16:creationId xmlns:a16="http://schemas.microsoft.com/office/drawing/2014/main" id="{C64295F0-0C2D-FDFA-8071-5F371CA5A9EF}"/>
              </a:ext>
            </a:extLst>
          </p:cNvPr>
          <p:cNvSpPr>
            <a:spLocks noGrp="1"/>
          </p:cNvSpPr>
          <p:nvPr>
            <p:ph type="title"/>
          </p:nvPr>
        </p:nvSpPr>
        <p:spPr/>
        <p:txBody>
          <a:bodyPr/>
          <a:lstStyle/>
          <a:p>
            <a:r>
              <a:rPr lang="de-DE" dirty="0"/>
              <a:t>Organisatorisches zum Modul Projekt Forschungsmethoden</a:t>
            </a:r>
          </a:p>
        </p:txBody>
      </p:sp>
      <p:sp>
        <p:nvSpPr>
          <p:cNvPr id="6" name="Textplatzhalter 5">
            <a:extLst>
              <a:ext uri="{FF2B5EF4-FFF2-40B4-BE49-F238E27FC236}">
                <a16:creationId xmlns:a16="http://schemas.microsoft.com/office/drawing/2014/main" id="{CE1F89D0-6EF4-4F7E-B311-EAE30A606EDA}"/>
              </a:ext>
            </a:extLst>
          </p:cNvPr>
          <p:cNvSpPr>
            <a:spLocks noGrp="1"/>
          </p:cNvSpPr>
          <p:nvPr>
            <p:ph type="body" sz="quarter" idx="15"/>
          </p:nvPr>
        </p:nvSpPr>
        <p:spPr/>
        <p:txBody>
          <a:bodyPr/>
          <a:lstStyle/>
          <a:p>
            <a:endParaRPr lang="de-DE"/>
          </a:p>
        </p:txBody>
      </p:sp>
      <p:sp>
        <p:nvSpPr>
          <p:cNvPr id="3" name="Inhaltsplatzhalter 2">
            <a:extLst>
              <a:ext uri="{FF2B5EF4-FFF2-40B4-BE49-F238E27FC236}">
                <a16:creationId xmlns:a16="http://schemas.microsoft.com/office/drawing/2014/main" id="{57C18ABD-C99D-E531-B771-FE12F26965A9}"/>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B9898717-E5EA-52A3-E142-2EDC555E6303}"/>
              </a:ext>
            </a:extLst>
          </p:cNvPr>
          <p:cNvPicPr>
            <a:picLocks noChangeAspect="1"/>
          </p:cNvPicPr>
          <p:nvPr/>
        </p:nvPicPr>
        <p:blipFill>
          <a:blip r:embed="rId3"/>
          <a:stretch>
            <a:fillRect/>
          </a:stretch>
        </p:blipFill>
        <p:spPr>
          <a:xfrm>
            <a:off x="1529166" y="791957"/>
            <a:ext cx="9144000" cy="5643338"/>
          </a:xfrm>
          <a:prstGeom prst="rect">
            <a:avLst/>
          </a:prstGeom>
        </p:spPr>
      </p:pic>
      <p:sp>
        <p:nvSpPr>
          <p:cNvPr id="12" name="Rechteck 11">
            <a:extLst>
              <a:ext uri="{FF2B5EF4-FFF2-40B4-BE49-F238E27FC236}">
                <a16:creationId xmlns:a16="http://schemas.microsoft.com/office/drawing/2014/main" id="{CA561047-76FA-5F13-F445-3F3656121868}"/>
              </a:ext>
            </a:extLst>
          </p:cNvPr>
          <p:cNvSpPr/>
          <p:nvPr/>
        </p:nvSpPr>
        <p:spPr>
          <a:xfrm>
            <a:off x="3375812" y="5314189"/>
            <a:ext cx="1783080" cy="822960"/>
          </a:xfrm>
          <a:prstGeom prst="rect">
            <a:avLst/>
          </a:prstGeom>
          <a:noFill/>
          <a:ln w="381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4" name="Rechteck 13">
            <a:extLst>
              <a:ext uri="{FF2B5EF4-FFF2-40B4-BE49-F238E27FC236}">
                <a16:creationId xmlns:a16="http://schemas.microsoft.com/office/drawing/2014/main" id="{7712DED6-DC37-0FE1-489E-24FD6AD1DC4F}"/>
              </a:ext>
            </a:extLst>
          </p:cNvPr>
          <p:cNvSpPr/>
          <p:nvPr/>
        </p:nvSpPr>
        <p:spPr>
          <a:xfrm>
            <a:off x="8882466" y="4388559"/>
            <a:ext cx="1783080" cy="822960"/>
          </a:xfrm>
          <a:prstGeom prst="rect">
            <a:avLst/>
          </a:prstGeom>
          <a:noFill/>
          <a:ln w="381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5" name="Textfeld 14">
            <a:extLst>
              <a:ext uri="{FF2B5EF4-FFF2-40B4-BE49-F238E27FC236}">
                <a16:creationId xmlns:a16="http://schemas.microsoft.com/office/drawing/2014/main" id="{4F25C213-CEFD-1033-3E8B-97764F9ACC45}"/>
              </a:ext>
            </a:extLst>
          </p:cNvPr>
          <p:cNvSpPr txBox="1"/>
          <p:nvPr/>
        </p:nvSpPr>
        <p:spPr bwMode="auto">
          <a:xfrm>
            <a:off x="12362354" y="111742"/>
            <a:ext cx="1522581" cy="531766"/>
          </a:xfrm>
          <a:prstGeom prst="rect">
            <a:avLst/>
          </a:prstGeom>
          <a:solidFill>
            <a:srgbClr val="FF0000"/>
          </a:solidFill>
          <a:ln w="38100">
            <a:solidFill>
              <a:schemeClr val="bg1"/>
            </a:solidFill>
          </a:ln>
          <a:effectLst/>
        </p:spPr>
        <p:txBody>
          <a:bodyPr vert="horz" wrap="none" lIns="36000" tIns="36000" rIns="36000" bIns="36000" numCol="1" rtlCol="0" anchor="ctr" anchorCtr="0" compatLnSpc="1">
            <a:prstTxWarp prst="textNoShape">
              <a:avLst/>
            </a:prstTxWarp>
            <a:noAutofit/>
          </a:bodyPr>
          <a:lstStyle/>
          <a:p>
            <a:pPr algn="ctr">
              <a:spcBef>
                <a:spcPts val="0"/>
              </a:spcBef>
              <a:spcAft>
                <a:spcPts val="600"/>
              </a:spcAft>
              <a:buClr>
                <a:srgbClr val="23A092"/>
              </a:buClr>
              <a:buSzPct val="80000"/>
            </a:pPr>
            <a:r>
              <a:rPr lang="de-DE" sz="1400" b="1" kern="0" dirty="0">
                <a:solidFill>
                  <a:schemeClr val="bg1"/>
                </a:solidFill>
                <a:latin typeface="+mn-lt"/>
              </a:rPr>
              <a:t>Individuell </a:t>
            </a:r>
            <a:br>
              <a:rPr lang="de-DE" sz="1400" b="1" kern="0" dirty="0">
                <a:solidFill>
                  <a:schemeClr val="bg1"/>
                </a:solidFill>
                <a:latin typeface="+mn-lt"/>
              </a:rPr>
            </a:br>
            <a:r>
              <a:rPr lang="de-DE" sz="1400" b="1" kern="0" dirty="0">
                <a:solidFill>
                  <a:schemeClr val="bg1"/>
                </a:solidFill>
                <a:latin typeface="+mn-lt"/>
              </a:rPr>
              <a:t>anpassbar</a:t>
            </a:r>
          </a:p>
        </p:txBody>
      </p:sp>
    </p:spTree>
    <p:extLst>
      <p:ext uri="{BB962C8B-B14F-4D97-AF65-F5344CB8AC3E}">
        <p14:creationId xmlns:p14="http://schemas.microsoft.com/office/powerpoint/2010/main" val="3365050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04890-E316-713A-B658-1ED68FB6E953}"/>
            </a:ext>
          </a:extLst>
        </p:cNvPr>
        <p:cNvGrpSpPr/>
        <p:nvPr/>
      </p:nvGrpSpPr>
      <p:grpSpPr>
        <a:xfrm>
          <a:off x="0" y="0"/>
          <a:ext cx="0" cy="0"/>
          <a:chOff x="0" y="0"/>
          <a:chExt cx="0" cy="0"/>
        </a:xfrm>
      </p:grpSpPr>
      <p:sp>
        <p:nvSpPr>
          <p:cNvPr id="11" name="Foliennummernplatzhalter 10">
            <a:extLst>
              <a:ext uri="{FF2B5EF4-FFF2-40B4-BE49-F238E27FC236}">
                <a16:creationId xmlns:a16="http://schemas.microsoft.com/office/drawing/2014/main" id="{FA0F260D-1434-FDC7-141A-B00F41A814B8}"/>
              </a:ext>
            </a:extLst>
          </p:cNvPr>
          <p:cNvSpPr>
            <a:spLocks noGrp="1"/>
          </p:cNvSpPr>
          <p:nvPr>
            <p:ph type="sldNum" sz="quarter" idx="10"/>
          </p:nvPr>
        </p:nvSpPr>
        <p:spPr/>
        <p:txBody>
          <a:bodyPr/>
          <a:lstStyle/>
          <a:p>
            <a:pPr>
              <a:defRPr/>
            </a:pPr>
            <a:fld id="{2A3A57D9-08E7-4A35-820C-6C5F68307974}" type="slidenum">
              <a:rPr lang="de-DE" smtClean="0"/>
              <a:pPr>
                <a:defRPr/>
              </a:pPr>
              <a:t>9</a:t>
            </a:fld>
            <a:endParaRPr lang="de-DE"/>
          </a:p>
        </p:txBody>
      </p:sp>
      <p:sp>
        <p:nvSpPr>
          <p:cNvPr id="4" name="Fußzeilenplatzhalter 3">
            <a:extLst>
              <a:ext uri="{FF2B5EF4-FFF2-40B4-BE49-F238E27FC236}">
                <a16:creationId xmlns:a16="http://schemas.microsoft.com/office/drawing/2014/main" id="{30BC8232-E166-0F85-500D-59DAFD74E3CE}"/>
              </a:ext>
            </a:extLst>
          </p:cNvPr>
          <p:cNvSpPr>
            <a:spLocks noGrp="1"/>
          </p:cNvSpPr>
          <p:nvPr>
            <p:ph type="ftr" sz="quarter" idx="11"/>
          </p:nvPr>
        </p:nvSpPr>
        <p:spPr/>
        <p:txBody>
          <a:bodyPr/>
          <a:lstStyle/>
          <a:p>
            <a:pPr>
              <a:defRPr/>
            </a:pPr>
            <a:r>
              <a:rPr lang="de-DE"/>
              <a:t>Projekt Forschungsmethoden | Prof. Dr. Anja Hanisch-Blicharski</a:t>
            </a:r>
          </a:p>
        </p:txBody>
      </p:sp>
      <p:sp>
        <p:nvSpPr>
          <p:cNvPr id="2" name="Datumsplatzhalter 1">
            <a:extLst>
              <a:ext uri="{FF2B5EF4-FFF2-40B4-BE49-F238E27FC236}">
                <a16:creationId xmlns:a16="http://schemas.microsoft.com/office/drawing/2014/main" id="{A8055DEE-0C1C-7423-873A-D0C512272DD2}"/>
              </a:ext>
            </a:extLst>
          </p:cNvPr>
          <p:cNvSpPr>
            <a:spLocks noGrp="1"/>
          </p:cNvSpPr>
          <p:nvPr>
            <p:ph type="dt" sz="half" idx="12"/>
          </p:nvPr>
        </p:nvSpPr>
        <p:spPr/>
        <p:txBody>
          <a:bodyPr/>
          <a:lstStyle/>
          <a:p>
            <a:pPr>
              <a:defRPr/>
            </a:pPr>
            <a:fld id="{9AD85679-E031-4CDC-9C42-E53C978BD77A}" type="datetime1">
              <a:rPr lang="de-DE" smtClean="0"/>
              <a:t>12.01.2026</a:t>
            </a:fld>
            <a:endParaRPr lang="de-DE"/>
          </a:p>
        </p:txBody>
      </p:sp>
      <p:sp>
        <p:nvSpPr>
          <p:cNvPr id="9" name="Textplatzhalter 6">
            <a:extLst>
              <a:ext uri="{FF2B5EF4-FFF2-40B4-BE49-F238E27FC236}">
                <a16:creationId xmlns:a16="http://schemas.microsoft.com/office/drawing/2014/main" id="{D0CC1CCE-4E9D-3FA2-C022-21097502AB33}"/>
              </a:ext>
            </a:extLst>
          </p:cNvPr>
          <p:cNvSpPr>
            <a:spLocks noGrp="1"/>
          </p:cNvSpPr>
          <p:nvPr>
            <p:ph type="body" sz="quarter" idx="13"/>
          </p:nvPr>
        </p:nvSpPr>
        <p:spPr/>
        <p:txBody>
          <a:bodyPr/>
          <a:lstStyle/>
          <a:p>
            <a:r>
              <a:rPr lang="de-DE" spc="8" dirty="0"/>
              <a:t>Studienverlauf: Bachelor </a:t>
            </a:r>
            <a:r>
              <a:rPr lang="de-DE" spc="8" dirty="0" err="1"/>
              <a:t>of</a:t>
            </a:r>
            <a:r>
              <a:rPr lang="de-DE" spc="8" dirty="0"/>
              <a:t> Science - Angewandte Künstliche Intelligenz</a:t>
            </a:r>
          </a:p>
        </p:txBody>
      </p:sp>
      <p:sp>
        <p:nvSpPr>
          <p:cNvPr id="13" name="Titel 2">
            <a:extLst>
              <a:ext uri="{FF2B5EF4-FFF2-40B4-BE49-F238E27FC236}">
                <a16:creationId xmlns:a16="http://schemas.microsoft.com/office/drawing/2014/main" id="{F3E4D9FE-D3E8-3534-9AAC-E548684E3349}"/>
              </a:ext>
            </a:extLst>
          </p:cNvPr>
          <p:cNvSpPr>
            <a:spLocks noGrp="1"/>
          </p:cNvSpPr>
          <p:nvPr>
            <p:ph type="title"/>
          </p:nvPr>
        </p:nvSpPr>
        <p:spPr/>
        <p:txBody>
          <a:bodyPr/>
          <a:lstStyle/>
          <a:p>
            <a:r>
              <a:rPr lang="de-DE" dirty="0"/>
              <a:t>Organisatorisches zum Modul Projekt Forschungsmethoden</a:t>
            </a:r>
          </a:p>
        </p:txBody>
      </p:sp>
      <p:sp>
        <p:nvSpPr>
          <p:cNvPr id="6" name="Textplatzhalter 5">
            <a:extLst>
              <a:ext uri="{FF2B5EF4-FFF2-40B4-BE49-F238E27FC236}">
                <a16:creationId xmlns:a16="http://schemas.microsoft.com/office/drawing/2014/main" id="{152844F4-8FF2-9882-DED4-4C1641F082AA}"/>
              </a:ext>
            </a:extLst>
          </p:cNvPr>
          <p:cNvSpPr>
            <a:spLocks noGrp="1"/>
          </p:cNvSpPr>
          <p:nvPr>
            <p:ph type="body" sz="quarter" idx="15"/>
          </p:nvPr>
        </p:nvSpPr>
        <p:spPr/>
        <p:txBody>
          <a:bodyPr/>
          <a:lstStyle/>
          <a:p>
            <a:endParaRPr lang="de-DE"/>
          </a:p>
        </p:txBody>
      </p:sp>
      <p:sp>
        <p:nvSpPr>
          <p:cNvPr id="3" name="Inhaltsplatzhalter 2">
            <a:extLst>
              <a:ext uri="{FF2B5EF4-FFF2-40B4-BE49-F238E27FC236}">
                <a16:creationId xmlns:a16="http://schemas.microsoft.com/office/drawing/2014/main" id="{266766F8-0BE0-BCB8-C1C8-0C235E78A94F}"/>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87BD29F0-36F2-A6E1-BB12-D65E3AB077BA}"/>
              </a:ext>
            </a:extLst>
          </p:cNvPr>
          <p:cNvPicPr>
            <a:picLocks noChangeAspect="1"/>
          </p:cNvPicPr>
          <p:nvPr/>
        </p:nvPicPr>
        <p:blipFill>
          <a:blip r:embed="rId3"/>
          <a:stretch>
            <a:fillRect/>
          </a:stretch>
        </p:blipFill>
        <p:spPr>
          <a:xfrm>
            <a:off x="1529166" y="791957"/>
            <a:ext cx="9144000" cy="5643338"/>
          </a:xfrm>
          <a:prstGeom prst="rect">
            <a:avLst/>
          </a:prstGeom>
        </p:spPr>
      </p:pic>
      <p:sp>
        <p:nvSpPr>
          <p:cNvPr id="12" name="Rechteck 11">
            <a:extLst>
              <a:ext uri="{FF2B5EF4-FFF2-40B4-BE49-F238E27FC236}">
                <a16:creationId xmlns:a16="http://schemas.microsoft.com/office/drawing/2014/main" id="{1B6C804B-66CD-3CAF-9775-C14DD9A5E9FE}"/>
              </a:ext>
            </a:extLst>
          </p:cNvPr>
          <p:cNvSpPr/>
          <p:nvPr/>
        </p:nvSpPr>
        <p:spPr>
          <a:xfrm>
            <a:off x="3375812" y="5314189"/>
            <a:ext cx="1783080" cy="822960"/>
          </a:xfrm>
          <a:prstGeom prst="rect">
            <a:avLst/>
          </a:prstGeom>
          <a:noFill/>
          <a:ln w="381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4" name="Rechteck 13">
            <a:extLst>
              <a:ext uri="{FF2B5EF4-FFF2-40B4-BE49-F238E27FC236}">
                <a16:creationId xmlns:a16="http://schemas.microsoft.com/office/drawing/2014/main" id="{8E59A4F3-DD1B-A121-BBC7-DDA700766C46}"/>
              </a:ext>
            </a:extLst>
          </p:cNvPr>
          <p:cNvSpPr/>
          <p:nvPr/>
        </p:nvSpPr>
        <p:spPr>
          <a:xfrm>
            <a:off x="8882466" y="4388559"/>
            <a:ext cx="1783080" cy="822960"/>
          </a:xfrm>
          <a:prstGeom prst="rect">
            <a:avLst/>
          </a:prstGeom>
          <a:noFill/>
          <a:ln w="381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800" dirty="0" err="1">
              <a:solidFill>
                <a:schemeClr val="tx1"/>
              </a:solidFill>
            </a:endParaRPr>
          </a:p>
        </p:txBody>
      </p:sp>
      <p:sp>
        <p:nvSpPr>
          <p:cNvPr id="15" name="Textfeld 14">
            <a:extLst>
              <a:ext uri="{FF2B5EF4-FFF2-40B4-BE49-F238E27FC236}">
                <a16:creationId xmlns:a16="http://schemas.microsoft.com/office/drawing/2014/main" id="{682A6404-8AA8-31FC-4FB5-772FF2826AC1}"/>
              </a:ext>
            </a:extLst>
          </p:cNvPr>
          <p:cNvSpPr txBox="1"/>
          <p:nvPr/>
        </p:nvSpPr>
        <p:spPr bwMode="auto">
          <a:xfrm>
            <a:off x="12362354" y="111742"/>
            <a:ext cx="1522581" cy="531766"/>
          </a:xfrm>
          <a:prstGeom prst="rect">
            <a:avLst/>
          </a:prstGeom>
          <a:solidFill>
            <a:srgbClr val="FF0000"/>
          </a:solidFill>
          <a:ln w="38100">
            <a:solidFill>
              <a:schemeClr val="bg1"/>
            </a:solidFill>
          </a:ln>
          <a:effectLst/>
        </p:spPr>
        <p:txBody>
          <a:bodyPr vert="horz" wrap="none" lIns="36000" tIns="36000" rIns="36000" bIns="36000" numCol="1" rtlCol="0" anchor="ctr" anchorCtr="0" compatLnSpc="1">
            <a:prstTxWarp prst="textNoShape">
              <a:avLst/>
            </a:prstTxWarp>
            <a:noAutofit/>
          </a:bodyPr>
          <a:lstStyle/>
          <a:p>
            <a:pPr algn="ctr">
              <a:spcBef>
                <a:spcPts val="0"/>
              </a:spcBef>
              <a:spcAft>
                <a:spcPts val="600"/>
              </a:spcAft>
              <a:buClr>
                <a:srgbClr val="23A092"/>
              </a:buClr>
              <a:buSzPct val="80000"/>
            </a:pPr>
            <a:r>
              <a:rPr lang="de-DE" sz="1400" b="1" kern="0" dirty="0">
                <a:solidFill>
                  <a:schemeClr val="bg1"/>
                </a:solidFill>
                <a:latin typeface="+mn-lt"/>
              </a:rPr>
              <a:t>Individuell </a:t>
            </a:r>
            <a:br>
              <a:rPr lang="de-DE" sz="1400" b="1" kern="0" dirty="0">
                <a:solidFill>
                  <a:schemeClr val="bg1"/>
                </a:solidFill>
                <a:latin typeface="+mn-lt"/>
              </a:rPr>
            </a:br>
            <a:r>
              <a:rPr lang="de-DE" sz="1400" b="1" kern="0" dirty="0">
                <a:solidFill>
                  <a:schemeClr val="bg1"/>
                </a:solidFill>
                <a:latin typeface="+mn-lt"/>
              </a:rPr>
              <a:t>anpassbar</a:t>
            </a:r>
          </a:p>
        </p:txBody>
      </p:sp>
      <p:sp>
        <p:nvSpPr>
          <p:cNvPr id="7" name="Rechteck 6">
            <a:extLst>
              <a:ext uri="{FF2B5EF4-FFF2-40B4-BE49-F238E27FC236}">
                <a16:creationId xmlns:a16="http://schemas.microsoft.com/office/drawing/2014/main" id="{26002F0B-2B00-6FC7-8A37-5855F1CE8DDE}"/>
              </a:ext>
            </a:extLst>
          </p:cNvPr>
          <p:cNvSpPr/>
          <p:nvPr/>
        </p:nvSpPr>
        <p:spPr>
          <a:xfrm>
            <a:off x="501111" y="2300124"/>
            <a:ext cx="11034793" cy="3176885"/>
          </a:xfrm>
          <a:prstGeom prst="rect">
            <a:avLst/>
          </a:prstGeom>
          <a:solidFill>
            <a:schemeClr val="accent2"/>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r>
              <a:rPr lang="de-DE" sz="2000" b="1" dirty="0">
                <a:solidFill>
                  <a:schemeClr val="tx1"/>
                </a:solidFill>
              </a:rPr>
              <a:t>Wissenschaftliches Arbeiten – Entwicklung im Überblick</a:t>
            </a:r>
          </a:p>
          <a:p>
            <a:endParaRPr lang="de-DE" sz="2000" b="1" dirty="0">
              <a:solidFill>
                <a:schemeClr val="tx1"/>
              </a:solidFill>
            </a:endParaRPr>
          </a:p>
          <a:p>
            <a:pPr marL="342900" indent="-342900">
              <a:buFont typeface="Wingdings" panose="05000000000000000000" pitchFamily="2" charset="2"/>
              <a:buChar char="§"/>
            </a:pPr>
            <a:r>
              <a:rPr lang="de-DE" sz="2000" b="1" dirty="0">
                <a:solidFill>
                  <a:schemeClr val="tx1"/>
                </a:solidFill>
              </a:rPr>
              <a:t>Grundlagen gelegt</a:t>
            </a:r>
            <a:r>
              <a:rPr lang="de-DE" sz="2000" dirty="0">
                <a:solidFill>
                  <a:schemeClr val="tx1"/>
                </a:solidFill>
              </a:rPr>
              <a:t> im Rahmen des Moduls </a:t>
            </a:r>
            <a:r>
              <a:rPr lang="de-DE" sz="2000" i="1" dirty="0">
                <a:solidFill>
                  <a:schemeClr val="tx1"/>
                </a:solidFill>
              </a:rPr>
              <a:t>Wissenschaftliches Arbeiten</a:t>
            </a:r>
            <a:endParaRPr lang="de-DE" sz="2000" dirty="0">
              <a:solidFill>
                <a:schemeClr val="tx1"/>
              </a:solidFill>
            </a:endParaRPr>
          </a:p>
          <a:p>
            <a:pPr marL="342900" indent="-342900">
              <a:buFont typeface="Wingdings" panose="05000000000000000000" pitchFamily="2" charset="2"/>
              <a:buChar char="§"/>
            </a:pPr>
            <a:r>
              <a:rPr lang="de-DE" sz="2000" b="1" dirty="0">
                <a:solidFill>
                  <a:schemeClr val="tx1"/>
                </a:solidFill>
              </a:rPr>
              <a:t>Erste wissenschaftliche Arbeit</a:t>
            </a:r>
            <a:r>
              <a:rPr lang="de-DE" sz="2000" dirty="0">
                <a:solidFill>
                  <a:schemeClr val="tx1"/>
                </a:solidFill>
              </a:rPr>
              <a:t> bereits:</a:t>
            </a:r>
          </a:p>
          <a:p>
            <a:pPr marL="800100" lvl="1" indent="-342900">
              <a:buFont typeface="Wingdings" panose="05000000000000000000" pitchFamily="2" charset="2"/>
              <a:buChar char="§"/>
            </a:pPr>
            <a:r>
              <a:rPr lang="de-DE" sz="2000" dirty="0">
                <a:solidFill>
                  <a:schemeClr val="tx1"/>
                </a:solidFill>
              </a:rPr>
              <a:t>konzipiert</a:t>
            </a:r>
          </a:p>
          <a:p>
            <a:pPr marL="800100" lvl="1" indent="-342900">
              <a:buFont typeface="Wingdings" panose="05000000000000000000" pitchFamily="2" charset="2"/>
              <a:buChar char="§"/>
            </a:pPr>
            <a:r>
              <a:rPr lang="de-DE" sz="2000" dirty="0">
                <a:solidFill>
                  <a:schemeClr val="tx1"/>
                </a:solidFill>
              </a:rPr>
              <a:t>verfasst</a:t>
            </a:r>
          </a:p>
          <a:p>
            <a:pPr marL="800100" lvl="1" indent="-342900">
              <a:buFont typeface="Wingdings" panose="05000000000000000000" pitchFamily="2" charset="2"/>
              <a:buChar char="§"/>
            </a:pPr>
            <a:r>
              <a:rPr lang="de-DE" sz="2000" dirty="0">
                <a:solidFill>
                  <a:schemeClr val="tx1"/>
                </a:solidFill>
              </a:rPr>
              <a:t>umgesetzt</a:t>
            </a:r>
          </a:p>
          <a:p>
            <a:pPr marL="800100" lvl="1" indent="-342900">
              <a:buFont typeface="Wingdings" panose="05000000000000000000" pitchFamily="2" charset="2"/>
              <a:buChar char="§"/>
            </a:pPr>
            <a:r>
              <a:rPr lang="de-DE" sz="2000" dirty="0">
                <a:solidFill>
                  <a:schemeClr val="tx1"/>
                </a:solidFill>
              </a:rPr>
              <a:t>Leitfaden (formales)</a:t>
            </a:r>
          </a:p>
          <a:p>
            <a:pPr marL="800100" lvl="1" indent="-342900">
              <a:buFont typeface="Wingdings" panose="05000000000000000000" pitchFamily="2" charset="2"/>
              <a:buChar char="§"/>
            </a:pPr>
            <a:endParaRPr lang="de-DE" sz="2000" dirty="0">
              <a:solidFill>
                <a:schemeClr val="tx1"/>
              </a:solidFill>
            </a:endParaRPr>
          </a:p>
          <a:p>
            <a:pPr marL="342900" indent="-342900">
              <a:buFont typeface="Wingdings" panose="05000000000000000000" pitchFamily="2" charset="2"/>
              <a:buChar char="§"/>
            </a:pPr>
            <a:r>
              <a:rPr lang="de-DE" sz="2000" b="1" dirty="0">
                <a:solidFill>
                  <a:schemeClr val="tx1"/>
                </a:solidFill>
              </a:rPr>
              <a:t>Aktueller Fokus:</a:t>
            </a:r>
            <a:r>
              <a:rPr lang="de-DE" sz="2000" dirty="0">
                <a:solidFill>
                  <a:schemeClr val="tx1"/>
                </a:solidFill>
              </a:rPr>
              <a:t> Vertiefung der Methodenkompetenz &amp; forschungsorientiertes Arbeiten</a:t>
            </a:r>
          </a:p>
        </p:txBody>
      </p:sp>
    </p:spTree>
    <p:extLst>
      <p:ext uri="{BB962C8B-B14F-4D97-AF65-F5344CB8AC3E}">
        <p14:creationId xmlns:p14="http://schemas.microsoft.com/office/powerpoint/2010/main" val="21914194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EE4P_AGENDAWIZARD" val="&lt;ee4p&gt;&lt;layouts&gt;&lt;layout name=&quot;Line&quot; id=&quot;1_2&quot;&gt;&lt;standard&gt;&lt;textframe horizontalAnchor=&quot;1&quot; marginBottom=&quot;6&quot; marginLeft=&quot;0&quot; marginRight=&quot;0&quot; marginTop=&quot;6&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25.000001&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04&quot; top=&quot;133.875&quot; width=&quot;657.75&quot; height=&quot;351.6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1&quot;&gt;&lt;textframe marginLeft=&quot;6&quot; marginRight=&quot;0&quot; /&gt;&lt;paragraphformat alignment=&quot;1&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line&quot; value=&quot;&quot;&gt;&lt;position left=&quot;0&quot; top=&quot;itemHeight&quot; width=&quot;agendaWidth&quot; height=&quot;0&quot; /&gt;&lt;line style=&quot;1&quot; dashStyle=&quot;1&quot; foreColor=&quot;5&quot; transparency=&quot;0&quot; visible=&quot;1&quot; weight=&quot;0.75&quot; /&gt;&lt;/element&gt;&lt;element type=&quot;line&quot; value=&quot;&quot;&gt;&lt;position left=&quot;0&quot; top=&quot;0&quot; width=&quot;agendaWidth&quot; height=&quot;0&quot; /&gt;&lt;line style=&quot;1&quot; dashStyle=&quot;1&quot; foreColor=&quot;5&quot; transparency=&quot;0&quot; visible=&quot;1&quot; weight=&quot;0.75&quot; /&gt;&lt;/element&gt;&lt;element field=&quot;itemno&quot; type=&quot;autoshape&quot; autoShapeType=&quot;1&quot;&gt;&lt;textframe marginLeft=&quot;6&quot; marginRight=&quot;0&quot; /&gt;&lt;paragraphformat alignment=&quot;1&quot; /&gt;&lt;font color=&quot;5&quot; /&gt;&lt;/element&gt;&lt;element field=&quot;topic&quot; type=&quot;autoshape&quot; autoShapeType=&quot;1&quot;&gt;&lt;paragraphformat alignment=&quot;1&quot; /&gt;&lt;font color=&quot;5&quot; /&gt;&lt;textframe marginLeft=&quot;0&quot; /&gt;&lt;/element&gt;&lt;element field=&quot;responsible&quot; type=&quot;autoshape&quot; autoShapeType=&quot;1&quot;&gt;&lt;paragraphformat alignment=&quot;1&quot; /&gt;&lt;font color=&quot;5&quot; /&gt;&lt;/element&gt;&lt;element field=&quot;freecolumn&quot; type=&quot;autoshape&quot; autoShapeType=&quot;1&quot;&gt;&lt;paragraphformat alignment=&quot;1&quot; /&gt;&lt;font color=&quot;5&quot; /&gt;&lt;/element&gt;&lt;element field=&quot;timeslot&quot; type=&quot;autoshape&quot; autoShapeType=&quot;1&quot;&gt;&lt;paragraphformat alignment=&quot;1&quot; /&gt;&lt;font color=&quot;5&quot; /&gt;&lt;/element&gt;&lt;element field=&quot;pageno&quot; type=&quot;autoshape&quot; autoShapeType=&quot;1&quot;&gt;&lt;paragraphformat alignment=&quot;3&quot; /&gt;&lt;font color=&quot;5&quot; /&gt;&lt;/element&gt;&lt;/case&gt;&lt;case level=&quot;2&quot; selected=&quot;0&quot; break=&quot;0&quot; topMinSpacing=&quot;5&quot; topMaxSpacing=&quot;5&quot; bottomMinSpacing=&quot;0&quot; bottomMaxSpacing=&quot;0&quot;&gt;&lt;element field=&quot;itemno&quot; type=&quot;autoshape&quot; autoShapeType=&quot;1&quot; indent=&quot;(level-1)*(itemSingleHeight*25/31.50472+topicLeftSpacing) &quot; indentType=&quot;1&quot;&gt;&lt;textframe marginLeft=&quot;0&quot; marginRight=&quot;0&quot; /&gt;&lt;paragraphformat alignment=&quot;1&quot; /&gt;&lt;/element&gt;&lt;element field=&quot;topic&quot; type=&quot;autoshape&quot; autoShapeType=&quot;1&quot; indent=&quot;(level-1)*(itemSingleHeight*25/31.50472+topicLeftSpacing) &quot; indentType=&quot;2&quot;&gt;&lt;paragraphformat alignment=&quot;1&quot; /&gt;&lt;textframe marginLeft=&quot;0&quot; /&gt;&lt;/element&gt;&lt;element field=&quot;responsible&quot; type=&quot;autoshape&quot; autoShapeType=&quot;1&quot; indent=&quot;(level-1)*(itemSingleHeight*25/31.50472+topicLeftSpacing) &quot; indentType=&quot;1&quot;&gt;&lt;paragraphformat alignment=&quot;1&quot; /&gt;&lt;/element&gt;&lt;element field=&quot;freecolumn&quot; type=&quot;autoshape&quot; autoShapeType=&quot;1&quot; indent=&quot;(level-1)*(itemSingleHeight*25/31.50472+topicLeftSpacing) &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2&quot; selected=&quot;1&quot; break=&quot;0&quot; topMinSpacing=&quot;5&quot; topMaxSpacing=&quot;5&quot; bottomMinSpacing=&quot;0&quot; bottomMaxSpacing=&quot;0&quot;&gt;&lt;element type=&quot;line&quot; value=&quot;&quot;&gt;&lt;position left=&quot;0&quot; top=&quot;itemHeight&quot; width=&quot;agendaWidth&quot; height=&quot;0&quot; /&gt;&lt;line style=&quot;1&quot; dashStyle=&quot;1&quot; foreColor=&quot;5&quot; transparency=&quot;0&quot; visible=&quot;1&quot; weight=&quot;0.75&quot; /&gt;&lt;/element&gt;&lt;element type=&quot;line&quot; value=&quot;&quot;&gt;&lt;position left=&quot;0&quot; top=&quot;0&quot; width=&quot;agendaWidth&quot; height=&quot;0&quot; /&gt;&lt;line style=&quot;1&quot; dashStyle=&quot;1&quot; foreColor=&quot;5&quot; transparency=&quot;0&quot; visible=&quot;1&quot; weight=&quot;0.75&quot; /&gt;&lt;/element&gt;&lt;element field=&quot;itemno&quot; type=&quot;autoshape&quot; autoShapeType=&quot;1&quot; indent=&quot;(level-1)*(itemSingleHeight*25/31.50472+topicLeftSpacing) &quot; indentType=&quot;1&quot;&gt;&lt;textframe marginLeft=&quot;0&quot; marginRight=&quot;0&quot; /&gt;&lt;paragraphformat alignment=&quot;1&quot; /&gt;&lt;font color=&quot;5&quot; /&gt;&lt;/element&gt;&lt;element field=&quot;topic&quot; type=&quot;autoshape&quot; autoShapeType=&quot;1&quot; indent=&quot;(level-1)*(itemSingleHeight*25/31.50472+topicLeftSpacing) &quot; indentType=&quot;2&quot;&gt;&lt;paragraphformat alignment=&quot;1&quot; /&gt;&lt;font color=&quot;5&quot; /&gt;&lt;textframe marginLeft=&quot;0&quot; /&gt;&lt;/element&gt;&lt;element field=&quot;responsible&quot; type=&quot;autoshape&quot; autoShapeType=&quot;1&quot; indent=&quot;(level-1)*(itemSingleHeight*25/31.50472+topicLeftSpacing) &quot; indentType=&quot;1&quot;&gt;&lt;paragraphformat alignment=&quot;1&quot; /&gt;&lt;font color=&quot;5&quot; /&gt;&lt;/element&gt;&lt;element field=&quot;freecolumn&quot; type=&quot;autoshape&quot; autoShapeType=&quot;1&quot; indent=&quot;(level-1)*(itemSingleHeight*25/31.50472+topicLeftSpacing) &quot; indentType=&quot;1&quot;&gt;&lt;paragraphformat alignment=&quot;1&quot; /&gt;&lt;font color=&quot;5&quot; /&gt;&lt;/element&gt;&lt;element field=&quot;timeslot&quot; type=&quot;autoshape&quot; autoShapeType=&quot;1&quot;&gt;&lt;paragraphformat alignment=&quot;1&quot; /&gt;&lt;font color=&quot;5&quot; /&gt;&lt;/element&gt;&lt;element field=&quot;pageno&quot; type=&quot;autoshape&quot; autoShapeType=&quot;1&quot;&gt;&lt;paragraphformat alignment=&quot;3&quot; /&gt;&lt;font color=&quot;5&quot; /&gt;&lt;/element&gt;&lt;/case&gt;&lt;case level=&quot;1&quot; selected=&quot;0&quot; break=&quot;1&quot; topMinSpacing=&quot;5&quot; topMaxSpacing=&quot;5&quot; bottomMinSpacing=&quot;0&quot; bottomMaxSpacing=&quot;0&quot;&gt;&lt;element field=&quot;topic&quot; type=&quot;autoshape&quot; autoShapeType=&quot;1&quot; indent=&quot;(level-1)*(itemSingleHeight*25/31.50472+topicLeftSpacing) &quot; indentType=&quot;2&quot;&gt;&lt;paragraphformat alignment=&quot;1&quot; /&gt;&lt;font italic=&quot;1&quot; /&gt;&lt;/element&gt;&lt;element field=&quot;responsible&quot; type=&quot;autoshape&quot; autoShapeType=&quot;1&quot; indent=&quot;(level-1)*(itemSingleHeight*25/31.50472+topicLeftSpacing) &quot; indentType=&quot;1&quot;&gt;&lt;paragraphformat alignment=&quot;1&quot; /&gt;&lt;font italic=&quot;1&quot; /&gt;&lt;/element&gt;&lt;element field=&quot;freecolumn&quot; type=&quot;autoshape&quot; autoShapeType=&quot;1&quot; indent=&quot;(level-1)*(itemSingleHeight*25/31.50472+topicLeftSpacing) &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type=&quot;line&quot; value=&quot;&quot;&gt;&lt;position left=&quot;0&quot; top=&quot;itemHeight&quot; width=&quot;agendaWidth&quot; height=&quot;0&quot; /&gt;&lt;line style=&quot;1&quot; dashStyle=&quot;1&quot; foreColor=&quot;5&quot; transparency=&quot;0&quot; visible=&quot;1&quot; weight=&quot;0.75&quot; /&gt;&lt;/element&gt;&lt;element type=&quot;line&quot; value=&quot;&quot;&gt;&lt;position left=&quot;0&quot; top=&quot;0&quot; width=&quot;agendaWidth&quot; height=&quot;0&quot; /&gt;&lt;line style=&quot;1&quot; dashStyle=&quot;1&quot; foreColor=&quot;5&quot; transparency=&quot;0&quot; visible=&quot;1&quot; weight=&quot;0.75&quot; /&gt;&lt;/element&gt;&lt;element field=&quot;topic&quot; type=&quot;autoshape&quot; autoShapeType=&quot;1&quot; indent=&quot;(level-1)*(itemSingleHeight*25/31.50472+topicLeftSpacing) &quot; indentType=&quot;2&quot;&gt;&lt;paragraphformat alignment=&quot;1&quot; /&gt;&lt;font color=&quot;5&quot; italic=&quot;1&quot; /&gt;&lt;/element&gt;&lt;element field=&quot;responsible&quot; type=&quot;autoshape&quot; autoShapeType=&quot;1&quot; indent=&quot;(level-1)*(itemSingleHeight*25/31.50472+topicLeftSpacing) &quot; indentType=&quot;1&quot;&gt;&lt;paragraphformat alignment=&quot;1&quot; /&gt;&lt;font color=&quot;5&quot; italic=&quot;1&quot; /&gt;&lt;/element&gt;&lt;element field=&quot;freecolumn&quot; type=&quot;autoshape&quot; autoShapeType=&quot;1&quot; indent=&quot;(level-1)*(itemSingleHeight*25/31.50472+topicLeftSpacing) &quot; indentType=&quot;1&quot;&gt;&lt;paragraphformat alignment=&quot;1&quot; /&gt;&lt;font color=&quot;5&quot; italic=&quot;1&quot; /&gt;&lt;/element&gt;&lt;element field=&quot;timeslot&quot; type=&quot;autoshape&quot; autoShapeType=&quot;1&quot;&gt;&lt;paragraphformat alignment=&quot;1&quot; /&gt;&lt;font color=&quot;5&quot; italic=&quot;1&quot; /&gt;&lt;/element&gt;&lt;element field=&quot;pageno&quot; type=&quot;autoshape&quot; autoShapeType=&quot;1&quot;&gt;&lt;paragraphformat alignment=&quot;3&quot; /&gt;&lt;font color=&quot;5&quo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0&quot; layoutId=&quot;1_2&quot; createSections=&quot;0&quot; singleSlideId=&quot;51f7ba3d-68d6-4fc8-8b40-294cb43c9432&quot;&gt;&lt;columns&gt;&lt;column field=&quot;itemno&quot; label=&quot;No.&quot; checked=&quot;1&quot; leftSpacing=&quot;0&quot; rightSpacing=&quot;0&quot; dock=&quot;1&quot; fixedWidth=&quot;31.50472&quot; /&gt;&lt;column field=&quot;topic&quot; label=&quot;Topic&quot; leftSpacing=&quot;5&quot; rightDistribute=&quot;1&quot; dock=&quot;1&quot; rightSpacing=&quot;618.7883&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0&quot; leftSpacing=&quot;10&quot; rightSpacing=&quot;6&quot; dock=&quot;2&quot; /&gt;&lt;/columns&gt;&lt;items&gt;&lt;item duration=&quot;30&quot; id=&quot;fcd681a9-5cfe-40c0-9de0-af19ddfc5301&quot; parentId=&quot;&quot; level=&quot;1&quot; generateAgendaSlide=&quot;1&quot; showAgendaItem=&quot;1&quot; isBreak=&quot;0&quot; topic=&quot;1&quot; agendaSlideId=&quot;4255c1f9-415e-427c-82ad-d4ddc27866ef&quot; /&gt;&lt;item duration=&quot;30&quot; id=&quot;b3db0675-cd81-4fe7-a6d9-897357be3466&quot; parentId=&quot;&quot; level=&quot;1&quot; generateAgendaSlide=&quot;1&quot; showAgendaItem=&quot;1&quot; isBreak=&quot;0&quot; topic=&quot;2&quot; agendaSlideId=&quot;eb1224cd-48a4-4f3e-84f9-0dfb9ba5a6a5&quot; /&gt;&lt;item duration=&quot;30&quot; id=&quot;be116e7f-d8ea-4e2f-a4cf-ba62f3ccfc77&quot; parentId=&quot;&quot; level=&quot;1&quot; generateAgendaSlide=&quot;1&quot; showAgendaItem=&quot;1&quot; isBreak=&quot;0&quot; topic=&quot;3&quot; agendaSlideId=&quot;cae28622-a96d-46b6-ba3f-3d6645c10d7c&quot; /&gt;&lt;/items&gt;&lt;/agenda&gt;&lt;/contents&gt;&lt;/ee4p&gt;"/>
</p:tagLst>
</file>

<file path=ppt/theme/theme1.xml><?xml version="1.0" encoding="utf-8"?>
<a:theme xmlns:a="http://schemas.openxmlformats.org/drawingml/2006/main" name="1_FOM">
  <a:themeElements>
    <a:clrScheme name="FOM-Vorlage-Farben">
      <a:dk1>
        <a:srgbClr val="262626"/>
      </a:dk1>
      <a:lt1>
        <a:sysClr val="window" lastClr="FFFFFF"/>
      </a:lt1>
      <a:dk2>
        <a:srgbClr val="717D87"/>
      </a:dk2>
      <a:lt2>
        <a:srgbClr val="DBDEE1"/>
      </a:lt2>
      <a:accent1>
        <a:srgbClr val="00C6B2"/>
      </a:accent1>
      <a:accent2>
        <a:srgbClr val="B8E2DF"/>
      </a:accent2>
      <a:accent3>
        <a:srgbClr val="A10010"/>
      </a:accent3>
      <a:accent4>
        <a:srgbClr val="E7C2C3"/>
      </a:accent4>
      <a:accent5>
        <a:srgbClr val="0071DE"/>
      </a:accent5>
      <a:accent6>
        <a:srgbClr val="FF9700"/>
      </a:accent6>
      <a:hlink>
        <a:srgbClr val="00C6B2"/>
      </a:hlink>
      <a:folHlink>
        <a:srgbClr val="00C6B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75000"/>
            </a:schemeClr>
          </a:solidFill>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defRPr sz="18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bwMode="auto">
        <a:noFill/>
        <a:ln w="12700">
          <a:noFill/>
        </a:ln>
        <a:effectLst/>
      </a:spPr>
      <a:bodyPr vert="horz" wrap="square" lIns="0" tIns="36000" rIns="0" bIns="36000" numCol="1" rtlCol="0" anchor="t" anchorCtr="0" compatLnSpc="1">
        <a:prstTxWarp prst="textNoShape">
          <a:avLst/>
        </a:prstTxWarp>
        <a:noAutofit/>
      </a:bodyPr>
      <a:lstStyle>
        <a:defPPr marL="0" marR="0" indent="0" algn="l" defTabSz="914400" rtl="0" eaLnBrk="1" fontAlgn="base" latinLnBrk="0" hangingPunct="1">
          <a:lnSpc>
            <a:spcPct val="100000"/>
          </a:lnSpc>
          <a:spcBef>
            <a:spcPts val="0"/>
          </a:spcBef>
          <a:spcAft>
            <a:spcPts val="600"/>
          </a:spcAft>
          <a:buClr>
            <a:srgbClr val="23A092"/>
          </a:buClr>
          <a:buSzPct val="80000"/>
          <a:buFont typeface="Wingdings" pitchFamily="2" charset="2"/>
          <a:buNone/>
          <a:tabLst/>
          <a:defRPr kumimoji="0" sz="1400" b="0" i="0" u="none" strike="noStrike" kern="0" cap="none" spc="0" normalizeH="0" baseline="0" noProof="0" dirty="0" err="1" smtClean="0">
            <a:ln>
              <a:noFill/>
            </a:ln>
            <a:solidFill>
              <a:schemeClr val="tx1"/>
            </a:solidFill>
            <a:effectLst/>
            <a:uLnTx/>
            <a:uFillTx/>
            <a:latin typeface="+mn-lt"/>
          </a:defRPr>
        </a:defPPr>
      </a:lstStyle>
    </a:txDef>
  </a:objectDefaults>
  <a:extraClrSchemeLst>
    <a:extraClrScheme>
      <a:clrScheme name="Larissa-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äsentation1" id="{3661444A-8712-46E3-A680-CEE0AAFEC7CC}" vid="{23081673-C636-4488-8799-77AA371BADFB}"/>
    </a:ext>
  </a:extLst>
</a:theme>
</file>

<file path=ppt/theme/theme2.xml><?xml version="1.0" encoding="utf-8"?>
<a:theme xmlns:a="http://schemas.openxmlformats.org/drawingml/2006/main" name="3_eufom">
  <a:themeElements>
    <a:clrScheme name="Benutzerdefiniert 13">
      <a:dk1>
        <a:srgbClr val="262626"/>
      </a:dk1>
      <a:lt1>
        <a:srgbClr val="FFFFFF"/>
      </a:lt1>
      <a:dk2>
        <a:srgbClr val="717D87"/>
      </a:dk2>
      <a:lt2>
        <a:srgbClr val="DBDEE1"/>
      </a:lt2>
      <a:accent1>
        <a:srgbClr val="A00010"/>
      </a:accent1>
      <a:accent2>
        <a:srgbClr val="E6C1C3"/>
      </a:accent2>
      <a:accent3>
        <a:srgbClr val="00C6B1"/>
      </a:accent3>
      <a:accent4>
        <a:srgbClr val="B8E2DF"/>
      </a:accent4>
      <a:accent5>
        <a:srgbClr val="0071DE"/>
      </a:accent5>
      <a:accent6>
        <a:srgbClr val="FF9700"/>
      </a:accent6>
      <a:hlink>
        <a:srgbClr val="A00010"/>
      </a:hlink>
      <a:folHlink>
        <a:srgbClr val="00C6B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75000"/>
            </a:schemeClr>
          </a:solidFill>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defRPr sz="18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bwMode="auto">
        <a:noFill/>
        <a:ln w="12700">
          <a:noFill/>
        </a:ln>
        <a:effectLst/>
      </a:spPr>
      <a:bodyPr vert="horz" wrap="square" lIns="0" tIns="36000" rIns="0" bIns="36000" numCol="1" rtlCol="0" anchor="t" anchorCtr="0" compatLnSpc="1">
        <a:prstTxWarp prst="textNoShape">
          <a:avLst/>
        </a:prstTxWarp>
        <a:noAutofit/>
      </a:bodyPr>
      <a:lstStyle>
        <a:defPPr marL="0" marR="0" indent="0" algn="l" defTabSz="914400" rtl="0" eaLnBrk="1" fontAlgn="base" latinLnBrk="0" hangingPunct="1">
          <a:lnSpc>
            <a:spcPct val="100000"/>
          </a:lnSpc>
          <a:spcBef>
            <a:spcPts val="0"/>
          </a:spcBef>
          <a:spcAft>
            <a:spcPts val="600"/>
          </a:spcAft>
          <a:buClr>
            <a:srgbClr val="23A092"/>
          </a:buClr>
          <a:buSzPct val="80000"/>
          <a:buFont typeface="Wingdings" pitchFamily="2" charset="2"/>
          <a:buNone/>
          <a:tabLst/>
          <a:defRPr kumimoji="0" sz="1400" b="0" i="0" u="none" strike="noStrike" kern="0" cap="none" spc="0" normalizeH="0" baseline="0" noProof="0" dirty="0" err="1" smtClean="0">
            <a:ln>
              <a:noFill/>
            </a:ln>
            <a:solidFill>
              <a:schemeClr val="tx1"/>
            </a:solidFill>
            <a:effectLst/>
            <a:uLnTx/>
            <a:uFillTx/>
            <a:latin typeface="+mn-lt"/>
          </a:defRPr>
        </a:defPPr>
      </a:lstStyle>
    </a:txDef>
  </a:objectDefaults>
  <a:extraClrSchemeLst>
    <a:extraClrScheme>
      <a:clrScheme name="Larissa-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äsentation1" id="{3661444A-8712-46E3-A680-CEE0AAFEC7CC}" vid="{60329891-0DBF-4370-81B2-223C51FA5FF2}"/>
    </a:ext>
  </a:extLst>
</a:theme>
</file>

<file path=ppt/theme/theme3.xml><?xml version="1.0" encoding="utf-8"?>
<a:theme xmlns:a="http://schemas.openxmlformats.org/drawingml/2006/main" name="4_BCW-Weiterbildung">
  <a:themeElements>
    <a:clrScheme name="Benutzerdefiniert 16">
      <a:dk1>
        <a:srgbClr val="262626"/>
      </a:dk1>
      <a:lt1>
        <a:srgbClr val="FFFFFF"/>
      </a:lt1>
      <a:dk2>
        <a:srgbClr val="717D87"/>
      </a:dk2>
      <a:lt2>
        <a:srgbClr val="DBDEE1"/>
      </a:lt2>
      <a:accent1>
        <a:srgbClr val="F26522"/>
      </a:accent1>
      <a:accent2>
        <a:srgbClr val="FCD8C8"/>
      </a:accent2>
      <a:accent3>
        <a:srgbClr val="A10010"/>
      </a:accent3>
      <a:accent4>
        <a:srgbClr val="E7C2C3"/>
      </a:accent4>
      <a:accent5>
        <a:srgbClr val="0071DE"/>
      </a:accent5>
      <a:accent6>
        <a:srgbClr val="FF9700"/>
      </a:accent6>
      <a:hlink>
        <a:srgbClr val="F16422"/>
      </a:hlink>
      <a:folHlink>
        <a:srgbClr val="00C6B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75000"/>
            </a:schemeClr>
          </a:solidFill>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defRPr sz="18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bwMode="auto">
        <a:noFill/>
        <a:ln w="12700">
          <a:noFill/>
        </a:ln>
        <a:effectLst/>
      </a:spPr>
      <a:bodyPr vert="horz" wrap="square" lIns="0" tIns="36000" rIns="0" bIns="36000" numCol="1" rtlCol="0" anchor="t" anchorCtr="0" compatLnSpc="1">
        <a:prstTxWarp prst="textNoShape">
          <a:avLst/>
        </a:prstTxWarp>
        <a:noAutofit/>
      </a:bodyPr>
      <a:lstStyle>
        <a:defPPr marL="0" marR="0" indent="0" algn="l" defTabSz="914400" rtl="0" eaLnBrk="1" fontAlgn="base" latinLnBrk="0" hangingPunct="1">
          <a:lnSpc>
            <a:spcPct val="100000"/>
          </a:lnSpc>
          <a:spcBef>
            <a:spcPts val="0"/>
          </a:spcBef>
          <a:spcAft>
            <a:spcPts val="600"/>
          </a:spcAft>
          <a:buClr>
            <a:srgbClr val="23A092"/>
          </a:buClr>
          <a:buSzPct val="80000"/>
          <a:buFont typeface="Wingdings" pitchFamily="2" charset="2"/>
          <a:buNone/>
          <a:tabLst/>
          <a:defRPr kumimoji="0" sz="1400" b="0" i="0" u="none" strike="noStrike" kern="0" cap="none" spc="0" normalizeH="0" baseline="0" noProof="0" dirty="0" err="1" smtClean="0">
            <a:ln>
              <a:noFill/>
            </a:ln>
            <a:solidFill>
              <a:schemeClr val="tx1"/>
            </a:solidFill>
            <a:effectLst/>
            <a:uLnTx/>
            <a:uFillTx/>
            <a:latin typeface="+mn-lt"/>
          </a:defRPr>
        </a:defPPr>
      </a:lstStyle>
    </a:txDef>
  </a:objectDefaults>
  <a:extraClrSchemeLst>
    <a:extraClrScheme>
      <a:clrScheme name="Larissa-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äsentation1" id="{3661444A-8712-46E3-A680-CEE0AAFEC7CC}" vid="{FA85F6E7-0264-4CEA-8D7E-F37A3855773D}"/>
    </a:ext>
  </a:extLst>
</a:theme>
</file>

<file path=ppt/theme/theme4.xml><?xml version="1.0" encoding="utf-8"?>
<a:theme xmlns:a="http://schemas.openxmlformats.org/drawingml/2006/main" name="5_BCW-Gruppe">
  <a:themeElements>
    <a:clrScheme name="Benutzerdefiniert 20">
      <a:dk1>
        <a:srgbClr val="262626"/>
      </a:dk1>
      <a:lt1>
        <a:srgbClr val="FFFFFF"/>
      </a:lt1>
      <a:dk2>
        <a:srgbClr val="717D87"/>
      </a:dk2>
      <a:lt2>
        <a:srgbClr val="DBDEE1"/>
      </a:lt2>
      <a:accent1>
        <a:srgbClr val="2B245B"/>
      </a:accent1>
      <a:accent2>
        <a:srgbClr val="CAC8D6"/>
      </a:accent2>
      <a:accent3>
        <a:srgbClr val="A10010"/>
      </a:accent3>
      <a:accent4>
        <a:srgbClr val="E7C2C3"/>
      </a:accent4>
      <a:accent5>
        <a:srgbClr val="00C6B2"/>
      </a:accent5>
      <a:accent6>
        <a:srgbClr val="FF9700"/>
      </a:accent6>
      <a:hlink>
        <a:srgbClr val="2B235B"/>
      </a:hlink>
      <a:folHlink>
        <a:srgbClr val="00C6B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75000"/>
            </a:schemeClr>
          </a:solidFill>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defRPr sz="18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bwMode="auto">
        <a:noFill/>
        <a:ln w="12700">
          <a:noFill/>
        </a:ln>
        <a:effectLst/>
      </a:spPr>
      <a:bodyPr vert="horz" wrap="square" lIns="0" tIns="36000" rIns="0" bIns="36000" numCol="1" rtlCol="0" anchor="t" anchorCtr="0" compatLnSpc="1">
        <a:prstTxWarp prst="textNoShape">
          <a:avLst/>
        </a:prstTxWarp>
        <a:noAutofit/>
      </a:bodyPr>
      <a:lstStyle>
        <a:defPPr marL="0" marR="0" indent="0" algn="l" defTabSz="914400" rtl="0" eaLnBrk="1" fontAlgn="base" latinLnBrk="0" hangingPunct="1">
          <a:lnSpc>
            <a:spcPct val="100000"/>
          </a:lnSpc>
          <a:spcBef>
            <a:spcPts val="0"/>
          </a:spcBef>
          <a:spcAft>
            <a:spcPts val="600"/>
          </a:spcAft>
          <a:buClr>
            <a:srgbClr val="23A092"/>
          </a:buClr>
          <a:buSzPct val="80000"/>
          <a:buFont typeface="Wingdings" pitchFamily="2" charset="2"/>
          <a:buNone/>
          <a:tabLst/>
          <a:defRPr kumimoji="0" sz="1400" b="0" i="0" u="none" strike="noStrike" kern="0" cap="none" spc="0" normalizeH="0" baseline="0" noProof="0" dirty="0" err="1" smtClean="0">
            <a:ln>
              <a:noFill/>
            </a:ln>
            <a:solidFill>
              <a:schemeClr val="tx1"/>
            </a:solidFill>
            <a:effectLst/>
            <a:uLnTx/>
            <a:uFillTx/>
            <a:latin typeface="+mn-lt"/>
          </a:defRPr>
        </a:defPPr>
      </a:lstStyle>
    </a:txDef>
  </a:objectDefaults>
  <a:extraClrSchemeLst>
    <a:extraClrScheme>
      <a:clrScheme name="Larissa-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arissa-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arissa-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äsentation1" id="{3661444A-8712-46E3-A680-CEE0AAFEC7CC}" vid="{D3B6FCD7-8026-43BD-84E6-A1D0A21AA77A}"/>
    </a:ext>
  </a:ext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75DB97A9EC10244A27DE7DB7D5C1437" ma:contentTypeVersion="18" ma:contentTypeDescription="Ein neues Dokument erstellen." ma:contentTypeScope="" ma:versionID="310399acb9645444ed63a88249326bab">
  <xsd:schema xmlns:xsd="http://www.w3.org/2001/XMLSchema" xmlns:xs="http://www.w3.org/2001/XMLSchema" xmlns:p="http://schemas.microsoft.com/office/2006/metadata/properties" xmlns:ns2="7cfeb4ad-6307-4f9b-b776-bc7cb19da4d8" xmlns:ns3="f9983dc2-92b7-4f3a-a4a8-cb5b8ed20f3c" targetNamespace="http://schemas.microsoft.com/office/2006/metadata/properties" ma:root="true" ma:fieldsID="10a61dc2fd4c438f4b46a9c476698c2e" ns2:_="" ns3:_="">
    <xsd:import namespace="7cfeb4ad-6307-4f9b-b776-bc7cb19da4d8"/>
    <xsd:import namespace="f9983dc2-92b7-4f3a-a4a8-cb5b8ed20f3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AutoKeyPoints" minOccurs="0"/>
                <xsd:element ref="ns2:MediaServiceKeyPoints" minOccurs="0"/>
                <xsd:element ref="ns3:SharedWithUsers" minOccurs="0"/>
                <xsd:element ref="ns3:SharedWithDetails" minOccurs="0"/>
                <xsd:element ref="ns2:Notize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feb4ad-6307-4f9b-b776-bc7cb19da4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Bildmarkierungen" ma:readOnly="false" ma:fieldId="{5cf76f15-5ced-4ddc-b409-7134ff3c332f}" ma:taxonomyMulti="true" ma:sspId="87bbf7dc-7a17-486d-b613-5a0e1a5b79b1"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Notizen" ma:index="23" nillable="true" ma:displayName="Notizen" ma:format="Dropdown" ma:internalName="Notizen">
      <xsd:simpleType>
        <xsd:restriction base="dms:Text">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9983dc2-92b7-4f3a-a4a8-cb5b8ed20f3c"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c4c21bbd-ad07-44fd-8063-2f5665fc3343}" ma:internalName="TaxCatchAll" ma:showField="CatchAllData" ma:web="f9983dc2-92b7-4f3a-a4a8-cb5b8ed20f3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9983dc2-92b7-4f3a-a4a8-cb5b8ed20f3c" xsi:nil="true"/>
    <Notizen xmlns="7cfeb4ad-6307-4f9b-b776-bc7cb19da4d8" xsi:nil="true"/>
    <lcf76f155ced4ddcb4097134ff3c332f xmlns="7cfeb4ad-6307-4f9b-b776-bc7cb19da4d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E19B12-7FF8-485D-A2B4-6602D4BE8C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feb4ad-6307-4f9b-b776-bc7cb19da4d8"/>
    <ds:schemaRef ds:uri="f9983dc2-92b7-4f3a-a4a8-cb5b8ed20f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A16AB1-165E-4678-B932-79EF9B03764A}">
  <ds:schemaRefs>
    <ds:schemaRef ds:uri="http://schemas.microsoft.com/sharepoint/v3/contenttype/forms"/>
  </ds:schemaRefs>
</ds:datastoreItem>
</file>

<file path=customXml/itemProps3.xml><?xml version="1.0" encoding="utf-8"?>
<ds:datastoreItem xmlns:ds="http://schemas.openxmlformats.org/officeDocument/2006/customXml" ds:itemID="{7AD5E08F-18B5-48E5-998F-8E04EEB691B2}">
  <ds:schemaRefs>
    <ds:schemaRef ds:uri="http://purl.org/dc/terms/"/>
    <ds:schemaRef ds:uri="f9983dc2-92b7-4f3a-a4a8-cb5b8ed20f3c"/>
    <ds:schemaRef ds:uri="http://schemas.microsoft.com/office/2006/documentManagement/types"/>
    <ds:schemaRef ds:uri="http://purl.org/dc/dcmitype/"/>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7cfeb4ad-6307-4f9b-b776-bc7cb19da4d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FOM_Content und Medien_Gesamt-Formatvorlage_2024</Template>
  <TotalTime>0</TotalTime>
  <Words>6746</Words>
  <Application>Microsoft Office PowerPoint</Application>
  <PresentationFormat>Breitbild</PresentationFormat>
  <Paragraphs>1018</Paragraphs>
  <Slides>58</Slides>
  <Notes>46</Notes>
  <HiddenSlides>0</HiddenSlides>
  <MMClips>0</MMClips>
  <ScaleCrop>false</ScaleCrop>
  <HeadingPairs>
    <vt:vector size="6" baseType="variant">
      <vt:variant>
        <vt:lpstr>Verwendete Schriftarten</vt:lpstr>
      </vt:variant>
      <vt:variant>
        <vt:i4>6</vt:i4>
      </vt:variant>
      <vt:variant>
        <vt:lpstr>Design</vt:lpstr>
      </vt:variant>
      <vt:variant>
        <vt:i4>4</vt:i4>
      </vt:variant>
      <vt:variant>
        <vt:lpstr>Folientitel</vt:lpstr>
      </vt:variant>
      <vt:variant>
        <vt:i4>58</vt:i4>
      </vt:variant>
    </vt:vector>
  </HeadingPairs>
  <TitlesOfParts>
    <vt:vector size="68" baseType="lpstr">
      <vt:lpstr>Arial</vt:lpstr>
      <vt:lpstr>Arial Narrow</vt:lpstr>
      <vt:lpstr>Source Sans Pro</vt:lpstr>
      <vt:lpstr>Symbol</vt:lpstr>
      <vt:lpstr>Times New Roman</vt:lpstr>
      <vt:lpstr>Wingdings</vt:lpstr>
      <vt:lpstr>1_FOM</vt:lpstr>
      <vt:lpstr>3_eufom</vt:lpstr>
      <vt:lpstr>4_BCW-Weiterbildung</vt:lpstr>
      <vt:lpstr>5_BCW-Gruppe</vt:lpstr>
      <vt:lpstr>PowerPoint-Präsentation</vt:lpstr>
      <vt:lpstr>PowerPoint-Präsentation</vt:lpstr>
      <vt:lpstr>Projekt Forschungesmethoden</vt:lpstr>
      <vt:lpstr>Projekt Forschungesmethoden</vt:lpstr>
      <vt:lpstr>Projekt Forschungesmethoden</vt:lpstr>
      <vt:lpstr>                                                                                 </vt:lpstr>
      <vt:lpstr>PowerPoint-Präsentation</vt:lpstr>
      <vt:lpstr>Organisatorisches zum Modul Projekt Forschungsmethoden</vt:lpstr>
      <vt:lpstr>Organisatorisches zum Modul Projekt Forschungsmethoden</vt:lpstr>
      <vt:lpstr>Organisatorisches zum Modul Projekt Forschungsmethoden</vt:lpstr>
      <vt:lpstr>Organisatorisches zum Modul Projekt Forschungsmethoden</vt:lpstr>
      <vt:lpstr>Organisatorisches zum Modul Projekt Forschungsmethoden</vt:lpstr>
      <vt:lpstr>Organisatorisches zum Modul Projekt Forschungsmethoden</vt:lpstr>
      <vt:lpstr>Organisatorisches zum Modul Projekt Forschungsmethoden</vt:lpstr>
      <vt:lpstr>Organisatorisches zum Modul Projekt Forschungsmethoden</vt:lpstr>
      <vt:lpstr>Organisatorisches zum Modul Projekt Forschungsmethoden</vt:lpstr>
      <vt:lpstr>Modulname</vt:lpstr>
      <vt:lpstr>Modulname</vt:lpstr>
      <vt:lpstr>PowerPoint-Präsentation</vt:lpstr>
      <vt:lpstr>Bewertung einer wissenschaftlichen Arbeit</vt:lpstr>
      <vt:lpstr>Bewertung einer wissenschaftlichen Arbeit</vt:lpstr>
      <vt:lpstr>Bewertung einer wissenschaftlichen Arbeit</vt:lpstr>
      <vt:lpstr>Bewertung einer wissenschaftlichen Arbeit</vt:lpstr>
      <vt:lpstr>Bewertung einer wissenschaftlichen Arbeit</vt:lpstr>
      <vt:lpstr>PowerPoint-Präsentation</vt:lpstr>
      <vt:lpstr>Haus der Wissenschaft</vt:lpstr>
      <vt:lpstr>Haus der Wissenschaft</vt:lpstr>
      <vt:lpstr>Haus der Wissenschaft</vt:lpstr>
      <vt:lpstr>Haus der Wissenschaft</vt:lpstr>
      <vt:lpstr>Haus der Wissenschaft</vt:lpstr>
      <vt:lpstr>Haus der Wissenschaft</vt:lpstr>
      <vt:lpstr>Haus der Wissenschaft</vt:lpstr>
      <vt:lpstr>Haus der Wissenschaft</vt:lpstr>
      <vt:lpstr>PowerPoint-Präsentation</vt:lpstr>
      <vt:lpstr>Forschungsmethoden</vt:lpstr>
      <vt:lpstr>Forschungsmethoden</vt:lpstr>
      <vt:lpstr>Forschungsmethoden</vt:lpstr>
      <vt:lpstr>Forschungsmethoden</vt:lpstr>
      <vt:lpstr>Forschungsmethoden</vt:lpstr>
      <vt:lpstr>Forschungsmethoden</vt:lpstr>
      <vt:lpstr>PowerPoint-Präsentation</vt:lpstr>
      <vt:lpstr>Forschungsmethoden</vt:lpstr>
      <vt:lpstr>Forschungsmethoden</vt:lpstr>
      <vt:lpstr>Forschungsmethoden</vt:lpstr>
      <vt:lpstr>Forschungsmethoden</vt:lpstr>
      <vt:lpstr>Forschungsmethoden</vt:lpstr>
      <vt:lpstr>Forschungsmethoden</vt:lpstr>
      <vt:lpstr>Forschungsmethoden</vt:lpstr>
      <vt:lpstr>Forschungsmethoden</vt:lpstr>
      <vt:lpstr>Forschungsmethoden</vt:lpstr>
      <vt:lpstr>PowerPoint-Präsentation</vt:lpstr>
      <vt:lpstr>Von der Idee zur fundierten Forschung</vt:lpstr>
      <vt:lpstr>Von der Idee zur fundierten Forschung</vt:lpstr>
      <vt:lpstr>Von der Idee zur fundierten Forschung</vt:lpstr>
      <vt:lpstr>Von der Idee zur fundierten Forschung</vt:lpstr>
      <vt:lpstr>Von der Idee zur fundierten Forschung</vt:lpstr>
      <vt:lpstr>Von der Idee zur fundierten Forschung</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Hanisch-Blicharski, Anja</dc:creator>
  <cp:lastModifiedBy>Mooren, Leonard (L.)</cp:lastModifiedBy>
  <cp:revision>23</cp:revision>
  <cp:lastPrinted>2017-05-23T12:11:59Z</cp:lastPrinted>
  <dcterms:created xsi:type="dcterms:W3CDTF">2025-07-08T06:19:45Z</dcterms:created>
  <dcterms:modified xsi:type="dcterms:W3CDTF">2026-01-12T18:17:54Z</dcterms:modified>
  <cp:version>20140523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0x010100075DB97A9EC10244A27DE7DB7D5C1437</vt:lpwstr>
  </property>
  <property fmtid="{D5CDD505-2E9C-101B-9397-08002B2CF9AE}" pid="3" name="MediaServiceImageTags">
    <vt:lpwstr/>
  </property>
</Properties>
</file>